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1" r:id="rId4"/>
  </p:sldMasterIdLst>
  <p:notesMasterIdLst>
    <p:notesMasterId r:id="rId50"/>
  </p:notesMasterIdLst>
  <p:sldIdLst>
    <p:sldId id="256" r:id="rId5"/>
    <p:sldId id="257" r:id="rId6"/>
    <p:sldId id="258" r:id="rId7"/>
    <p:sldId id="260" r:id="rId8"/>
    <p:sldId id="259" r:id="rId9"/>
    <p:sldId id="308" r:id="rId10"/>
    <p:sldId id="309" r:id="rId11"/>
    <p:sldId id="310" r:id="rId12"/>
    <p:sldId id="312" r:id="rId13"/>
    <p:sldId id="323" r:id="rId14"/>
    <p:sldId id="319" r:id="rId15"/>
    <p:sldId id="320" r:id="rId16"/>
    <p:sldId id="313" r:id="rId17"/>
    <p:sldId id="321" r:id="rId18"/>
    <p:sldId id="322" r:id="rId19"/>
    <p:sldId id="324" r:id="rId20"/>
    <p:sldId id="314" r:id="rId21"/>
    <p:sldId id="325" r:id="rId22"/>
    <p:sldId id="326" r:id="rId23"/>
    <p:sldId id="327" r:id="rId24"/>
    <p:sldId id="344" r:id="rId25"/>
    <p:sldId id="316" r:id="rId26"/>
    <p:sldId id="317" r:id="rId27"/>
    <p:sldId id="329" r:id="rId28"/>
    <p:sldId id="330" r:id="rId29"/>
    <p:sldId id="331" r:id="rId30"/>
    <p:sldId id="332" r:id="rId31"/>
    <p:sldId id="348" r:id="rId32"/>
    <p:sldId id="349" r:id="rId33"/>
    <p:sldId id="350" r:id="rId34"/>
    <p:sldId id="334" r:id="rId35"/>
    <p:sldId id="333" r:id="rId36"/>
    <p:sldId id="335" r:id="rId37"/>
    <p:sldId id="336" r:id="rId38"/>
    <p:sldId id="351" r:id="rId39"/>
    <p:sldId id="346" r:id="rId40"/>
    <p:sldId id="339" r:id="rId41"/>
    <p:sldId id="340" r:id="rId42"/>
    <p:sldId id="345" r:id="rId43"/>
    <p:sldId id="337" r:id="rId44"/>
    <p:sldId id="338" r:id="rId45"/>
    <p:sldId id="341" r:id="rId46"/>
    <p:sldId id="342" r:id="rId47"/>
    <p:sldId id="343" r:id="rId48"/>
    <p:sldId id="286" r:id="rId49"/>
  </p:sldIdLst>
  <p:sldSz cx="9144000" cy="5143500" type="screen16x9"/>
  <p:notesSz cx="6858000" cy="9144000"/>
  <p:embeddedFontLst>
    <p:embeddedFont>
      <p:font typeface="Press Start 2P" panose="020B0604020202020204" charset="0"/>
      <p:regular r:id="rId51"/>
    </p:embeddedFont>
    <p:embeddedFont>
      <p:font typeface="Quicksand" panose="020B0604020202020204" charset="0"/>
      <p:regular r:id="rId52"/>
      <p:bold r:id="rId53"/>
    </p:embeddedFont>
    <p:embeddedFont>
      <p:font typeface="Quicksand Medium" panose="020B0604020202020204" charset="0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591D6-D83B-F03B-CCBC-71FE7C066D13}" v="1641" dt="2024-12-18T22:37:26.921"/>
    <p1510:client id="{0BC5D8AC-1E30-402B-A8C9-A1724B56DCD4}" v="3231" dt="2024-12-19T00:03:22.538"/>
    <p1510:client id="{1535E55F-253D-EB9E-2864-57E1BF66B807}" v="1" dt="2024-12-18T16:56:30.639"/>
    <p1510:client id="{E0E8869A-9833-D903-82FA-DA542E64007C}" v="156" dt="2024-12-18T22:52:39.590"/>
    <p1510:client id="{F63F23FA-8C5B-6723-E545-C730A9FEC8FA}" v="6" dt="2024-12-20T13:31:33.901"/>
  </p1510:revLst>
</p1510:revInfo>
</file>

<file path=ppt/tableStyles.xml><?xml version="1.0" encoding="utf-8"?>
<a:tblStyleLst xmlns:a="http://schemas.openxmlformats.org/drawingml/2006/main" def="{B4F84275-0281-4E47-8D24-8BD3DCD69635}">
  <a:tblStyle styleId="{B4F84275-0281-4E47-8D24-8BD3DCD6963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F6851C-6E39-4C32-A208-7C7FFB34F305}" styleName="Table_1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CF3"/>
          </a:solidFill>
        </a:fill>
      </a:tcStyle>
    </a:wholeTbl>
    <a:band1H>
      <a:tcTxStyle/>
      <a:tcStyle>
        <a:tcBdr/>
        <a:fill>
          <a:solidFill>
            <a:srgbClr val="CBD7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7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5EB2FC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5EB2FC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5EB2FC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B2FD2197-2905-4020-A317-0C3667F3DB70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7E8"/>
          </a:solidFill>
        </a:fill>
      </a:tcStyle>
    </a:wholeTbl>
    <a:band1H>
      <a:tcTxStyle/>
      <a:tcStyle>
        <a:tcBdr/>
        <a:fill>
          <a:solidFill>
            <a:srgbClr val="CECB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ECB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EC3A3B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C3A3B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EC3A3B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AD7E9E2-357E-4CC8-BCE2-857FDFC4EDCC}" styleName="Table_3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4E7E7"/>
          </a:solidFill>
        </a:fill>
      </a:tcStyle>
    </a:wholeTbl>
    <a:band1H>
      <a:tcTxStyle/>
      <a:tcStyle>
        <a:tcBdr/>
        <a:fill>
          <a:solidFill>
            <a:srgbClr val="E8CCCB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8CCCB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FCBD2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CBD24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CBD24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7D3C5AC-4A2E-4507-9FB2-CFCDCEDE5572}" styleName="Table_4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DEFE6"/>
          </a:solidFill>
        </a:fill>
      </a:tcStyle>
    </a:wholeTbl>
    <a:band1H>
      <a:tcTxStyle/>
      <a:tcStyle>
        <a:tcBdr/>
        <a:fill>
          <a:solidFill>
            <a:srgbClr val="FADE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FADEC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4949E7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4949E7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4949E7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A98CFA-0E2B-43E3-B7E7-B95F926DD694}" styleName="Table_5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ED"/>
          </a:solidFill>
        </a:fill>
      </a:tcStyle>
    </a:wholeTbl>
    <a:band1H>
      <a:tcTxStyle/>
      <a:tcStyle>
        <a:tcBdr/>
        <a:fill>
          <a:solidFill>
            <a:srgbClr val="CADFD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DFD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69E78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69E78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69E78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6A5FB7D-7D61-4CAD-B459-F2D45955DF03}" styleName="Table_6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FF3E9"/>
          </a:solidFill>
        </a:fill>
      </a:tcStyle>
    </a:wholeTbl>
    <a:band1H>
      <a:tcTxStyle/>
      <a:tcStyle>
        <a:tcBdr/>
        <a:fill>
          <a:solidFill>
            <a:srgbClr val="DEE7D0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DEE7D0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869FB2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869FB2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869FB2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46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820" y="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3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2.fntdata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4291320f45e04845e4d67483ac52c23cfd7398a495bdd31f7645b8c3488a97ef::" providerId="AD" clId="Web-{1535E55F-253D-EB9E-2864-57E1BF66B807}"/>
    <pc:docChg chg="modSld">
      <pc:chgData name="Guest User" userId="S::urn:spo:anon#4291320f45e04845e4d67483ac52c23cfd7398a495bdd31f7645b8c3488a97ef::" providerId="AD" clId="Web-{1535E55F-253D-EB9E-2864-57E1BF66B807}" dt="2024-12-18T16:56:30.639" v="0" actId="1076"/>
      <pc:docMkLst>
        <pc:docMk/>
      </pc:docMkLst>
      <pc:sldChg chg="modSp">
        <pc:chgData name="Guest User" userId="S::urn:spo:anon#4291320f45e04845e4d67483ac52c23cfd7398a495bdd31f7645b8c3488a97ef::" providerId="AD" clId="Web-{1535E55F-253D-EB9E-2864-57E1BF66B807}" dt="2024-12-18T16:56:30.639" v="0" actId="1076"/>
        <pc:sldMkLst>
          <pc:docMk/>
          <pc:sldMk cId="2388884412" sldId="312"/>
        </pc:sldMkLst>
        <pc:spChg chg="mod">
          <ac:chgData name="Guest User" userId="S::urn:spo:anon#4291320f45e04845e4d67483ac52c23cfd7398a495bdd31f7645b8c3488a97ef::" providerId="AD" clId="Web-{1535E55F-253D-EB9E-2864-57E1BF66B807}" dt="2024-12-18T16:56:30.639" v="0" actId="1076"/>
          <ac:spMkLst>
            <pc:docMk/>
            <pc:sldMk cId="2388884412" sldId="312"/>
            <ac:spMk id="4" creationId="{DF9B0377-DCFD-30E4-D20D-C1175D5DBFC5}"/>
          </ac:spMkLst>
        </pc:spChg>
      </pc:sldChg>
    </pc:docChg>
  </pc:docChgLst>
  <pc:docChgLst>
    <pc:chgData name="Nguyen Quang Huy 20235505" userId="S::huy.nq235505@sis.hust.edu.vn::13f05a3d-4d51-4a98-8e7c-b9133417f5af" providerId="AD" clId="Web-{F63F23FA-8C5B-6723-E545-C730A9FEC8FA}"/>
    <pc:docChg chg="modSld">
      <pc:chgData name="Nguyen Quang Huy 20235505" userId="S::huy.nq235505@sis.hust.edu.vn::13f05a3d-4d51-4a98-8e7c-b9133417f5af" providerId="AD" clId="Web-{F63F23FA-8C5B-6723-E545-C730A9FEC8FA}" dt="2024-12-20T13:31:33.682" v="3" actId="20577"/>
      <pc:docMkLst>
        <pc:docMk/>
      </pc:docMkLst>
      <pc:sldChg chg="modSp">
        <pc:chgData name="Nguyen Quang Huy 20235505" userId="S::huy.nq235505@sis.hust.edu.vn::13f05a3d-4d51-4a98-8e7c-b9133417f5af" providerId="AD" clId="Web-{F63F23FA-8C5B-6723-E545-C730A9FEC8FA}" dt="2024-12-20T13:31:33.682" v="3" actId="20577"/>
        <pc:sldMkLst>
          <pc:docMk/>
          <pc:sldMk cId="0" sldId="256"/>
        </pc:sldMkLst>
        <pc:spChg chg="mod">
          <ac:chgData name="Nguyen Quang Huy 20235505" userId="S::huy.nq235505@sis.hust.edu.vn::13f05a3d-4d51-4a98-8e7c-b9133417f5af" providerId="AD" clId="Web-{F63F23FA-8C5B-6723-E545-C730A9FEC8FA}" dt="2024-12-20T13:31:33.682" v="3" actId="20577"/>
          <ac:spMkLst>
            <pc:docMk/>
            <pc:sldMk cId="0" sldId="256"/>
            <ac:spMk id="3360" creationId="{00000000-0000-0000-0000-000000000000}"/>
          </ac:spMkLst>
        </pc:spChg>
      </pc:sldChg>
    </pc:docChg>
  </pc:docChgLst>
  <pc:docChgLst>
    <pc:chgData name="Le Hoang Tung 20235572" userId="S::tung.lh235572@sis.hust.edu.vn::31a845ff-0c12-4c22-b896-ead8178580d2" providerId="AD" clId="Web-{055591D6-D83B-F03B-CCBC-71FE7C066D13}"/>
    <pc:docChg chg="addSld modSld">
      <pc:chgData name="Le Hoang Tung 20235572" userId="S::tung.lh235572@sis.hust.edu.vn::31a845ff-0c12-4c22-b896-ead8178580d2" providerId="AD" clId="Web-{055591D6-D83B-F03B-CCBC-71FE7C066D13}" dt="2024-12-18T22:37:26.921" v="960" actId="20577"/>
      <pc:docMkLst>
        <pc:docMk/>
      </pc:docMkLst>
      <pc:sldChg chg="addSp modSp">
        <pc:chgData name="Le Hoang Tung 20235572" userId="S::tung.lh235572@sis.hust.edu.vn::31a845ff-0c12-4c22-b896-ead8178580d2" providerId="AD" clId="Web-{055591D6-D83B-F03B-CCBC-71FE7C066D13}" dt="2024-12-18T21:49:40.271" v="113"/>
        <pc:sldMkLst>
          <pc:docMk/>
          <pc:sldMk cId="0" sldId="259"/>
        </pc:sldMkLst>
        <pc:spChg chg="mod ord">
          <ac:chgData name="Le Hoang Tung 20235572" userId="S::tung.lh235572@sis.hust.edu.vn::31a845ff-0c12-4c22-b896-ead8178580d2" providerId="AD" clId="Web-{055591D6-D83B-F03B-CCBC-71FE7C066D13}" dt="2024-12-18T21:49:40.271" v="113"/>
          <ac:spMkLst>
            <pc:docMk/>
            <pc:sldMk cId="0" sldId="259"/>
            <ac:spMk id="4" creationId="{29819A20-57D0-8021-1269-2F278ECCDAB5}"/>
          </ac:spMkLst>
        </pc:spChg>
        <pc:spChg chg="mod ord">
          <ac:chgData name="Le Hoang Tung 20235572" userId="S::tung.lh235572@sis.hust.edu.vn::31a845ff-0c12-4c22-b896-ead8178580d2" providerId="AD" clId="Web-{055591D6-D83B-F03B-CCBC-71FE7C066D13}" dt="2024-12-18T21:49:32.662" v="98"/>
          <ac:spMkLst>
            <pc:docMk/>
            <pc:sldMk cId="0" sldId="259"/>
            <ac:spMk id="4203" creationId="{00000000-0000-0000-0000-000000000000}"/>
          </ac:spMkLst>
        </pc:spChg>
        <pc:picChg chg="add mod ord modCrop">
          <ac:chgData name="Le Hoang Tung 20235572" userId="S::tung.lh235572@sis.hust.edu.vn::31a845ff-0c12-4c22-b896-ead8178580d2" providerId="AD" clId="Web-{055591D6-D83B-F03B-CCBC-71FE7C066D13}" dt="2024-12-18T21:46:40.190" v="90" actId="1076"/>
          <ac:picMkLst>
            <pc:docMk/>
            <pc:sldMk cId="0" sldId="259"/>
            <ac:picMk id="2" creationId="{279C8888-782A-0BE4-6C7A-EFF835566A13}"/>
          </ac:picMkLst>
        </pc:picChg>
      </pc:sldChg>
      <pc:sldChg chg="addSp modSp">
        <pc:chgData name="Le Hoang Tung 20235572" userId="S::tung.lh235572@sis.hust.edu.vn::31a845ff-0c12-4c22-b896-ead8178580d2" providerId="AD" clId="Web-{055591D6-D83B-F03B-CCBC-71FE7C066D13}" dt="2024-12-18T21:50:01.256" v="117"/>
        <pc:sldMkLst>
          <pc:docMk/>
          <pc:sldMk cId="1241215475" sldId="308"/>
        </pc:sldMkLst>
        <pc:picChg chg="add mod modCrop">
          <ac:chgData name="Le Hoang Tung 20235572" userId="S::tung.lh235572@sis.hust.edu.vn::31a845ff-0c12-4c22-b896-ead8178580d2" providerId="AD" clId="Web-{055591D6-D83B-F03B-CCBC-71FE7C066D13}" dt="2024-12-18T21:50:01.256" v="117"/>
          <ac:picMkLst>
            <pc:docMk/>
            <pc:sldMk cId="1241215475" sldId="308"/>
            <ac:picMk id="2" creationId="{91843EB9-C0A5-E949-17F8-1BCF0FBBAA78}"/>
          </ac:picMkLst>
        </pc:picChg>
      </pc:sldChg>
      <pc:sldChg chg="addSp modSp">
        <pc:chgData name="Le Hoang Tung 20235572" userId="S::tung.lh235572@sis.hust.edu.vn::31a845ff-0c12-4c22-b896-ead8178580d2" providerId="AD" clId="Web-{055591D6-D83B-F03B-CCBC-71FE7C066D13}" dt="2024-12-18T21:52:40.040" v="131" actId="14100"/>
        <pc:sldMkLst>
          <pc:docMk/>
          <pc:sldMk cId="3805492224" sldId="309"/>
        </pc:sldMkLst>
        <pc:spChg chg="mod">
          <ac:chgData name="Le Hoang Tung 20235572" userId="S::tung.lh235572@sis.hust.edu.vn::31a845ff-0c12-4c22-b896-ead8178580d2" providerId="AD" clId="Web-{055591D6-D83B-F03B-CCBC-71FE7C066D13}" dt="2024-12-18T21:52:35.634" v="130" actId="1076"/>
          <ac:spMkLst>
            <pc:docMk/>
            <pc:sldMk cId="3805492224" sldId="309"/>
            <ac:spMk id="4" creationId="{0E3A0C0F-E137-D8C2-2603-7963FB9505D6}"/>
          </ac:spMkLst>
        </pc:spChg>
        <pc:picChg chg="add mod modCrop">
          <ac:chgData name="Le Hoang Tung 20235572" userId="S::tung.lh235572@sis.hust.edu.vn::31a845ff-0c12-4c22-b896-ead8178580d2" providerId="AD" clId="Web-{055591D6-D83B-F03B-CCBC-71FE7C066D13}" dt="2024-12-18T21:52:40.040" v="131" actId="14100"/>
          <ac:picMkLst>
            <pc:docMk/>
            <pc:sldMk cId="3805492224" sldId="309"/>
            <ac:picMk id="2" creationId="{C6EC9FA4-1CC0-BAFB-7D02-DA3989564925}"/>
          </ac:picMkLst>
        </pc:picChg>
      </pc:sldChg>
      <pc:sldChg chg="modSp">
        <pc:chgData name="Le Hoang Tung 20235572" userId="S::tung.lh235572@sis.hust.edu.vn::31a845ff-0c12-4c22-b896-ead8178580d2" providerId="AD" clId="Web-{055591D6-D83B-F03B-CCBC-71FE7C066D13}" dt="2024-12-18T21:53:12.072" v="132" actId="1076"/>
        <pc:sldMkLst>
          <pc:docMk/>
          <pc:sldMk cId="2388884412" sldId="312"/>
        </pc:sldMkLst>
        <pc:spChg chg="mod">
          <ac:chgData name="Le Hoang Tung 20235572" userId="S::tung.lh235572@sis.hust.edu.vn::31a845ff-0c12-4c22-b896-ead8178580d2" providerId="AD" clId="Web-{055591D6-D83B-F03B-CCBC-71FE7C066D13}" dt="2024-12-18T21:53:12.072" v="132" actId="1076"/>
          <ac:spMkLst>
            <pc:docMk/>
            <pc:sldMk cId="2388884412" sldId="312"/>
            <ac:spMk id="4203" creationId="{008327B6-322C-5D50-91E2-7DC431F48F91}"/>
          </ac:spMkLst>
        </pc:spChg>
      </pc:sldChg>
      <pc:sldChg chg="modSp">
        <pc:chgData name="Le Hoang Tung 20235572" userId="S::tung.lh235572@sis.hust.edu.vn::31a845ff-0c12-4c22-b896-ead8178580d2" providerId="AD" clId="Web-{055591D6-D83B-F03B-CCBC-71FE7C066D13}" dt="2024-12-18T21:54:21.511" v="137" actId="1076"/>
        <pc:sldMkLst>
          <pc:docMk/>
          <pc:sldMk cId="3628667627" sldId="332"/>
        </pc:sldMkLst>
        <pc:spChg chg="mod">
          <ac:chgData name="Le Hoang Tung 20235572" userId="S::tung.lh235572@sis.hust.edu.vn::31a845ff-0c12-4c22-b896-ead8178580d2" providerId="AD" clId="Web-{055591D6-D83B-F03B-CCBC-71FE7C066D13}" dt="2024-12-18T21:54:21.511" v="137" actId="1076"/>
          <ac:spMkLst>
            <pc:docMk/>
            <pc:sldMk cId="3628667627" sldId="332"/>
            <ac:spMk id="5" creationId="{05B4DD58-66E5-09FB-8E65-B369E61970A4}"/>
          </ac:spMkLst>
        </pc:spChg>
      </pc:sldChg>
      <pc:sldChg chg="modSp">
        <pc:chgData name="Le Hoang Tung 20235572" userId="S::tung.lh235572@sis.hust.edu.vn::31a845ff-0c12-4c22-b896-ead8178580d2" providerId="AD" clId="Web-{055591D6-D83B-F03B-CCBC-71FE7C066D13}" dt="2024-12-18T22:18:00.209" v="427" actId="20577"/>
        <pc:sldMkLst>
          <pc:docMk/>
          <pc:sldMk cId="3766962717" sldId="338"/>
        </pc:sldMkLst>
        <pc:spChg chg="mod">
          <ac:chgData name="Le Hoang Tung 20235572" userId="S::tung.lh235572@sis.hust.edu.vn::31a845ff-0c12-4c22-b896-ead8178580d2" providerId="AD" clId="Web-{055591D6-D83B-F03B-CCBC-71FE7C066D13}" dt="2024-12-18T22:18:00.209" v="427" actId="20577"/>
          <ac:spMkLst>
            <pc:docMk/>
            <pc:sldMk cId="3766962717" sldId="338"/>
            <ac:spMk id="9" creationId="{B54936F0-08E2-D44B-434E-41AB0A16BC72}"/>
          </ac:spMkLst>
        </pc:spChg>
      </pc:sldChg>
      <pc:sldChg chg="addSp delSp modSp addAnim">
        <pc:chgData name="Le Hoang Tung 20235572" userId="S::tung.lh235572@sis.hust.edu.vn::31a845ff-0c12-4c22-b896-ead8178580d2" providerId="AD" clId="Web-{055591D6-D83B-F03B-CCBC-71FE7C066D13}" dt="2024-12-18T21:43:58.874" v="62" actId="20577"/>
        <pc:sldMkLst>
          <pc:docMk/>
          <pc:sldMk cId="3148505999" sldId="344"/>
        </pc:sldMkLst>
        <pc:spChg chg="add del mod">
          <ac:chgData name="Le Hoang Tung 20235572" userId="S::tung.lh235572@sis.hust.edu.vn::31a845ff-0c12-4c22-b896-ead8178580d2" providerId="AD" clId="Web-{055591D6-D83B-F03B-CCBC-71FE7C066D13}" dt="2024-12-18T21:41:25.680" v="43"/>
          <ac:spMkLst>
            <pc:docMk/>
            <pc:sldMk cId="3148505999" sldId="344"/>
            <ac:spMk id="2" creationId="{52F11449-33D8-E9A3-3BA6-F98E5913EF6E}"/>
          </ac:spMkLst>
        </pc:spChg>
        <pc:spChg chg="mod">
          <ac:chgData name="Le Hoang Tung 20235572" userId="S::tung.lh235572@sis.hust.edu.vn::31a845ff-0c12-4c22-b896-ead8178580d2" providerId="AD" clId="Web-{055591D6-D83B-F03B-CCBC-71FE7C066D13}" dt="2024-12-18T21:43:58.874" v="62" actId="20577"/>
          <ac:spMkLst>
            <pc:docMk/>
            <pc:sldMk cId="3148505999" sldId="344"/>
            <ac:spMk id="4203" creationId="{002A8F1B-634E-AE84-ABB1-FC44AF3759C3}"/>
          </ac:spMkLst>
        </pc:spChg>
        <pc:picChg chg="add mod">
          <ac:chgData name="Le Hoang Tung 20235572" userId="S::tung.lh235572@sis.hust.edu.vn::31a845ff-0c12-4c22-b896-ead8178580d2" providerId="AD" clId="Web-{055591D6-D83B-F03B-CCBC-71FE7C066D13}" dt="2024-12-18T21:43:43.046" v="60" actId="1076"/>
          <ac:picMkLst>
            <pc:docMk/>
            <pc:sldMk cId="3148505999" sldId="344"/>
            <ac:picMk id="3" creationId="{41468D33-5B2F-7C54-CF3A-9B052F1D6F03}"/>
          </ac:picMkLst>
        </pc:picChg>
        <pc:picChg chg="add mod ord">
          <ac:chgData name="Le Hoang Tung 20235572" userId="S::tung.lh235572@sis.hust.edu.vn::31a845ff-0c12-4c22-b896-ead8178580d2" providerId="AD" clId="Web-{055591D6-D83B-F03B-CCBC-71FE7C066D13}" dt="2024-12-18T21:43:32.452" v="57" actId="1076"/>
          <ac:picMkLst>
            <pc:docMk/>
            <pc:sldMk cId="3148505999" sldId="344"/>
            <ac:picMk id="4" creationId="{95A163F0-EC00-63C2-A9EF-DD212FB967BD}"/>
          </ac:picMkLst>
        </pc:picChg>
        <pc:picChg chg="mod">
          <ac:chgData name="Le Hoang Tung 20235572" userId="S::tung.lh235572@sis.hust.edu.vn::31a845ff-0c12-4c22-b896-ead8178580d2" providerId="AD" clId="Web-{055591D6-D83B-F03B-CCBC-71FE7C066D13}" dt="2024-12-18T21:43:39.624" v="59" actId="14100"/>
          <ac:picMkLst>
            <pc:docMk/>
            <pc:sldMk cId="3148505999" sldId="344"/>
            <ac:picMk id="17410" creationId="{01A4BAAC-8642-B1B6-364F-4983CD7CD9F1}"/>
          </ac:picMkLst>
        </pc:picChg>
      </pc:sldChg>
      <pc:sldChg chg="addSp delSp modSp add replId">
        <pc:chgData name="Le Hoang Tung 20235572" userId="S::tung.lh235572@sis.hust.edu.vn::31a845ff-0c12-4c22-b896-ead8178580d2" providerId="AD" clId="Web-{055591D6-D83B-F03B-CCBC-71FE7C066D13}" dt="2024-12-18T22:07:36.667" v="238" actId="14100"/>
        <pc:sldMkLst>
          <pc:docMk/>
          <pc:sldMk cId="1045683112" sldId="345"/>
        </pc:sldMkLst>
        <pc:spChg chg="add mod">
          <ac:chgData name="Le Hoang Tung 20235572" userId="S::tung.lh235572@sis.hust.edu.vn::31a845ff-0c12-4c22-b896-ead8178580d2" providerId="AD" clId="Web-{055591D6-D83B-F03B-CCBC-71FE7C066D13}" dt="2024-12-18T22:07:36.667" v="238" actId="14100"/>
          <ac:spMkLst>
            <pc:docMk/>
            <pc:sldMk cId="1045683112" sldId="345"/>
            <ac:spMk id="3" creationId="{82ADE4B6-1378-8871-6E35-F7FD9E7B8406}"/>
          </ac:spMkLst>
        </pc:spChg>
        <pc:spChg chg="add mod">
          <ac:chgData name="Le Hoang Tung 20235572" userId="S::tung.lh235572@sis.hust.edu.vn::31a845ff-0c12-4c22-b896-ead8178580d2" providerId="AD" clId="Web-{055591D6-D83B-F03B-CCBC-71FE7C066D13}" dt="2024-12-18T22:00:41.221" v="197" actId="1076"/>
          <ac:spMkLst>
            <pc:docMk/>
            <pc:sldMk cId="1045683112" sldId="345"/>
            <ac:spMk id="5" creationId="{FCCFEE1D-6A06-FD28-2EF7-F8E08D8046E0}"/>
          </ac:spMkLst>
        </pc:spChg>
        <pc:picChg chg="del">
          <ac:chgData name="Le Hoang Tung 20235572" userId="S::tung.lh235572@sis.hust.edu.vn::31a845ff-0c12-4c22-b896-ead8178580d2" providerId="AD" clId="Web-{055591D6-D83B-F03B-CCBC-71FE7C066D13}" dt="2024-12-18T21:54:44.761" v="139"/>
          <ac:picMkLst>
            <pc:docMk/>
            <pc:sldMk cId="1045683112" sldId="345"/>
            <ac:picMk id="2" creationId="{BC93CC95-E0CB-D273-05E8-BC56D460FEA1}"/>
          </ac:picMkLst>
        </pc:picChg>
        <pc:picChg chg="add mod">
          <ac:chgData name="Le Hoang Tung 20235572" userId="S::tung.lh235572@sis.hust.edu.vn::31a845ff-0c12-4c22-b896-ead8178580d2" providerId="AD" clId="Web-{055591D6-D83B-F03B-CCBC-71FE7C066D13}" dt="2024-12-18T22:06:26.962" v="230" actId="1076"/>
          <ac:picMkLst>
            <pc:docMk/>
            <pc:sldMk cId="1045683112" sldId="345"/>
            <ac:picMk id="4" creationId="{F22838FD-C77B-55CB-9CF8-43CBF74A1B9A}"/>
          </ac:picMkLst>
        </pc:picChg>
        <pc:picChg chg="add del mod">
          <ac:chgData name="Le Hoang Tung 20235572" userId="S::tung.lh235572@sis.hust.edu.vn::31a845ff-0c12-4c22-b896-ead8178580d2" providerId="AD" clId="Web-{055591D6-D83B-F03B-CCBC-71FE7C066D13}" dt="2024-12-18T22:06:37.947" v="232" actId="1076"/>
          <ac:picMkLst>
            <pc:docMk/>
            <pc:sldMk cId="1045683112" sldId="345"/>
            <ac:picMk id="6" creationId="{9A5B3094-1431-C23D-690C-301D23464BEF}"/>
          </ac:picMkLst>
        </pc:picChg>
        <pc:picChg chg="add mod">
          <ac:chgData name="Le Hoang Tung 20235572" userId="S::tung.lh235572@sis.hust.edu.vn::31a845ff-0c12-4c22-b896-ead8178580d2" providerId="AD" clId="Web-{055591D6-D83B-F03B-CCBC-71FE7C066D13}" dt="2024-12-18T22:07:04.275" v="236"/>
          <ac:picMkLst>
            <pc:docMk/>
            <pc:sldMk cId="1045683112" sldId="345"/>
            <ac:picMk id="7" creationId="{06BB0256-E527-CB41-1204-B3CE53E44135}"/>
          </ac:picMkLst>
        </pc:picChg>
      </pc:sldChg>
      <pc:sldChg chg="addSp delSp modSp add replId">
        <pc:chgData name="Le Hoang Tung 20235572" userId="S::tung.lh235572@sis.hust.edu.vn::31a845ff-0c12-4c22-b896-ead8178580d2" providerId="AD" clId="Web-{055591D6-D83B-F03B-CCBC-71FE7C066D13}" dt="2024-12-18T22:16:39.786" v="417" actId="20577"/>
        <pc:sldMkLst>
          <pc:docMk/>
          <pc:sldMk cId="82586466" sldId="346"/>
        </pc:sldMkLst>
        <pc:spChg chg="add mod">
          <ac:chgData name="Le Hoang Tung 20235572" userId="S::tung.lh235572@sis.hust.edu.vn::31a845ff-0c12-4c22-b896-ead8178580d2" providerId="AD" clId="Web-{055591D6-D83B-F03B-CCBC-71FE7C066D13}" dt="2024-12-18T22:16:39.786" v="417" actId="20577"/>
          <ac:spMkLst>
            <pc:docMk/>
            <pc:sldMk cId="82586466" sldId="346"/>
            <ac:spMk id="2" creationId="{6C9DEB65-1463-4705-8578-134141B57D0D}"/>
          </ac:spMkLst>
        </pc:spChg>
        <pc:picChg chg="del">
          <ac:chgData name="Le Hoang Tung 20235572" userId="S::tung.lh235572@sis.hust.edu.vn::31a845ff-0c12-4c22-b896-ead8178580d2" providerId="AD" clId="Web-{055591D6-D83B-F03B-CCBC-71FE7C066D13}" dt="2024-12-18T22:09:31.153" v="240"/>
          <ac:picMkLst>
            <pc:docMk/>
            <pc:sldMk cId="82586466" sldId="346"/>
            <ac:picMk id="14338" creationId="{11F0982A-7CFA-01FA-90A4-DB29EC277E5F}"/>
          </ac:picMkLst>
        </pc:picChg>
      </pc:sldChg>
      <pc:sldChg chg="addSp delSp modSp add replId">
        <pc:chgData name="Le Hoang Tung 20235572" userId="S::tung.lh235572@sis.hust.edu.vn::31a845ff-0c12-4c22-b896-ead8178580d2" providerId="AD" clId="Web-{055591D6-D83B-F03B-CCBC-71FE7C066D13}" dt="2024-12-18T22:26:36.298" v="530" actId="1076"/>
        <pc:sldMkLst>
          <pc:docMk/>
          <pc:sldMk cId="1514277032" sldId="347"/>
        </pc:sldMkLst>
        <pc:spChg chg="add mod">
          <ac:chgData name="Le Hoang Tung 20235572" userId="S::tung.lh235572@sis.hust.edu.vn::31a845ff-0c12-4c22-b896-ead8178580d2" providerId="AD" clId="Web-{055591D6-D83B-F03B-CCBC-71FE7C066D13}" dt="2024-12-18T22:26:36.298" v="530" actId="1076"/>
          <ac:spMkLst>
            <pc:docMk/>
            <pc:sldMk cId="1514277032" sldId="347"/>
            <ac:spMk id="2" creationId="{5670FA7D-CD1C-68FE-E0F7-F30ABD2E96D8}"/>
          </ac:spMkLst>
        </pc:spChg>
        <pc:picChg chg="del">
          <ac:chgData name="Le Hoang Tung 20235572" userId="S::tung.lh235572@sis.hust.edu.vn::31a845ff-0c12-4c22-b896-ead8178580d2" providerId="AD" clId="Web-{055591D6-D83B-F03B-CCBC-71FE7C066D13}" dt="2024-12-18T22:18:38.429" v="429"/>
          <ac:picMkLst>
            <pc:docMk/>
            <pc:sldMk cId="1514277032" sldId="347"/>
            <ac:picMk id="12290" creationId="{3E0E5039-650B-4F67-95E0-7A0B93BDDD97}"/>
          </ac:picMkLst>
        </pc:picChg>
      </pc:sldChg>
      <pc:sldChg chg="modSp add replId">
        <pc:chgData name="Le Hoang Tung 20235572" userId="S::tung.lh235572@sis.hust.edu.vn::31a845ff-0c12-4c22-b896-ead8178580d2" providerId="AD" clId="Web-{055591D6-D83B-F03B-CCBC-71FE7C066D13}" dt="2024-12-18T22:31:27.711" v="797" actId="1076"/>
        <pc:sldMkLst>
          <pc:docMk/>
          <pc:sldMk cId="1101242373" sldId="348"/>
        </pc:sldMkLst>
        <pc:spChg chg="mod">
          <ac:chgData name="Le Hoang Tung 20235572" userId="S::tung.lh235572@sis.hust.edu.vn::31a845ff-0c12-4c22-b896-ead8178580d2" providerId="AD" clId="Web-{055591D6-D83B-F03B-CCBC-71FE7C066D13}" dt="2024-12-18T22:31:27.711" v="797" actId="1076"/>
          <ac:spMkLst>
            <pc:docMk/>
            <pc:sldMk cId="1101242373" sldId="348"/>
            <ac:spMk id="2" creationId="{5670FA7D-CD1C-68FE-E0F7-F30ABD2E96D8}"/>
          </ac:spMkLst>
        </pc:spChg>
      </pc:sldChg>
      <pc:sldChg chg="modSp add replId">
        <pc:chgData name="Le Hoang Tung 20235572" userId="S::tung.lh235572@sis.hust.edu.vn::31a845ff-0c12-4c22-b896-ead8178580d2" providerId="AD" clId="Web-{055591D6-D83B-F03B-CCBC-71FE7C066D13}" dt="2024-12-18T22:37:26.921" v="960" actId="20577"/>
        <pc:sldMkLst>
          <pc:docMk/>
          <pc:sldMk cId="3675060400" sldId="349"/>
        </pc:sldMkLst>
        <pc:spChg chg="mod">
          <ac:chgData name="Le Hoang Tung 20235572" userId="S::tung.lh235572@sis.hust.edu.vn::31a845ff-0c12-4c22-b896-ead8178580d2" providerId="AD" clId="Web-{055591D6-D83B-F03B-CCBC-71FE7C066D13}" dt="2024-12-18T22:37:26.921" v="960" actId="20577"/>
          <ac:spMkLst>
            <pc:docMk/>
            <pc:sldMk cId="3675060400" sldId="349"/>
            <ac:spMk id="2" creationId="{5670FA7D-CD1C-68FE-E0F7-F30ABD2E96D8}"/>
          </ac:spMkLst>
        </pc:spChg>
      </pc:sldChg>
    </pc:docChg>
  </pc:docChgLst>
  <pc:docChgLst>
    <pc:chgData name="Le Hoang Tung 20235572" userId="S::tung.lh235572@sis.hust.edu.vn::31a845ff-0c12-4c22-b896-ead8178580d2" providerId="AD" clId="Web-{E0E8869A-9833-D903-82FA-DA542E64007C}"/>
    <pc:docChg chg="addSld delSld modSld">
      <pc:chgData name="Le Hoang Tung 20235572" userId="S::tung.lh235572@sis.hust.edu.vn::31a845ff-0c12-4c22-b896-ead8178580d2" providerId="AD" clId="Web-{E0E8869A-9833-D903-82FA-DA542E64007C}" dt="2024-12-18T22:52:39.590" v="83"/>
      <pc:docMkLst>
        <pc:docMk/>
      </pc:docMkLst>
      <pc:sldChg chg="modSp del">
        <pc:chgData name="Le Hoang Tung 20235572" userId="S::tung.lh235572@sis.hust.edu.vn::31a845ff-0c12-4c22-b896-ead8178580d2" providerId="AD" clId="Web-{E0E8869A-9833-D903-82FA-DA542E64007C}" dt="2024-12-18T22:52:12.402" v="81"/>
        <pc:sldMkLst>
          <pc:docMk/>
          <pc:sldMk cId="1514277032" sldId="347"/>
        </pc:sldMkLst>
        <pc:spChg chg="mod">
          <ac:chgData name="Le Hoang Tung 20235572" userId="S::tung.lh235572@sis.hust.edu.vn::31a845ff-0c12-4c22-b896-ead8178580d2" providerId="AD" clId="Web-{E0E8869A-9833-D903-82FA-DA542E64007C}" dt="2024-12-18T22:50:36.041" v="80" actId="20577"/>
          <ac:spMkLst>
            <pc:docMk/>
            <pc:sldMk cId="1514277032" sldId="347"/>
            <ac:spMk id="2" creationId="{5670FA7D-CD1C-68FE-E0F7-F30ABD2E96D8}"/>
          </ac:spMkLst>
        </pc:spChg>
      </pc:sldChg>
      <pc:sldChg chg="modSp">
        <pc:chgData name="Le Hoang Tung 20235572" userId="S::tung.lh235572@sis.hust.edu.vn::31a845ff-0c12-4c22-b896-ead8178580d2" providerId="AD" clId="Web-{E0E8869A-9833-D903-82FA-DA542E64007C}" dt="2024-12-18T22:39:49.861" v="30" actId="20577"/>
        <pc:sldMkLst>
          <pc:docMk/>
          <pc:sldMk cId="3675060400" sldId="349"/>
        </pc:sldMkLst>
        <pc:spChg chg="mod">
          <ac:chgData name="Le Hoang Tung 20235572" userId="S::tung.lh235572@sis.hust.edu.vn::31a845ff-0c12-4c22-b896-ead8178580d2" providerId="AD" clId="Web-{E0E8869A-9833-D903-82FA-DA542E64007C}" dt="2024-12-18T22:39:49.861" v="30" actId="20577"/>
          <ac:spMkLst>
            <pc:docMk/>
            <pc:sldMk cId="3675060400" sldId="349"/>
            <ac:spMk id="2" creationId="{5670FA7D-CD1C-68FE-E0F7-F30ABD2E96D8}"/>
          </ac:spMkLst>
        </pc:spChg>
      </pc:sldChg>
      <pc:sldChg chg="modSp add replId">
        <pc:chgData name="Le Hoang Tung 20235572" userId="S::tung.lh235572@sis.hust.edu.vn::31a845ff-0c12-4c22-b896-ead8178580d2" providerId="AD" clId="Web-{E0E8869A-9833-D903-82FA-DA542E64007C}" dt="2024-12-18T22:45:18.335" v="78" actId="20577"/>
        <pc:sldMkLst>
          <pc:docMk/>
          <pc:sldMk cId="3923771344" sldId="350"/>
        </pc:sldMkLst>
        <pc:spChg chg="mod">
          <ac:chgData name="Le Hoang Tung 20235572" userId="S::tung.lh235572@sis.hust.edu.vn::31a845ff-0c12-4c22-b896-ead8178580d2" providerId="AD" clId="Web-{E0E8869A-9833-D903-82FA-DA542E64007C}" dt="2024-12-18T22:45:18.335" v="78" actId="20577"/>
          <ac:spMkLst>
            <pc:docMk/>
            <pc:sldMk cId="3923771344" sldId="350"/>
            <ac:spMk id="2" creationId="{5670FA7D-CD1C-68FE-E0F7-F30ABD2E96D8}"/>
          </ac:spMkLst>
        </pc:spChg>
      </pc:sldChg>
      <pc:sldChg chg="delSp add replId">
        <pc:chgData name="Le Hoang Tung 20235572" userId="S::tung.lh235572@sis.hust.edu.vn::31a845ff-0c12-4c22-b896-ead8178580d2" providerId="AD" clId="Web-{E0E8869A-9833-D903-82FA-DA542E64007C}" dt="2024-12-18T22:52:39.590" v="83"/>
        <pc:sldMkLst>
          <pc:docMk/>
          <pc:sldMk cId="1876192919" sldId="351"/>
        </pc:sldMkLst>
        <pc:picChg chg="del">
          <ac:chgData name="Le Hoang Tung 20235572" userId="S::tung.lh235572@sis.hust.edu.vn::31a845ff-0c12-4c22-b896-ead8178580d2" providerId="AD" clId="Web-{E0E8869A-9833-D903-82FA-DA542E64007C}" dt="2024-12-18T22:52:39.590" v="83"/>
          <ac:picMkLst>
            <pc:docMk/>
            <pc:sldMk cId="1876192919" sldId="351"/>
            <ac:picMk id="14338" creationId="{11F0982A-7CFA-01FA-90A4-DB29EC277E5F}"/>
          </ac:picMkLst>
        </pc:picChg>
      </pc:sldChg>
    </pc:docChg>
  </pc:docChgLst>
  <pc:docChgLst>
    <pc:chgData name="Nguyen Xuan Khai 20235508" userId="ae802558-5921-4d88-b0af-0bab45693084" providerId="ADAL" clId="{0BC5D8AC-1E30-402B-A8C9-A1724B56DCD4}"/>
    <pc:docChg chg="undo custSel addSld delSld modSld sldOrd delMainMaster">
      <pc:chgData name="Nguyen Xuan Khai 20235508" userId="ae802558-5921-4d88-b0af-0bab45693084" providerId="ADAL" clId="{0BC5D8AC-1E30-402B-A8C9-A1724B56DCD4}" dt="2024-12-19T00:24:55.683" v="4629" actId="20577"/>
      <pc:docMkLst>
        <pc:docMk/>
      </pc:docMkLst>
      <pc:sldChg chg="addSp delSp modSp mod">
        <pc:chgData name="Nguyen Xuan Khai 20235508" userId="ae802558-5921-4d88-b0af-0bab45693084" providerId="ADAL" clId="{0BC5D8AC-1E30-402B-A8C9-A1724B56DCD4}" dt="2024-12-18T20:17:09.696" v="3930" actId="1076"/>
        <pc:sldMkLst>
          <pc:docMk/>
          <pc:sldMk cId="0" sldId="256"/>
        </pc:sldMkLst>
        <pc:spChg chg="add del">
          <ac:chgData name="Nguyen Xuan Khai 20235508" userId="ae802558-5921-4d88-b0af-0bab45693084" providerId="ADAL" clId="{0BC5D8AC-1E30-402B-A8C9-A1724B56DCD4}" dt="2024-12-18T20:16:52.633" v="3927" actId="478"/>
          <ac:spMkLst>
            <pc:docMk/>
            <pc:sldMk cId="0" sldId="256"/>
            <ac:spMk id="3359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20:16:39.032" v="3925" actId="20577"/>
          <ac:spMkLst>
            <pc:docMk/>
            <pc:sldMk cId="0" sldId="256"/>
            <ac:spMk id="3361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20:17:09.696" v="3930" actId="1076"/>
          <ac:spMkLst>
            <pc:docMk/>
            <pc:sldMk cId="0" sldId="256"/>
            <ac:spMk id="3769" creationId="{00000000-0000-0000-0000-000000000000}"/>
          </ac:spMkLst>
        </pc:spChg>
      </pc:sldChg>
      <pc:sldChg chg="modSp mod">
        <pc:chgData name="Nguyen Xuan Khai 20235508" userId="ae802558-5921-4d88-b0af-0bab45693084" providerId="ADAL" clId="{0BC5D8AC-1E30-402B-A8C9-A1724B56DCD4}" dt="2024-12-18T15:35:12.971" v="1081" actId="1076"/>
        <pc:sldMkLst>
          <pc:docMk/>
          <pc:sldMk cId="0" sldId="257"/>
        </pc:sldMkLst>
        <pc:spChg chg="mod">
          <ac:chgData name="Nguyen Xuan Khai 20235508" userId="ae802558-5921-4d88-b0af-0bab45693084" providerId="ADAL" clId="{0BC5D8AC-1E30-402B-A8C9-A1724B56DCD4}" dt="2024-12-18T14:47:08.186" v="290" actId="255"/>
          <ac:spMkLst>
            <pc:docMk/>
            <pc:sldMk cId="0" sldId="257"/>
            <ac:spMk id="3796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35:12.971" v="1081" actId="1076"/>
          <ac:spMkLst>
            <pc:docMk/>
            <pc:sldMk cId="0" sldId="257"/>
            <ac:spMk id="3797" creationId="{00000000-0000-0000-0000-000000000000}"/>
          </ac:spMkLst>
        </pc:spChg>
      </pc:sldChg>
      <pc:sldChg chg="addSp delSp modSp mod">
        <pc:chgData name="Nguyen Xuan Khai 20235508" userId="ae802558-5921-4d88-b0af-0bab45693084" providerId="ADAL" clId="{0BC5D8AC-1E30-402B-A8C9-A1724B56DCD4}" dt="2024-12-18T15:55:38.747" v="1930" actId="20577"/>
        <pc:sldMkLst>
          <pc:docMk/>
          <pc:sldMk cId="0" sldId="258"/>
        </pc:sldMkLst>
        <pc:spChg chg="add del mod">
          <ac:chgData name="Nguyen Xuan Khai 20235508" userId="ae802558-5921-4d88-b0af-0bab45693084" providerId="ADAL" clId="{0BC5D8AC-1E30-402B-A8C9-A1724B56DCD4}" dt="2024-12-18T15:04:35.006" v="423" actId="478"/>
          <ac:spMkLst>
            <pc:docMk/>
            <pc:sldMk cId="0" sldId="258"/>
            <ac:spMk id="3" creationId="{140C0195-37F3-728C-8D5B-1245E1FD79F9}"/>
          </ac:spMkLst>
        </pc:spChg>
        <pc:spChg chg="add del mod">
          <ac:chgData name="Nguyen Xuan Khai 20235508" userId="ae802558-5921-4d88-b0af-0bab45693084" providerId="ADAL" clId="{0BC5D8AC-1E30-402B-A8C9-A1724B56DCD4}" dt="2024-12-18T15:04:42.090" v="425" actId="478"/>
          <ac:spMkLst>
            <pc:docMk/>
            <pc:sldMk cId="0" sldId="258"/>
            <ac:spMk id="5" creationId="{05A3DAD7-1A59-A977-84FF-6077DF4E3A29}"/>
          </ac:spMkLst>
        </pc:spChg>
        <pc:spChg chg="add del mod">
          <ac:chgData name="Nguyen Xuan Khai 20235508" userId="ae802558-5921-4d88-b0af-0bab45693084" providerId="ADAL" clId="{0BC5D8AC-1E30-402B-A8C9-A1724B56DCD4}" dt="2024-12-18T15:04:45.957" v="427" actId="478"/>
          <ac:spMkLst>
            <pc:docMk/>
            <pc:sldMk cId="0" sldId="258"/>
            <ac:spMk id="7" creationId="{9AF5CAD0-D2E8-14BE-F416-A0B924259224}"/>
          </ac:spMkLst>
        </pc:spChg>
        <pc:spChg chg="add del mod">
          <ac:chgData name="Nguyen Xuan Khai 20235508" userId="ae802558-5921-4d88-b0af-0bab45693084" providerId="ADAL" clId="{0BC5D8AC-1E30-402B-A8C9-A1724B56DCD4}" dt="2024-12-18T15:05:39.359" v="429" actId="478"/>
          <ac:spMkLst>
            <pc:docMk/>
            <pc:sldMk cId="0" sldId="258"/>
            <ac:spMk id="9" creationId="{8DC1A203-098D-612A-5E0A-5B81DF4F7214}"/>
          </ac:spMkLst>
        </pc:spChg>
        <pc:spChg chg="mod">
          <ac:chgData name="Nguyen Xuan Khai 20235508" userId="ae802558-5921-4d88-b0af-0bab45693084" providerId="ADAL" clId="{0BC5D8AC-1E30-402B-A8C9-A1724B56DCD4}" dt="2024-12-18T15:08:32.349" v="469" actId="20577"/>
          <ac:spMkLst>
            <pc:docMk/>
            <pc:sldMk cId="0" sldId="258"/>
            <ac:spMk id="4011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03:01.479" v="413" actId="1076"/>
          <ac:spMkLst>
            <pc:docMk/>
            <pc:sldMk cId="0" sldId="258"/>
            <ac:spMk id="4012" creationId="{00000000-0000-0000-0000-000000000000}"/>
          </ac:spMkLst>
        </pc:spChg>
        <pc:spChg chg="del mod">
          <ac:chgData name="Nguyen Xuan Khai 20235508" userId="ae802558-5921-4d88-b0af-0bab45693084" providerId="ADAL" clId="{0BC5D8AC-1E30-402B-A8C9-A1724B56DCD4}" dt="2024-12-18T15:04:31.214" v="422" actId="478"/>
          <ac:spMkLst>
            <pc:docMk/>
            <pc:sldMk cId="0" sldId="258"/>
            <ac:spMk id="4013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55:25.061" v="1928" actId="14100"/>
          <ac:spMkLst>
            <pc:docMk/>
            <pc:sldMk cId="0" sldId="258"/>
            <ac:spMk id="4014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06:15.933" v="431" actId="1076"/>
          <ac:spMkLst>
            <pc:docMk/>
            <pc:sldMk cId="0" sldId="258"/>
            <ac:spMk id="4015" creationId="{00000000-0000-0000-0000-000000000000}"/>
          </ac:spMkLst>
        </pc:spChg>
        <pc:spChg chg="del mod">
          <ac:chgData name="Nguyen Xuan Khai 20235508" userId="ae802558-5921-4d88-b0af-0bab45693084" providerId="ADAL" clId="{0BC5D8AC-1E30-402B-A8C9-A1724B56DCD4}" dt="2024-12-18T15:04:39.040" v="424" actId="478"/>
          <ac:spMkLst>
            <pc:docMk/>
            <pc:sldMk cId="0" sldId="258"/>
            <ac:spMk id="4016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55:38.747" v="1930" actId="20577"/>
          <ac:spMkLst>
            <pc:docMk/>
            <pc:sldMk cId="0" sldId="258"/>
            <ac:spMk id="4017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02:49.500" v="412" actId="1076"/>
          <ac:spMkLst>
            <pc:docMk/>
            <pc:sldMk cId="0" sldId="258"/>
            <ac:spMk id="4018" creationId="{00000000-0000-0000-0000-000000000000}"/>
          </ac:spMkLst>
        </pc:spChg>
        <pc:spChg chg="del mod">
          <ac:chgData name="Nguyen Xuan Khai 20235508" userId="ae802558-5921-4d88-b0af-0bab45693084" providerId="ADAL" clId="{0BC5D8AC-1E30-402B-A8C9-A1724B56DCD4}" dt="2024-12-18T15:04:44.997" v="426" actId="478"/>
          <ac:spMkLst>
            <pc:docMk/>
            <pc:sldMk cId="0" sldId="258"/>
            <ac:spMk id="4019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08:08.653" v="440" actId="1076"/>
          <ac:spMkLst>
            <pc:docMk/>
            <pc:sldMk cId="0" sldId="258"/>
            <ac:spMk id="4020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06:15.933" v="431" actId="1076"/>
          <ac:spMkLst>
            <pc:docMk/>
            <pc:sldMk cId="0" sldId="258"/>
            <ac:spMk id="4021" creationId="{00000000-0000-0000-0000-000000000000}"/>
          </ac:spMkLst>
        </pc:spChg>
        <pc:spChg chg="del">
          <ac:chgData name="Nguyen Xuan Khai 20235508" userId="ae802558-5921-4d88-b0af-0bab45693084" providerId="ADAL" clId="{0BC5D8AC-1E30-402B-A8C9-A1724B56DCD4}" dt="2024-12-18T15:05:38.027" v="428" actId="478"/>
          <ac:spMkLst>
            <pc:docMk/>
            <pc:sldMk cId="0" sldId="258"/>
            <ac:spMk id="4022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07:34.449" v="436" actId="207"/>
          <ac:spMkLst>
            <pc:docMk/>
            <pc:sldMk cId="0" sldId="258"/>
            <ac:spMk id="4023" creationId="{00000000-0000-0000-0000-000000000000}"/>
          </ac:spMkLst>
        </pc:spChg>
        <pc:grpChg chg="mod">
          <ac:chgData name="Nguyen Xuan Khai 20235508" userId="ae802558-5921-4d88-b0af-0bab45693084" providerId="ADAL" clId="{0BC5D8AC-1E30-402B-A8C9-A1724B56DCD4}" dt="2024-12-18T15:06:15.933" v="431" actId="1076"/>
          <ac:grpSpMkLst>
            <pc:docMk/>
            <pc:sldMk cId="0" sldId="258"/>
            <ac:grpSpMk id="3995" creationId="{00000000-0000-0000-0000-000000000000}"/>
          </ac:grpSpMkLst>
        </pc:grpChg>
        <pc:grpChg chg="mod">
          <ac:chgData name="Nguyen Xuan Khai 20235508" userId="ae802558-5921-4d88-b0af-0bab45693084" providerId="ADAL" clId="{0BC5D8AC-1E30-402B-A8C9-A1724B56DCD4}" dt="2024-12-18T15:02:39.893" v="411" actId="1076"/>
          <ac:grpSpMkLst>
            <pc:docMk/>
            <pc:sldMk cId="0" sldId="258"/>
            <ac:grpSpMk id="3999" creationId="{00000000-0000-0000-0000-000000000000}"/>
          </ac:grpSpMkLst>
        </pc:grpChg>
        <pc:grpChg chg="mod">
          <ac:chgData name="Nguyen Xuan Khai 20235508" userId="ae802558-5921-4d88-b0af-0bab45693084" providerId="ADAL" clId="{0BC5D8AC-1E30-402B-A8C9-A1724B56DCD4}" dt="2024-12-18T15:06:15.933" v="431" actId="1076"/>
          <ac:grpSpMkLst>
            <pc:docMk/>
            <pc:sldMk cId="0" sldId="258"/>
            <ac:grpSpMk id="4003" creationId="{00000000-0000-0000-0000-000000000000}"/>
          </ac:grpSpMkLst>
        </pc:grpChg>
        <pc:grpChg chg="mod">
          <ac:chgData name="Nguyen Xuan Khai 20235508" userId="ae802558-5921-4d88-b0af-0bab45693084" providerId="ADAL" clId="{0BC5D8AC-1E30-402B-A8C9-A1724B56DCD4}" dt="2024-12-18T15:03:01.479" v="413" actId="1076"/>
          <ac:grpSpMkLst>
            <pc:docMk/>
            <pc:sldMk cId="0" sldId="258"/>
            <ac:grpSpMk id="4007" creationId="{00000000-0000-0000-0000-000000000000}"/>
          </ac:grpSpMkLst>
        </pc:grpChg>
      </pc:sldChg>
      <pc:sldChg chg="addSp delSp modSp mod modTransition">
        <pc:chgData name="Nguyen Xuan Khai 20235508" userId="ae802558-5921-4d88-b0af-0bab45693084" providerId="ADAL" clId="{0BC5D8AC-1E30-402B-A8C9-A1724B56DCD4}" dt="2024-12-19T00:03:52.438" v="4588" actId="1076"/>
        <pc:sldMkLst>
          <pc:docMk/>
          <pc:sldMk cId="0" sldId="259"/>
        </pc:sldMkLst>
        <pc:spChg chg="add">
          <ac:chgData name="Nguyen Xuan Khai 20235508" userId="ae802558-5921-4d88-b0af-0bab45693084" providerId="ADAL" clId="{0BC5D8AC-1E30-402B-A8C9-A1724B56DCD4}" dt="2024-12-18T15:21:14.419" v="613"/>
          <ac:spMkLst>
            <pc:docMk/>
            <pc:sldMk cId="0" sldId="259"/>
            <ac:spMk id="2" creationId="{E33C5C75-6AE4-85DD-DFED-A9D83C01D770}"/>
          </ac:spMkLst>
        </pc:spChg>
        <pc:spChg chg="add mod">
          <ac:chgData name="Nguyen Xuan Khai 20235508" userId="ae802558-5921-4d88-b0af-0bab45693084" providerId="ADAL" clId="{0BC5D8AC-1E30-402B-A8C9-A1724B56DCD4}" dt="2024-12-18T15:21:23.524" v="616"/>
          <ac:spMkLst>
            <pc:docMk/>
            <pc:sldMk cId="0" sldId="259"/>
            <ac:spMk id="3" creationId="{371F5746-FC23-A2EB-C7F1-D565FB69AFA8}"/>
          </ac:spMkLst>
        </pc:spChg>
        <pc:spChg chg="add mod">
          <ac:chgData name="Nguyen Xuan Khai 20235508" userId="ae802558-5921-4d88-b0af-0bab45693084" providerId="ADAL" clId="{0BC5D8AC-1E30-402B-A8C9-A1724B56DCD4}" dt="2024-12-18T15:28:32.686" v="776" actId="113"/>
          <ac:spMkLst>
            <pc:docMk/>
            <pc:sldMk cId="0" sldId="259"/>
            <ac:spMk id="4" creationId="{29819A20-57D0-8021-1269-2F278ECCDAB5}"/>
          </ac:spMkLst>
        </pc:spChg>
        <pc:spChg chg="mod">
          <ac:chgData name="Nguyen Xuan Khai 20235508" userId="ae802558-5921-4d88-b0af-0bab45693084" providerId="ADAL" clId="{0BC5D8AC-1E30-402B-A8C9-A1724B56DCD4}" dt="2024-12-18T15:25:02.523" v="744" actId="14100"/>
          <ac:spMkLst>
            <pc:docMk/>
            <pc:sldMk cId="0" sldId="259"/>
            <ac:spMk id="4203" creationId="{00000000-0000-0000-0000-000000000000}"/>
          </ac:spMkLst>
        </pc:spChg>
        <pc:spChg chg="add del mod">
          <ac:chgData name="Nguyen Xuan Khai 20235508" userId="ae802558-5921-4d88-b0af-0bab45693084" providerId="ADAL" clId="{0BC5D8AC-1E30-402B-A8C9-A1724B56DCD4}" dt="2024-12-18T15:21:24.816" v="617"/>
          <ac:spMkLst>
            <pc:docMk/>
            <pc:sldMk cId="0" sldId="259"/>
            <ac:spMk id="4204" creationId="{00000000-0000-0000-0000-000000000000}"/>
          </ac:spMkLst>
        </pc:spChg>
        <pc:grpChg chg="del">
          <ac:chgData name="Nguyen Xuan Khai 20235508" userId="ae802558-5921-4d88-b0af-0bab45693084" providerId="ADAL" clId="{0BC5D8AC-1E30-402B-A8C9-A1724B56DCD4}" dt="2024-12-19T00:03:44.024" v="4584" actId="478"/>
          <ac:grpSpMkLst>
            <pc:docMk/>
            <pc:sldMk cId="0" sldId="259"/>
            <ac:grpSpMk id="4205" creationId="{00000000-0000-0000-0000-000000000000}"/>
          </ac:grpSpMkLst>
        </pc:grpChg>
        <pc:grpChg chg="mod">
          <ac:chgData name="Nguyen Xuan Khai 20235508" userId="ae802558-5921-4d88-b0af-0bab45693084" providerId="ADAL" clId="{0BC5D8AC-1E30-402B-A8C9-A1724B56DCD4}" dt="2024-12-19T00:03:46.876" v="4585" actId="1076"/>
          <ac:grpSpMkLst>
            <pc:docMk/>
            <pc:sldMk cId="0" sldId="259"/>
            <ac:grpSpMk id="4404" creationId="{00000000-0000-0000-0000-000000000000}"/>
          </ac:grpSpMkLst>
        </pc:grpChg>
        <pc:grpChg chg="mod">
          <ac:chgData name="Nguyen Xuan Khai 20235508" userId="ae802558-5921-4d88-b0af-0bab45693084" providerId="ADAL" clId="{0BC5D8AC-1E30-402B-A8C9-A1724B56DCD4}" dt="2024-12-19T00:03:51.192" v="4587" actId="1076"/>
          <ac:grpSpMkLst>
            <pc:docMk/>
            <pc:sldMk cId="0" sldId="259"/>
            <ac:grpSpMk id="4430" creationId="{00000000-0000-0000-0000-000000000000}"/>
          </ac:grpSpMkLst>
        </pc:grpChg>
        <pc:grpChg chg="mod">
          <ac:chgData name="Nguyen Xuan Khai 20235508" userId="ae802558-5921-4d88-b0af-0bab45693084" providerId="ADAL" clId="{0BC5D8AC-1E30-402B-A8C9-A1724B56DCD4}" dt="2024-12-19T00:03:52.438" v="4588" actId="1076"/>
          <ac:grpSpMkLst>
            <pc:docMk/>
            <pc:sldMk cId="0" sldId="259"/>
            <ac:grpSpMk id="4444" creationId="{00000000-0000-0000-0000-000000000000}"/>
          </ac:grpSpMkLst>
        </pc:grpChg>
        <pc:grpChg chg="mod">
          <ac:chgData name="Nguyen Xuan Khai 20235508" userId="ae802558-5921-4d88-b0af-0bab45693084" providerId="ADAL" clId="{0BC5D8AC-1E30-402B-A8C9-A1724B56DCD4}" dt="2024-12-19T00:03:49.886" v="4586" actId="1076"/>
          <ac:grpSpMkLst>
            <pc:docMk/>
            <pc:sldMk cId="0" sldId="259"/>
            <ac:grpSpMk id="4470" creationId="{00000000-0000-0000-0000-000000000000}"/>
          </ac:grpSpMkLst>
        </pc:grpChg>
      </pc:sldChg>
      <pc:sldChg chg="addSp delSp modSp mod ord modTransition">
        <pc:chgData name="Nguyen Xuan Khai 20235508" userId="ae802558-5921-4d88-b0af-0bab45693084" providerId="ADAL" clId="{0BC5D8AC-1E30-402B-A8C9-A1724B56DCD4}" dt="2024-12-18T19:49:14.692" v="3641"/>
        <pc:sldMkLst>
          <pc:docMk/>
          <pc:sldMk cId="0" sldId="260"/>
        </pc:sldMkLst>
        <pc:spChg chg="mod">
          <ac:chgData name="Nguyen Xuan Khai 20235508" userId="ae802558-5921-4d88-b0af-0bab45693084" providerId="ADAL" clId="{0BC5D8AC-1E30-402B-A8C9-A1724B56DCD4}" dt="2024-12-18T15:09:00.743" v="484" actId="20577"/>
          <ac:spMkLst>
            <pc:docMk/>
            <pc:sldMk cId="0" sldId="260"/>
            <ac:spMk id="4794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15:14:45.772" v="602" actId="20577"/>
          <ac:spMkLst>
            <pc:docMk/>
            <pc:sldMk cId="0" sldId="260"/>
            <ac:spMk id="4796" creationId="{00000000-0000-0000-0000-000000000000}"/>
          </ac:spMkLst>
        </pc:spChg>
        <pc:graphicFrameChg chg="add del modGraphic">
          <ac:chgData name="Nguyen Xuan Khai 20235508" userId="ae802558-5921-4d88-b0af-0bab45693084" providerId="ADAL" clId="{0BC5D8AC-1E30-402B-A8C9-A1724B56DCD4}" dt="2024-12-18T15:14:53.500" v="604" actId="27309"/>
          <ac:graphicFrameMkLst>
            <pc:docMk/>
            <pc:sldMk cId="0" sldId="260"/>
            <ac:graphicFrameMk id="3" creationId="{3F6353AD-3115-FC9B-9894-25E856638872}"/>
          </ac:graphicFrameMkLst>
        </pc:graphicFrameChg>
      </pc:sldChg>
      <pc:sldChg chg="del">
        <pc:chgData name="Nguyen Xuan Khai 20235508" userId="ae802558-5921-4d88-b0af-0bab45693084" providerId="ADAL" clId="{0BC5D8AC-1E30-402B-A8C9-A1724B56DCD4}" dt="2024-12-18T20:38:57.224" v="4293" actId="47"/>
        <pc:sldMkLst>
          <pc:docMk/>
          <pc:sldMk cId="0" sldId="261"/>
        </pc:sldMkLst>
      </pc:sldChg>
      <pc:sldChg chg="del">
        <pc:chgData name="Nguyen Xuan Khai 20235508" userId="ae802558-5921-4d88-b0af-0bab45693084" providerId="ADAL" clId="{0BC5D8AC-1E30-402B-A8C9-A1724B56DCD4}" dt="2024-12-18T20:39:00.251" v="4294" actId="47"/>
        <pc:sldMkLst>
          <pc:docMk/>
          <pc:sldMk cId="0" sldId="262"/>
        </pc:sldMkLst>
      </pc:sldChg>
      <pc:sldChg chg="del">
        <pc:chgData name="Nguyen Xuan Khai 20235508" userId="ae802558-5921-4d88-b0af-0bab45693084" providerId="ADAL" clId="{0BC5D8AC-1E30-402B-A8C9-A1724B56DCD4}" dt="2024-12-18T20:39:01.382" v="4295" actId="47"/>
        <pc:sldMkLst>
          <pc:docMk/>
          <pc:sldMk cId="0" sldId="263"/>
        </pc:sldMkLst>
      </pc:sldChg>
      <pc:sldChg chg="del">
        <pc:chgData name="Nguyen Xuan Khai 20235508" userId="ae802558-5921-4d88-b0af-0bab45693084" providerId="ADAL" clId="{0BC5D8AC-1E30-402B-A8C9-A1724B56DCD4}" dt="2024-12-18T20:39:04.870" v="4296" actId="47"/>
        <pc:sldMkLst>
          <pc:docMk/>
          <pc:sldMk cId="0" sldId="264"/>
        </pc:sldMkLst>
      </pc:sldChg>
      <pc:sldChg chg="del">
        <pc:chgData name="Nguyen Xuan Khai 20235508" userId="ae802558-5921-4d88-b0af-0bab45693084" providerId="ADAL" clId="{0BC5D8AC-1E30-402B-A8C9-A1724B56DCD4}" dt="2024-12-18T20:39:08.318" v="4297" actId="47"/>
        <pc:sldMkLst>
          <pc:docMk/>
          <pc:sldMk cId="0" sldId="265"/>
        </pc:sldMkLst>
      </pc:sldChg>
      <pc:sldChg chg="del">
        <pc:chgData name="Nguyen Xuan Khai 20235508" userId="ae802558-5921-4d88-b0af-0bab45693084" providerId="ADAL" clId="{0BC5D8AC-1E30-402B-A8C9-A1724B56DCD4}" dt="2024-12-18T20:39:09.501" v="4298" actId="47"/>
        <pc:sldMkLst>
          <pc:docMk/>
          <pc:sldMk cId="0" sldId="266"/>
        </pc:sldMkLst>
      </pc:sldChg>
      <pc:sldChg chg="del">
        <pc:chgData name="Nguyen Xuan Khai 20235508" userId="ae802558-5921-4d88-b0af-0bab45693084" providerId="ADAL" clId="{0BC5D8AC-1E30-402B-A8C9-A1724B56DCD4}" dt="2024-12-18T20:39:10.548" v="4299" actId="47"/>
        <pc:sldMkLst>
          <pc:docMk/>
          <pc:sldMk cId="0" sldId="267"/>
        </pc:sldMkLst>
      </pc:sldChg>
      <pc:sldChg chg="del">
        <pc:chgData name="Nguyen Xuan Khai 20235508" userId="ae802558-5921-4d88-b0af-0bab45693084" providerId="ADAL" clId="{0BC5D8AC-1E30-402B-A8C9-A1724B56DCD4}" dt="2024-12-18T20:39:12.039" v="4300" actId="47"/>
        <pc:sldMkLst>
          <pc:docMk/>
          <pc:sldMk cId="0" sldId="268"/>
        </pc:sldMkLst>
      </pc:sldChg>
      <pc:sldChg chg="del">
        <pc:chgData name="Nguyen Xuan Khai 20235508" userId="ae802558-5921-4d88-b0af-0bab45693084" providerId="ADAL" clId="{0BC5D8AC-1E30-402B-A8C9-A1724B56DCD4}" dt="2024-12-18T20:39:13.684" v="4301" actId="47"/>
        <pc:sldMkLst>
          <pc:docMk/>
          <pc:sldMk cId="0" sldId="269"/>
        </pc:sldMkLst>
      </pc:sldChg>
      <pc:sldChg chg="del">
        <pc:chgData name="Nguyen Xuan Khai 20235508" userId="ae802558-5921-4d88-b0af-0bab45693084" providerId="ADAL" clId="{0BC5D8AC-1E30-402B-A8C9-A1724B56DCD4}" dt="2024-12-18T20:39:15.664" v="4302" actId="47"/>
        <pc:sldMkLst>
          <pc:docMk/>
          <pc:sldMk cId="0" sldId="270"/>
        </pc:sldMkLst>
      </pc:sldChg>
      <pc:sldChg chg="del">
        <pc:chgData name="Nguyen Xuan Khai 20235508" userId="ae802558-5921-4d88-b0af-0bab45693084" providerId="ADAL" clId="{0BC5D8AC-1E30-402B-A8C9-A1724B56DCD4}" dt="2024-12-18T20:39:16.565" v="4303" actId="47"/>
        <pc:sldMkLst>
          <pc:docMk/>
          <pc:sldMk cId="0" sldId="271"/>
        </pc:sldMkLst>
      </pc:sldChg>
      <pc:sldChg chg="del">
        <pc:chgData name="Nguyen Xuan Khai 20235508" userId="ae802558-5921-4d88-b0af-0bab45693084" providerId="ADAL" clId="{0BC5D8AC-1E30-402B-A8C9-A1724B56DCD4}" dt="2024-12-18T20:39:17.498" v="4304" actId="47"/>
        <pc:sldMkLst>
          <pc:docMk/>
          <pc:sldMk cId="0" sldId="272"/>
        </pc:sldMkLst>
      </pc:sldChg>
      <pc:sldChg chg="del">
        <pc:chgData name="Nguyen Xuan Khai 20235508" userId="ae802558-5921-4d88-b0af-0bab45693084" providerId="ADAL" clId="{0BC5D8AC-1E30-402B-A8C9-A1724B56DCD4}" dt="2024-12-18T20:39:18.912" v="4305" actId="47"/>
        <pc:sldMkLst>
          <pc:docMk/>
          <pc:sldMk cId="0" sldId="273"/>
        </pc:sldMkLst>
      </pc:sldChg>
      <pc:sldChg chg="del">
        <pc:chgData name="Nguyen Xuan Khai 20235508" userId="ae802558-5921-4d88-b0af-0bab45693084" providerId="ADAL" clId="{0BC5D8AC-1E30-402B-A8C9-A1724B56DCD4}" dt="2024-12-18T20:39:19.909" v="4306" actId="47"/>
        <pc:sldMkLst>
          <pc:docMk/>
          <pc:sldMk cId="0" sldId="274"/>
        </pc:sldMkLst>
      </pc:sldChg>
      <pc:sldChg chg="del">
        <pc:chgData name="Nguyen Xuan Khai 20235508" userId="ae802558-5921-4d88-b0af-0bab45693084" providerId="ADAL" clId="{0BC5D8AC-1E30-402B-A8C9-A1724B56DCD4}" dt="2024-12-18T20:39:21.291" v="4307" actId="47"/>
        <pc:sldMkLst>
          <pc:docMk/>
          <pc:sldMk cId="0" sldId="275"/>
        </pc:sldMkLst>
      </pc:sldChg>
      <pc:sldChg chg="del">
        <pc:chgData name="Nguyen Xuan Khai 20235508" userId="ae802558-5921-4d88-b0af-0bab45693084" providerId="ADAL" clId="{0BC5D8AC-1E30-402B-A8C9-A1724B56DCD4}" dt="2024-12-18T20:39:23.194" v="4308" actId="47"/>
        <pc:sldMkLst>
          <pc:docMk/>
          <pc:sldMk cId="0" sldId="276"/>
        </pc:sldMkLst>
      </pc:sldChg>
      <pc:sldChg chg="del">
        <pc:chgData name="Nguyen Xuan Khai 20235508" userId="ae802558-5921-4d88-b0af-0bab45693084" providerId="ADAL" clId="{0BC5D8AC-1E30-402B-A8C9-A1724B56DCD4}" dt="2024-12-18T20:39:24.148" v="4309" actId="47"/>
        <pc:sldMkLst>
          <pc:docMk/>
          <pc:sldMk cId="0" sldId="277"/>
        </pc:sldMkLst>
      </pc:sldChg>
      <pc:sldChg chg="del">
        <pc:chgData name="Nguyen Xuan Khai 20235508" userId="ae802558-5921-4d88-b0af-0bab45693084" providerId="ADAL" clId="{0BC5D8AC-1E30-402B-A8C9-A1724B56DCD4}" dt="2024-12-18T20:39:25.187" v="4310" actId="47"/>
        <pc:sldMkLst>
          <pc:docMk/>
          <pc:sldMk cId="0" sldId="278"/>
        </pc:sldMkLst>
      </pc:sldChg>
      <pc:sldChg chg="del">
        <pc:chgData name="Nguyen Xuan Khai 20235508" userId="ae802558-5921-4d88-b0af-0bab45693084" providerId="ADAL" clId="{0BC5D8AC-1E30-402B-A8C9-A1724B56DCD4}" dt="2024-12-18T20:39:26.610" v="4311" actId="47"/>
        <pc:sldMkLst>
          <pc:docMk/>
          <pc:sldMk cId="0" sldId="279"/>
        </pc:sldMkLst>
      </pc:sldChg>
      <pc:sldChg chg="del">
        <pc:chgData name="Nguyen Xuan Khai 20235508" userId="ae802558-5921-4d88-b0af-0bab45693084" providerId="ADAL" clId="{0BC5D8AC-1E30-402B-A8C9-A1724B56DCD4}" dt="2024-12-18T20:39:27.580" v="4312" actId="47"/>
        <pc:sldMkLst>
          <pc:docMk/>
          <pc:sldMk cId="0" sldId="280"/>
        </pc:sldMkLst>
      </pc:sldChg>
      <pc:sldChg chg="del">
        <pc:chgData name="Nguyen Xuan Khai 20235508" userId="ae802558-5921-4d88-b0af-0bab45693084" providerId="ADAL" clId="{0BC5D8AC-1E30-402B-A8C9-A1724B56DCD4}" dt="2024-12-18T20:39:28.450" v="4313" actId="47"/>
        <pc:sldMkLst>
          <pc:docMk/>
          <pc:sldMk cId="0" sldId="281"/>
        </pc:sldMkLst>
      </pc:sldChg>
      <pc:sldChg chg="del">
        <pc:chgData name="Nguyen Xuan Khai 20235508" userId="ae802558-5921-4d88-b0af-0bab45693084" providerId="ADAL" clId="{0BC5D8AC-1E30-402B-A8C9-A1724B56DCD4}" dt="2024-12-18T20:39:29.630" v="4314" actId="47"/>
        <pc:sldMkLst>
          <pc:docMk/>
          <pc:sldMk cId="0" sldId="282"/>
        </pc:sldMkLst>
      </pc:sldChg>
      <pc:sldChg chg="del">
        <pc:chgData name="Nguyen Xuan Khai 20235508" userId="ae802558-5921-4d88-b0af-0bab45693084" providerId="ADAL" clId="{0BC5D8AC-1E30-402B-A8C9-A1724B56DCD4}" dt="2024-12-18T20:39:30.473" v="4315" actId="47"/>
        <pc:sldMkLst>
          <pc:docMk/>
          <pc:sldMk cId="0" sldId="283"/>
        </pc:sldMkLst>
      </pc:sldChg>
      <pc:sldChg chg="del">
        <pc:chgData name="Nguyen Xuan Khai 20235508" userId="ae802558-5921-4d88-b0af-0bab45693084" providerId="ADAL" clId="{0BC5D8AC-1E30-402B-A8C9-A1724B56DCD4}" dt="2024-12-18T20:39:31.374" v="4316" actId="47"/>
        <pc:sldMkLst>
          <pc:docMk/>
          <pc:sldMk cId="0" sldId="284"/>
        </pc:sldMkLst>
      </pc:sldChg>
      <pc:sldChg chg="del">
        <pc:chgData name="Nguyen Xuan Khai 20235508" userId="ae802558-5921-4d88-b0af-0bab45693084" providerId="ADAL" clId="{0BC5D8AC-1E30-402B-A8C9-A1724B56DCD4}" dt="2024-12-18T20:38:45.775" v="4292" actId="47"/>
        <pc:sldMkLst>
          <pc:docMk/>
          <pc:sldMk cId="0" sldId="285"/>
        </pc:sldMkLst>
      </pc:sldChg>
      <pc:sldChg chg="addSp delSp modSp mod">
        <pc:chgData name="Nguyen Xuan Khai 20235508" userId="ae802558-5921-4d88-b0af-0bab45693084" providerId="ADAL" clId="{0BC5D8AC-1E30-402B-A8C9-A1724B56DCD4}" dt="2024-12-18T20:42:10.217" v="4364" actId="1076"/>
        <pc:sldMkLst>
          <pc:docMk/>
          <pc:sldMk cId="0" sldId="286"/>
        </pc:sldMkLst>
        <pc:spChg chg="add del mod">
          <ac:chgData name="Nguyen Xuan Khai 20235508" userId="ae802558-5921-4d88-b0af-0bab45693084" providerId="ADAL" clId="{0BC5D8AC-1E30-402B-A8C9-A1724B56DCD4}" dt="2024-12-18T20:39:48.338" v="4339" actId="478"/>
          <ac:spMkLst>
            <pc:docMk/>
            <pc:sldMk cId="0" sldId="286"/>
            <ac:spMk id="3" creationId="{183059BC-A563-E32A-AD16-0F1D29CD056D}"/>
          </ac:spMkLst>
        </pc:spChg>
        <pc:spChg chg="add mod ord">
          <ac:chgData name="Nguyen Xuan Khai 20235508" userId="ae802558-5921-4d88-b0af-0bab45693084" providerId="ADAL" clId="{0BC5D8AC-1E30-402B-A8C9-A1724B56DCD4}" dt="2024-12-18T20:41:19.498" v="4358" actId="1076"/>
          <ac:spMkLst>
            <pc:docMk/>
            <pc:sldMk cId="0" sldId="286"/>
            <ac:spMk id="4" creationId="{888B5B31-F31D-A57A-9E23-7EE23629979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9" creationId="{DBB66D1F-F9BF-669C-4F9F-ADF489638655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0" creationId="{9B9432A2-FA02-C0E2-5D6B-72F3C8B716F2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" creationId="{CE628ADA-4EF4-04E9-0CE7-52DB67D2DA70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2" creationId="{97CBEC18-6941-D23C-ABCF-2443E38F321F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3" creationId="{852F06CA-21F2-2E0A-5BE3-1E0779F702E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4" creationId="{74EE2FA1-108C-1261-5A68-1DF0843CEE4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5" creationId="{08B00F94-1F9B-CE87-2ABE-064DB043D09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6" creationId="{456495B2-B945-1EF9-5AED-8BCB74CEB395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8" creationId="{8BA0356C-CEF9-6D9F-7A1D-A3FD036CD0CB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9" creationId="{8A3817B4-B85E-447D-1ABD-11BAAE54FF42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0" creationId="{E7E22864-F06F-3601-FD68-533F518C8E8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1" creationId="{3FB1E8DD-90ED-E786-3303-07A9EAB6887F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2" creationId="{09FEB90D-2AF0-DF61-831D-891656CE02BB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3" creationId="{4C297646-6176-1948-6704-69DB3771998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4" creationId="{9FA4B8BA-6A6C-217F-F078-621BD2D856A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5" creationId="{A2CA0480-4C72-1F55-C2CF-50C181F1E81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6" creationId="{AF0673D2-1770-00DB-02BC-A5C20FFDC88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7" creationId="{4DB9B368-E440-2894-CAA0-F10D0238880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8" creationId="{B06412FA-C514-E1E3-1AEF-BAE97A35A25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29" creationId="{CF4AE411-79C9-478C-E38E-3996E2E9352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30" creationId="{D5295226-F551-49A0-C8CE-74FFDBFB5B8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31" creationId="{ECF525C4-D294-AFFD-613C-B36C9600812C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36" creationId="{1ABD8477-132F-11C2-B0FD-2BC65658B783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37" creationId="{F428C0E4-80E3-E0FD-823C-1DA7AFE4D5F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38" creationId="{D0DB400C-0EB2-AB9A-73DE-652464466FF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39" creationId="{B76B97E5-FD5E-3234-3049-99694DCF6AE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40" creationId="{AF32F611-B486-CE59-BF1F-E1C531FA3E3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41" creationId="{7F07A3BB-B7DC-BC7E-222A-E0CB9647767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42" creationId="{34174A92-C408-668E-0626-5EBA25DB79F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43" creationId="{37BA1976-8FC5-82D0-6617-69D99936362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44" creationId="{4C41E6E0-EB66-BAFA-74CD-BCE1CE8378D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45" creationId="{E4EDC148-CB67-7358-DA7F-10CAC6BC3DDF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46" creationId="{DF847B46-F144-3CD1-2001-4D937215A7E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147" creationId="{DFAD82F4-0427-3E40-0BEC-9F32A9A67CA8}"/>
          </ac:spMkLst>
        </pc:spChg>
        <pc:spChg chg="del">
          <ac:chgData name="Nguyen Xuan Khai 20235508" userId="ae802558-5921-4d88-b0af-0bab45693084" providerId="ADAL" clId="{0BC5D8AC-1E30-402B-A8C9-A1724B56DCD4}" dt="2024-12-18T20:39:49.448" v="4340" actId="478"/>
          <ac:spMkLst>
            <pc:docMk/>
            <pc:sldMk cId="0" sldId="286"/>
            <ac:spMk id="11148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20:41:51.785" v="4362" actId="1076"/>
          <ac:spMkLst>
            <pc:docMk/>
            <pc:sldMk cId="0" sldId="286"/>
            <ac:spMk id="11251" creationId="{00000000-0000-0000-0000-000000000000}"/>
          </ac:spMkLst>
        </pc:spChg>
        <pc:spChg chg="del">
          <ac:chgData name="Nguyen Xuan Khai 20235508" userId="ae802558-5921-4d88-b0af-0bab45693084" providerId="ADAL" clId="{0BC5D8AC-1E30-402B-A8C9-A1724B56DCD4}" dt="2024-12-18T20:39:46.855" v="4338" actId="478"/>
          <ac:spMkLst>
            <pc:docMk/>
            <pc:sldMk cId="0" sldId="286"/>
            <ac:spMk id="11252" creationId="{00000000-0000-0000-0000-000000000000}"/>
          </ac:spMkLst>
        </pc:spChg>
        <pc:spChg chg="del">
          <ac:chgData name="Nguyen Xuan Khai 20235508" userId="ae802558-5921-4d88-b0af-0bab45693084" providerId="ADAL" clId="{0BC5D8AC-1E30-402B-A8C9-A1724B56DCD4}" dt="2024-12-18T20:39:58.134" v="4345" actId="478"/>
          <ac:spMkLst>
            <pc:docMk/>
            <pc:sldMk cId="0" sldId="286"/>
            <ac:spMk id="11253" creationId="{00000000-0000-0000-0000-000000000000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77" creationId="{29745DB4-BBC6-D50C-E916-4B80E60D22D3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78" creationId="{BD30E725-1F95-5573-8EA7-8E4B0A4B368B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79" creationId="{E97406AF-E4A7-3F1A-1EF2-A1254737A121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0" creationId="{E43F41DA-7120-1635-F304-938620E44203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1" creationId="{2F11A787-B76D-FB96-47E1-447242C7153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2" creationId="{5528A46A-5904-E791-C849-91E303D3C8F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3" creationId="{D740D603-EFE1-F07A-61F1-765062F5F51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4" creationId="{10616AE9-4672-5617-B8D1-2E30DA56629C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5" creationId="{6044AF2B-423B-9B9F-B66C-309D0675DD7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6" creationId="{1300B677-F329-A68E-8694-4D4C808BC91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7" creationId="{6CECFEE3-7B0B-1B1F-0DDB-A62911A3A51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8" creationId="{DB5FE603-AD0E-AABE-5A3E-6E9124C3247E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89" creationId="{0D829E3F-5AB5-E3FC-1B2D-6278C9800BF1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0" creationId="{BAF20424-630C-1C51-F9F7-05C52B6B7EA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1" creationId="{589274F0-DA83-638A-7DB6-6E9DD8E49E60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2" creationId="{C0D0CC9F-CD0B-A920-23E5-3D3A4D1676FB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3" creationId="{BDE621BA-637D-8D1D-B138-E6196712CDA0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4" creationId="{1517AFCC-649A-EEDD-1025-56DA070D94DF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5" creationId="{5F99E2A5-7513-2277-D1BF-EA822CD1FF4C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6" creationId="{233AAE1F-A8BF-F491-6D58-A46AF968FD3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7" creationId="{81388A17-C49F-1AB8-E979-4A77D3253CCE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8" creationId="{44A580E5-4A90-3116-7445-6B08D0A02E15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499" creationId="{29F43C13-9D4B-D6C2-AAD9-6F580B90F9FB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0" creationId="{88C07DB5-7B26-7F7E-DB09-41AAA6A2B9B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1" creationId="{BD917084-7DC2-4D4A-1DBE-26E1684F804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2" creationId="{B13EE1FA-0B9C-4622-C0AA-D21D2115C78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3" creationId="{7BC95B3A-C798-224F-2CE9-C6094539E072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4" creationId="{D8888C50-0B87-87E8-B7A9-5C6447949BD2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5" creationId="{788D6260-0316-34FD-25A3-4EF3E5F9579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6" creationId="{E68A7F87-A593-9FF0-29EA-F3BE1F7AC61E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7" creationId="{97956D48-8338-4ADF-86B5-36A9A6E7B610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8" creationId="{1AA043F0-7001-8B1B-C661-E744F214BF51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09" creationId="{E50CD400-8DCE-B5D8-F04E-6520E5A293D3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0" creationId="{9CDF247C-CDF8-F126-89DF-E14294883CB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1" creationId="{EB6ABA18-F118-9CFF-F209-AB2E46F69C12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2" creationId="{766E0B96-1DB5-68FB-BBF3-EBC20173670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3" creationId="{75E16498-2AD0-8CFC-3066-6521898A446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4" creationId="{5A200A4B-3B14-028E-7068-2B61463497BE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5" creationId="{F6C9EF16-0706-1E76-90D0-68436737C8E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6" creationId="{9D2638D3-A32B-5CBB-7ED5-0E3FE94F80E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7" creationId="{7E682B05-8919-FDB4-6E55-48380BDFD4D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8" creationId="{6CDEC179-22A0-EAA9-4751-B527DEF2F09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19" creationId="{A95C1BB1-7CF7-11BF-F7FE-07B9757BFE85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0" creationId="{8054086F-9435-8CD7-1F25-5F17ABA4BFB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1" creationId="{8A2BCAB7-AEE5-3B10-C39A-8B96D646020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2" creationId="{FDEBDFDE-44BD-08F2-53F9-B611241C11FF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3" creationId="{DB74775B-934B-997A-FB54-F53A6B85C2B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4" creationId="{6544AB7F-247C-AFF5-5327-F5C49A69241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5" creationId="{046490E7-6285-D211-340B-F62670E1C8D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6" creationId="{D9E832A6-9856-859E-3E4D-CA5421C6E2A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7" creationId="{7C095FEE-D879-E170-BFD4-A601A4630820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8" creationId="{84DEA57F-07EF-BBFD-98DC-9CFA245366E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29" creationId="{084401BB-A628-76DD-1F3A-999350FB0B9C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0" creationId="{D2EBC5C9-0E85-A5FF-45B3-0FC4F705AB8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1" creationId="{742C1C23-BBF2-F4B2-11E2-89AB9B36C81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2" creationId="{75C89F98-D77C-6F82-59A2-C5ED9764AA92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3" creationId="{500C8908-6DAC-4A03-38C7-3326D97FDADC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4" creationId="{FBA30B27-DB02-7B77-2630-BE4ABB5B32DC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5" creationId="{7EC04B1D-1B35-208A-F290-ACC9D84CDA5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6" creationId="{B60165D0-5991-E3E8-B090-058066A1B38E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7" creationId="{75016792-96A2-0C3A-3681-AE5A551535AC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8" creationId="{B49AD683-E5F4-87FB-F884-6A92E5B87CF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39" creationId="{0855DAE2-B7C0-454F-879C-AFB9180C7E6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0" creationId="{15202CF8-24DB-7096-AFAF-9C2FF7D158B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1" creationId="{2A9979CC-787C-5D30-4049-362C11B619B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2" creationId="{7A192256-0301-F248-931E-B4C7BDF3E962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3" creationId="{085C668D-6D83-A5F4-24A1-2CB30A15DA7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4" creationId="{9E60CCB2-AA3E-A3D6-AE29-7193A2AFBE4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5" creationId="{1F73B1FE-16F7-BA37-9ABF-78360A36F913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6" creationId="{C0A82B1E-95BF-C91D-73DD-97F5FB20E7EF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7" creationId="{D41DD28E-E4A2-9321-3B12-798A566437CE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8" creationId="{B5B58B58-CF88-E2F8-06E1-256F03254F2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49" creationId="{FB1E3476-0ED0-E4C5-CFAA-3E0F05C1B6E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0" creationId="{26574171-15C1-1787-9272-896BE4E4E09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1" creationId="{EE306A37-F524-4C76-5AFE-184157013F0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2" creationId="{42748AB4-DF03-E437-79D3-66EFF3ABFA0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3" creationId="{95F818DF-64AD-C27F-A25D-E9E8183231F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4" creationId="{A9F55B1B-92C3-E22B-D913-A355189A09D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5" creationId="{55EE07FD-D927-4058-4E8C-C844C6C0266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6" creationId="{48DEF6A1-52C6-7F0D-0AFF-DDBD4A334B2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7" creationId="{D1DC6E05-3108-FDC5-763C-72E9CCCC06A1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8" creationId="{1B458835-8F6D-88B9-F459-17746C0F977C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59" creationId="{D59DD079-DEA3-1558-09F2-70C679E587CF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0" creationId="{AA34ED05-4CAC-18B2-9A0B-5A6E378EABF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1" creationId="{18D7899A-7B8A-EE24-E076-1E8046596807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2" creationId="{64A4512D-1436-E127-C521-C89CE31E2B31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3" creationId="{B49F655A-D7EE-0E5C-0276-1CFCAD74974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4" creationId="{F383C0A4-3228-317B-964C-F0A6406FBFA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5" creationId="{730CC878-F880-7BF1-CA0C-486CEFE16AF5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6" creationId="{29EA7725-5C13-F2E6-41F8-38EEF2A691D3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7" creationId="{1F0F9AAB-59F9-1C3C-8D40-DA4A994382F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8" creationId="{29980DB2-A3A6-0CCB-02C9-E978B80F106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69" creationId="{B5EE3EF1-FEB0-FA15-9565-12B369C420D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0" creationId="{076BB258-AE30-1668-8B26-D1132144425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1" creationId="{D67A4198-4E4B-3E52-7E3C-8700C57F7C8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2" creationId="{BA79D77D-3EE7-24B4-4F0D-849BB3AFC3EB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3" creationId="{BD6C8B2F-6920-9F9B-2ADA-DDC1C46388D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4" creationId="{7D12A861-0B2E-0EDD-995F-2124081D4671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5" creationId="{A5ACB95A-CF95-734D-A594-ABB33FC7DEB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6" creationId="{9298B1DE-BDE6-60D4-787E-F1FAB1E05CF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7" creationId="{06F14771-B917-3370-AB0C-8CC24D386B34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8" creationId="{932FD6C7-2EEF-E5ED-EB2B-8D11866D0AD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79" creationId="{E3A71C94-BD3E-CA24-F336-515A6675E763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80" creationId="{75FF681A-F2FD-70F4-4A33-1DE92B2C592F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81" creationId="{EDD9A90D-102B-C734-C3AF-D90E8D3C5900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82" creationId="{EDEFEEDC-CD04-4709-2DDE-8B7E2E66DCCA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83" creationId="{363124F1-1996-97C4-1F09-374B310516AC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84" creationId="{C9542154-89D8-F094-47C8-F58EC1327678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85" creationId="{3034DA31-010B-4647-F302-CDB517882129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86" creationId="{49313B9E-F7EF-1BFE-61DE-F84865299196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87" creationId="{380B8F96-7AE2-BDBA-57B2-C860C12AB4BD}"/>
          </ac:spMkLst>
        </pc:spChg>
        <pc:spChg chg="mod">
          <ac:chgData name="Nguyen Xuan Khai 20235508" userId="ae802558-5921-4d88-b0af-0bab45693084" providerId="ADAL" clId="{0BC5D8AC-1E30-402B-A8C9-A1724B56DCD4}" dt="2024-12-18T20:41:33.677" v="4359"/>
          <ac:spMkLst>
            <pc:docMk/>
            <pc:sldMk cId="0" sldId="286"/>
            <ac:spMk id="11588" creationId="{103D45B4-FD9C-B247-A853-A1781888B693}"/>
          </ac:spMkLst>
        </pc:spChg>
        <pc:grpChg chg="add mod">
          <ac:chgData name="Nguyen Xuan Khai 20235508" userId="ae802558-5921-4d88-b0af-0bab45693084" providerId="ADAL" clId="{0BC5D8AC-1E30-402B-A8C9-A1724B56DCD4}" dt="2024-12-18T20:41:56.197" v="4363" actId="1076"/>
          <ac:grpSpMkLst>
            <pc:docMk/>
            <pc:sldMk cId="0" sldId="286"/>
            <ac:grpSpMk id="5" creationId="{1900AD64-5658-1896-3AE6-548DE1723262}"/>
          </ac:grpSpMkLst>
        </pc:grpChg>
        <pc:grpChg chg="mod">
          <ac:chgData name="Nguyen Xuan Khai 20235508" userId="ae802558-5921-4d88-b0af-0bab45693084" providerId="ADAL" clId="{0BC5D8AC-1E30-402B-A8C9-A1724B56DCD4}" dt="2024-12-18T20:41:33.677" v="4359"/>
          <ac:grpSpMkLst>
            <pc:docMk/>
            <pc:sldMk cId="0" sldId="286"/>
            <ac:grpSpMk id="6" creationId="{E43B10C8-DA37-E93A-AB19-3F8183E4EE45}"/>
          </ac:grpSpMkLst>
        </pc:grpChg>
        <pc:grpChg chg="mod">
          <ac:chgData name="Nguyen Xuan Khai 20235508" userId="ae802558-5921-4d88-b0af-0bab45693084" providerId="ADAL" clId="{0BC5D8AC-1E30-402B-A8C9-A1724B56DCD4}" dt="2024-12-18T20:41:33.677" v="4359"/>
          <ac:grpSpMkLst>
            <pc:docMk/>
            <pc:sldMk cId="0" sldId="286"/>
            <ac:grpSpMk id="7" creationId="{6562E988-DEF1-D953-A63D-948F2CF77CD9}"/>
          </ac:grpSpMkLst>
        </pc:grpChg>
        <pc:grpChg chg="mod">
          <ac:chgData name="Nguyen Xuan Khai 20235508" userId="ae802558-5921-4d88-b0af-0bab45693084" providerId="ADAL" clId="{0BC5D8AC-1E30-402B-A8C9-A1724B56DCD4}" dt="2024-12-18T20:41:33.677" v="4359"/>
          <ac:grpSpMkLst>
            <pc:docMk/>
            <pc:sldMk cId="0" sldId="286"/>
            <ac:grpSpMk id="8" creationId="{DEFB44BE-488B-AD09-DE32-47A0BFDB3969}"/>
          </ac:grpSpMkLst>
        </pc:grpChg>
        <pc:grpChg chg="mod">
          <ac:chgData name="Nguyen Xuan Khai 20235508" userId="ae802558-5921-4d88-b0af-0bab45693084" providerId="ADAL" clId="{0BC5D8AC-1E30-402B-A8C9-A1724B56DCD4}" dt="2024-12-18T20:41:33.677" v="4359"/>
          <ac:grpSpMkLst>
            <pc:docMk/>
            <pc:sldMk cId="0" sldId="286"/>
            <ac:grpSpMk id="17" creationId="{EC2548D5-E717-77E4-DA6D-4F6E2C5E2D2C}"/>
          </ac:grpSpMkLst>
        </pc:grpChg>
        <pc:grpChg chg="mod">
          <ac:chgData name="Nguyen Xuan Khai 20235508" userId="ae802558-5921-4d88-b0af-0bab45693084" providerId="ADAL" clId="{0BC5D8AC-1E30-402B-A8C9-A1724B56DCD4}" dt="2024-12-18T20:40:09.355" v="4347" actId="1076"/>
          <ac:grpSpMkLst>
            <pc:docMk/>
            <pc:sldMk cId="0" sldId="286"/>
            <ac:grpSpMk id="11182" creationId="{00000000-0000-0000-0000-000000000000}"/>
          </ac:grpSpMkLst>
        </pc:grpChg>
        <pc:grpChg chg="del">
          <ac:chgData name="Nguyen Xuan Khai 20235508" userId="ae802558-5921-4d88-b0af-0bab45693084" providerId="ADAL" clId="{0BC5D8AC-1E30-402B-A8C9-A1724B56DCD4}" dt="2024-12-18T20:39:52.198" v="4343" actId="478"/>
          <ac:grpSpMkLst>
            <pc:docMk/>
            <pc:sldMk cId="0" sldId="286"/>
            <ac:grpSpMk id="11254" creationId="{00000000-0000-0000-0000-000000000000}"/>
          </ac:grpSpMkLst>
        </pc:grpChg>
        <pc:grpChg chg="del">
          <ac:chgData name="Nguyen Xuan Khai 20235508" userId="ae802558-5921-4d88-b0af-0bab45693084" providerId="ADAL" clId="{0BC5D8AC-1E30-402B-A8C9-A1724B56DCD4}" dt="2024-12-18T20:39:51.333" v="4342" actId="478"/>
          <ac:grpSpMkLst>
            <pc:docMk/>
            <pc:sldMk cId="0" sldId="286"/>
            <ac:grpSpMk id="11259" creationId="{00000000-0000-0000-0000-000000000000}"/>
          </ac:grpSpMkLst>
        </pc:grpChg>
        <pc:grpChg chg="del">
          <ac:chgData name="Nguyen Xuan Khai 20235508" userId="ae802558-5921-4d88-b0af-0bab45693084" providerId="ADAL" clId="{0BC5D8AC-1E30-402B-A8C9-A1724B56DCD4}" dt="2024-12-18T20:39:50.542" v="4341" actId="478"/>
          <ac:grpSpMkLst>
            <pc:docMk/>
            <pc:sldMk cId="0" sldId="286"/>
            <ac:grpSpMk id="11262" creationId="{00000000-0000-0000-0000-000000000000}"/>
          </ac:grpSpMkLst>
        </pc:grpChg>
        <pc:grpChg chg="del">
          <ac:chgData name="Nguyen Xuan Khai 20235508" userId="ae802558-5921-4d88-b0af-0bab45693084" providerId="ADAL" clId="{0BC5D8AC-1E30-402B-A8C9-A1724B56DCD4}" dt="2024-12-18T20:39:52.783" v="4344" actId="478"/>
          <ac:grpSpMkLst>
            <pc:docMk/>
            <pc:sldMk cId="0" sldId="286"/>
            <ac:grpSpMk id="11266" creationId="{00000000-0000-0000-0000-000000000000}"/>
          </ac:grpSpMkLst>
        </pc:grpChg>
        <pc:grpChg chg="mod">
          <ac:chgData name="Nguyen Xuan Khai 20235508" userId="ae802558-5921-4d88-b0af-0bab45693084" providerId="ADAL" clId="{0BC5D8AC-1E30-402B-A8C9-A1724B56DCD4}" dt="2024-12-18T20:42:10.217" v="4364" actId="1076"/>
          <ac:grpSpMkLst>
            <pc:docMk/>
            <pc:sldMk cId="0" sldId="286"/>
            <ac:grpSpMk id="11303" creationId="{00000000-0000-0000-0000-000000000000}"/>
          </ac:grpSpMkLst>
        </pc:grpChg>
        <pc:grpChg chg="mod">
          <ac:chgData name="Nguyen Xuan Khai 20235508" userId="ae802558-5921-4d88-b0af-0bab45693084" providerId="ADAL" clId="{0BC5D8AC-1E30-402B-A8C9-A1724B56DCD4}" dt="2024-12-18T20:41:08.969" v="4357" actId="1076"/>
          <ac:grpSpMkLst>
            <pc:docMk/>
            <pc:sldMk cId="0" sldId="286"/>
            <ac:grpSpMk id="11317" creationId="{00000000-0000-0000-0000-000000000000}"/>
          </ac:grpSpMkLst>
        </pc:grpChg>
      </pc:sldChg>
      <pc:sldChg chg="del">
        <pc:chgData name="Nguyen Xuan Khai 20235508" userId="ae802558-5921-4d88-b0af-0bab45693084" providerId="ADAL" clId="{0BC5D8AC-1E30-402B-A8C9-A1724B56DCD4}" dt="2024-12-18T20:39:40.436" v="4337" actId="47"/>
        <pc:sldMkLst>
          <pc:docMk/>
          <pc:sldMk cId="0" sldId="287"/>
        </pc:sldMkLst>
      </pc:sldChg>
      <pc:sldChg chg="del">
        <pc:chgData name="Nguyen Xuan Khai 20235508" userId="ae802558-5921-4d88-b0af-0bab45693084" providerId="ADAL" clId="{0BC5D8AC-1E30-402B-A8C9-A1724B56DCD4}" dt="2024-12-18T20:39:39.858" v="4336" actId="47"/>
        <pc:sldMkLst>
          <pc:docMk/>
          <pc:sldMk cId="0" sldId="288"/>
        </pc:sldMkLst>
      </pc:sldChg>
      <pc:sldChg chg="del">
        <pc:chgData name="Nguyen Xuan Khai 20235508" userId="ae802558-5921-4d88-b0af-0bab45693084" providerId="ADAL" clId="{0BC5D8AC-1E30-402B-A8C9-A1724B56DCD4}" dt="2024-12-18T20:39:39.354" v="4335" actId="47"/>
        <pc:sldMkLst>
          <pc:docMk/>
          <pc:sldMk cId="0" sldId="289"/>
        </pc:sldMkLst>
      </pc:sldChg>
      <pc:sldChg chg="del">
        <pc:chgData name="Nguyen Xuan Khai 20235508" userId="ae802558-5921-4d88-b0af-0bab45693084" providerId="ADAL" clId="{0BC5D8AC-1E30-402B-A8C9-A1724B56DCD4}" dt="2024-12-18T20:39:39.080" v="4334" actId="47"/>
        <pc:sldMkLst>
          <pc:docMk/>
          <pc:sldMk cId="0" sldId="290"/>
        </pc:sldMkLst>
      </pc:sldChg>
      <pc:sldChg chg="del">
        <pc:chgData name="Nguyen Xuan Khai 20235508" userId="ae802558-5921-4d88-b0af-0bab45693084" providerId="ADAL" clId="{0BC5D8AC-1E30-402B-A8C9-A1724B56DCD4}" dt="2024-12-18T20:39:38.593" v="4333" actId="47"/>
        <pc:sldMkLst>
          <pc:docMk/>
          <pc:sldMk cId="0" sldId="291"/>
        </pc:sldMkLst>
      </pc:sldChg>
      <pc:sldChg chg="del">
        <pc:chgData name="Nguyen Xuan Khai 20235508" userId="ae802558-5921-4d88-b0af-0bab45693084" providerId="ADAL" clId="{0BC5D8AC-1E30-402B-A8C9-A1724B56DCD4}" dt="2024-12-18T20:39:38.400" v="4332" actId="47"/>
        <pc:sldMkLst>
          <pc:docMk/>
          <pc:sldMk cId="0" sldId="292"/>
        </pc:sldMkLst>
      </pc:sldChg>
      <pc:sldChg chg="del">
        <pc:chgData name="Nguyen Xuan Khai 20235508" userId="ae802558-5921-4d88-b0af-0bab45693084" providerId="ADAL" clId="{0BC5D8AC-1E30-402B-A8C9-A1724B56DCD4}" dt="2024-12-18T20:39:38.196" v="4331" actId="47"/>
        <pc:sldMkLst>
          <pc:docMk/>
          <pc:sldMk cId="0" sldId="293"/>
        </pc:sldMkLst>
      </pc:sldChg>
      <pc:sldChg chg="del">
        <pc:chgData name="Nguyen Xuan Khai 20235508" userId="ae802558-5921-4d88-b0af-0bab45693084" providerId="ADAL" clId="{0BC5D8AC-1E30-402B-A8C9-A1724B56DCD4}" dt="2024-12-18T20:39:38.052" v="4330" actId="47"/>
        <pc:sldMkLst>
          <pc:docMk/>
          <pc:sldMk cId="0" sldId="294"/>
        </pc:sldMkLst>
      </pc:sldChg>
      <pc:sldChg chg="del">
        <pc:chgData name="Nguyen Xuan Khai 20235508" userId="ae802558-5921-4d88-b0af-0bab45693084" providerId="ADAL" clId="{0BC5D8AC-1E30-402B-A8C9-A1724B56DCD4}" dt="2024-12-18T20:39:37.957" v="4329" actId="47"/>
        <pc:sldMkLst>
          <pc:docMk/>
          <pc:sldMk cId="0" sldId="295"/>
        </pc:sldMkLst>
      </pc:sldChg>
      <pc:sldChg chg="del">
        <pc:chgData name="Nguyen Xuan Khai 20235508" userId="ae802558-5921-4d88-b0af-0bab45693084" providerId="ADAL" clId="{0BC5D8AC-1E30-402B-A8C9-A1724B56DCD4}" dt="2024-12-18T20:39:37.767" v="4328" actId="47"/>
        <pc:sldMkLst>
          <pc:docMk/>
          <pc:sldMk cId="0" sldId="296"/>
        </pc:sldMkLst>
      </pc:sldChg>
      <pc:sldChg chg="del">
        <pc:chgData name="Nguyen Xuan Khai 20235508" userId="ae802558-5921-4d88-b0af-0bab45693084" providerId="ADAL" clId="{0BC5D8AC-1E30-402B-A8C9-A1724B56DCD4}" dt="2024-12-18T20:39:37.513" v="4327" actId="47"/>
        <pc:sldMkLst>
          <pc:docMk/>
          <pc:sldMk cId="0" sldId="297"/>
        </pc:sldMkLst>
      </pc:sldChg>
      <pc:sldChg chg="del">
        <pc:chgData name="Nguyen Xuan Khai 20235508" userId="ae802558-5921-4d88-b0af-0bab45693084" providerId="ADAL" clId="{0BC5D8AC-1E30-402B-A8C9-A1724B56DCD4}" dt="2024-12-18T20:39:37.323" v="4326" actId="47"/>
        <pc:sldMkLst>
          <pc:docMk/>
          <pc:sldMk cId="0" sldId="298"/>
        </pc:sldMkLst>
      </pc:sldChg>
      <pc:sldChg chg="del">
        <pc:chgData name="Nguyen Xuan Khai 20235508" userId="ae802558-5921-4d88-b0af-0bab45693084" providerId="ADAL" clId="{0BC5D8AC-1E30-402B-A8C9-A1724B56DCD4}" dt="2024-12-18T20:39:37.277" v="4325" actId="47"/>
        <pc:sldMkLst>
          <pc:docMk/>
          <pc:sldMk cId="0" sldId="299"/>
        </pc:sldMkLst>
      </pc:sldChg>
      <pc:sldChg chg="del">
        <pc:chgData name="Nguyen Xuan Khai 20235508" userId="ae802558-5921-4d88-b0af-0bab45693084" providerId="ADAL" clId="{0BC5D8AC-1E30-402B-A8C9-A1724B56DCD4}" dt="2024-12-18T20:39:37.229" v="4324" actId="47"/>
        <pc:sldMkLst>
          <pc:docMk/>
          <pc:sldMk cId="0" sldId="300"/>
        </pc:sldMkLst>
      </pc:sldChg>
      <pc:sldChg chg="del">
        <pc:chgData name="Nguyen Xuan Khai 20235508" userId="ae802558-5921-4d88-b0af-0bab45693084" providerId="ADAL" clId="{0BC5D8AC-1E30-402B-A8C9-A1724B56DCD4}" dt="2024-12-18T20:39:37.161" v="4323" actId="47"/>
        <pc:sldMkLst>
          <pc:docMk/>
          <pc:sldMk cId="0" sldId="301"/>
        </pc:sldMkLst>
      </pc:sldChg>
      <pc:sldChg chg="del">
        <pc:chgData name="Nguyen Xuan Khai 20235508" userId="ae802558-5921-4d88-b0af-0bab45693084" providerId="ADAL" clId="{0BC5D8AC-1E30-402B-A8C9-A1724B56DCD4}" dt="2024-12-18T20:39:37.066" v="4322" actId="47"/>
        <pc:sldMkLst>
          <pc:docMk/>
          <pc:sldMk cId="0" sldId="302"/>
        </pc:sldMkLst>
      </pc:sldChg>
      <pc:sldChg chg="del">
        <pc:chgData name="Nguyen Xuan Khai 20235508" userId="ae802558-5921-4d88-b0af-0bab45693084" providerId="ADAL" clId="{0BC5D8AC-1E30-402B-A8C9-A1724B56DCD4}" dt="2024-12-18T20:39:36.892" v="4321" actId="47"/>
        <pc:sldMkLst>
          <pc:docMk/>
          <pc:sldMk cId="0" sldId="303"/>
        </pc:sldMkLst>
      </pc:sldChg>
      <pc:sldChg chg="del">
        <pc:chgData name="Nguyen Xuan Khai 20235508" userId="ae802558-5921-4d88-b0af-0bab45693084" providerId="ADAL" clId="{0BC5D8AC-1E30-402B-A8C9-A1724B56DCD4}" dt="2024-12-18T20:39:36.368" v="4320" actId="47"/>
        <pc:sldMkLst>
          <pc:docMk/>
          <pc:sldMk cId="0" sldId="304"/>
        </pc:sldMkLst>
      </pc:sldChg>
      <pc:sldChg chg="del">
        <pc:chgData name="Nguyen Xuan Khai 20235508" userId="ae802558-5921-4d88-b0af-0bab45693084" providerId="ADAL" clId="{0BC5D8AC-1E30-402B-A8C9-A1724B56DCD4}" dt="2024-12-18T20:39:36.177" v="4319" actId="47"/>
        <pc:sldMkLst>
          <pc:docMk/>
          <pc:sldMk cId="0" sldId="305"/>
        </pc:sldMkLst>
      </pc:sldChg>
      <pc:sldChg chg="del">
        <pc:chgData name="Nguyen Xuan Khai 20235508" userId="ae802558-5921-4d88-b0af-0bab45693084" providerId="ADAL" clId="{0BC5D8AC-1E30-402B-A8C9-A1724B56DCD4}" dt="2024-12-18T20:39:35.997" v="4318" actId="47"/>
        <pc:sldMkLst>
          <pc:docMk/>
          <pc:sldMk cId="0" sldId="306"/>
        </pc:sldMkLst>
      </pc:sldChg>
      <pc:sldChg chg="del">
        <pc:chgData name="Nguyen Xuan Khai 20235508" userId="ae802558-5921-4d88-b0af-0bab45693084" providerId="ADAL" clId="{0BC5D8AC-1E30-402B-A8C9-A1724B56DCD4}" dt="2024-12-18T20:39:35.527" v="4317" actId="47"/>
        <pc:sldMkLst>
          <pc:docMk/>
          <pc:sldMk cId="0" sldId="307"/>
        </pc:sldMkLst>
      </pc:sldChg>
      <pc:sldChg chg="modSp add mod modTransition">
        <pc:chgData name="Nguyen Xuan Khai 20235508" userId="ae802558-5921-4d88-b0af-0bab45693084" providerId="ADAL" clId="{0BC5D8AC-1E30-402B-A8C9-A1724B56DCD4}" dt="2024-12-18T19:49:28.081" v="3643"/>
        <pc:sldMkLst>
          <pc:docMk/>
          <pc:sldMk cId="1241215475" sldId="308"/>
        </pc:sldMkLst>
        <pc:spChg chg="mod">
          <ac:chgData name="Nguyen Xuan Khai 20235508" userId="ae802558-5921-4d88-b0af-0bab45693084" providerId="ADAL" clId="{0BC5D8AC-1E30-402B-A8C9-A1724B56DCD4}" dt="2024-12-18T15:28:29.098" v="775" actId="113"/>
          <ac:spMkLst>
            <pc:docMk/>
            <pc:sldMk cId="1241215475" sldId="308"/>
            <ac:spMk id="4" creationId="{27C3609D-EB14-70BF-E498-354CEA6A3956}"/>
          </ac:spMkLst>
        </pc:spChg>
        <pc:spChg chg="mod">
          <ac:chgData name="Nguyen Xuan Khai 20235508" userId="ae802558-5921-4d88-b0af-0bab45693084" providerId="ADAL" clId="{0BC5D8AC-1E30-402B-A8C9-A1724B56DCD4}" dt="2024-12-18T15:28:45.974" v="785" actId="20577"/>
          <ac:spMkLst>
            <pc:docMk/>
            <pc:sldMk cId="1241215475" sldId="308"/>
            <ac:spMk id="4203" creationId="{664B43BC-E110-5E8C-EA77-04D51CEED83C}"/>
          </ac:spMkLst>
        </pc:spChg>
      </pc:sldChg>
      <pc:sldChg chg="delSp modSp add mod modTransition">
        <pc:chgData name="Nguyen Xuan Khai 20235508" userId="ae802558-5921-4d88-b0af-0bab45693084" providerId="ADAL" clId="{0BC5D8AC-1E30-402B-A8C9-A1724B56DCD4}" dt="2024-12-19T00:14:01.606" v="4599" actId="1076"/>
        <pc:sldMkLst>
          <pc:docMk/>
          <pc:sldMk cId="3805492224" sldId="309"/>
        </pc:sldMkLst>
        <pc:spChg chg="mod">
          <ac:chgData name="Nguyen Xuan Khai 20235508" userId="ae802558-5921-4d88-b0af-0bab45693084" providerId="ADAL" clId="{0BC5D8AC-1E30-402B-A8C9-A1724B56DCD4}" dt="2024-12-19T00:13:56.933" v="4597"/>
          <ac:spMkLst>
            <pc:docMk/>
            <pc:sldMk cId="3805492224" sldId="309"/>
            <ac:spMk id="4" creationId="{0E3A0C0F-E137-D8C2-2603-7963FB9505D6}"/>
          </ac:spMkLst>
        </pc:spChg>
        <pc:spChg chg="del mod">
          <ac:chgData name="Nguyen Xuan Khai 20235508" userId="ae802558-5921-4d88-b0af-0bab45693084" providerId="ADAL" clId="{0BC5D8AC-1E30-402B-A8C9-A1724B56DCD4}" dt="2024-12-18T15:36:39.963" v="1083" actId="478"/>
          <ac:spMkLst>
            <pc:docMk/>
            <pc:sldMk cId="3805492224" sldId="309"/>
            <ac:spMk id="4203" creationId="{E04D1160-5E4C-D250-0A78-63D2A2E25213}"/>
          </ac:spMkLst>
        </pc:spChg>
        <pc:picChg chg="mod">
          <ac:chgData name="Nguyen Xuan Khai 20235508" userId="ae802558-5921-4d88-b0af-0bab45693084" providerId="ADAL" clId="{0BC5D8AC-1E30-402B-A8C9-A1724B56DCD4}" dt="2024-12-19T00:14:01.606" v="4599" actId="1076"/>
          <ac:picMkLst>
            <pc:docMk/>
            <pc:sldMk cId="3805492224" sldId="309"/>
            <ac:picMk id="2" creationId="{C6EC9FA4-1CC0-BAFB-7D02-DA3989564925}"/>
          </ac:picMkLst>
        </pc:picChg>
      </pc:sldChg>
      <pc:sldChg chg="modSp add mod ord modTransition">
        <pc:chgData name="Nguyen Xuan Khai 20235508" userId="ae802558-5921-4d88-b0af-0bab45693084" providerId="ADAL" clId="{0BC5D8AC-1E30-402B-A8C9-A1724B56DCD4}" dt="2024-12-18T19:49:42.438" v="3645"/>
        <pc:sldMkLst>
          <pc:docMk/>
          <pc:sldMk cId="765808658" sldId="310"/>
        </pc:sldMkLst>
        <pc:spChg chg="mod">
          <ac:chgData name="Nguyen Xuan Khai 20235508" userId="ae802558-5921-4d88-b0af-0bab45693084" providerId="ADAL" clId="{0BC5D8AC-1E30-402B-A8C9-A1724B56DCD4}" dt="2024-12-18T15:56:56.898" v="1945" actId="255"/>
          <ac:spMkLst>
            <pc:docMk/>
            <pc:sldMk cId="765808658" sldId="310"/>
            <ac:spMk id="4794" creationId="{D88AA55E-FC01-FC8B-20B3-AB8CFAACC783}"/>
          </ac:spMkLst>
        </pc:spChg>
        <pc:spChg chg="mod">
          <ac:chgData name="Nguyen Xuan Khai 20235508" userId="ae802558-5921-4d88-b0af-0bab45693084" providerId="ADAL" clId="{0BC5D8AC-1E30-402B-A8C9-A1724B56DCD4}" dt="2024-12-18T15:37:05.929" v="1094" actId="20577"/>
          <ac:spMkLst>
            <pc:docMk/>
            <pc:sldMk cId="765808658" sldId="310"/>
            <ac:spMk id="4795" creationId="{CCC6CA7A-51E1-24C5-7FA0-32B89B35805A}"/>
          </ac:spMkLst>
        </pc:spChg>
      </pc:sldChg>
      <pc:sldChg chg="modSp add del mod ord">
        <pc:chgData name="Nguyen Xuan Khai 20235508" userId="ae802558-5921-4d88-b0af-0bab45693084" providerId="ADAL" clId="{0BC5D8AC-1E30-402B-A8C9-A1724B56DCD4}" dt="2024-12-18T15:38:32.324" v="1110" actId="47"/>
        <pc:sldMkLst>
          <pc:docMk/>
          <pc:sldMk cId="448167947" sldId="311"/>
        </pc:sldMkLst>
        <pc:spChg chg="mod">
          <ac:chgData name="Nguyen Xuan Khai 20235508" userId="ae802558-5921-4d88-b0af-0bab45693084" providerId="ADAL" clId="{0BC5D8AC-1E30-402B-A8C9-A1724B56DCD4}" dt="2024-12-18T15:38:19.931" v="1106" actId="20577"/>
          <ac:spMkLst>
            <pc:docMk/>
            <pc:sldMk cId="448167947" sldId="311"/>
            <ac:spMk id="4" creationId="{986BC724-2C0E-F6AF-1469-30D941092BA4}"/>
          </ac:spMkLst>
        </pc:spChg>
      </pc:sldChg>
      <pc:sldChg chg="addSp delSp modSp add mod ord modTransition">
        <pc:chgData name="Nguyen Xuan Khai 20235508" userId="ae802558-5921-4d88-b0af-0bab45693084" providerId="ADAL" clId="{0BC5D8AC-1E30-402B-A8C9-A1724B56DCD4}" dt="2024-12-19T00:18:10.678" v="4628" actId="20577"/>
        <pc:sldMkLst>
          <pc:docMk/>
          <pc:sldMk cId="2388884412" sldId="312"/>
        </pc:sldMkLst>
        <pc:spChg chg="del mod">
          <ac:chgData name="Nguyen Xuan Khai 20235508" userId="ae802558-5921-4d88-b0af-0bab45693084" providerId="ADAL" clId="{0BC5D8AC-1E30-402B-A8C9-A1724B56DCD4}" dt="2024-12-18T20:18:02.379" v="3931" actId="478"/>
          <ac:spMkLst>
            <pc:docMk/>
            <pc:sldMk cId="2388884412" sldId="312"/>
            <ac:spMk id="4" creationId="{DF9B0377-DCFD-30E4-D20D-C1175D5DBFC5}"/>
          </ac:spMkLst>
        </pc:spChg>
        <pc:spChg chg="mod">
          <ac:chgData name="Nguyen Xuan Khai 20235508" userId="ae802558-5921-4d88-b0af-0bab45693084" providerId="ADAL" clId="{0BC5D8AC-1E30-402B-A8C9-A1724B56DCD4}" dt="2024-12-19T00:18:10.678" v="4628" actId="20577"/>
          <ac:spMkLst>
            <pc:docMk/>
            <pc:sldMk cId="2388884412" sldId="312"/>
            <ac:spMk id="4203" creationId="{008327B6-322C-5D50-91E2-7DC431F48F91}"/>
          </ac:spMkLst>
        </pc:spChg>
        <pc:grpChg chg="del">
          <ac:chgData name="Nguyen Xuan Khai 20235508" userId="ae802558-5921-4d88-b0af-0bab45693084" providerId="ADAL" clId="{0BC5D8AC-1E30-402B-A8C9-A1724B56DCD4}" dt="2024-12-18T16:01:29.445" v="2006" actId="478"/>
          <ac:grpSpMkLst>
            <pc:docMk/>
            <pc:sldMk cId="2388884412" sldId="312"/>
            <ac:grpSpMk id="4205" creationId="{6BD031B8-C576-772C-4D87-EBF0FA856788}"/>
          </ac:grpSpMkLst>
        </pc:grpChg>
        <pc:grpChg chg="del">
          <ac:chgData name="Nguyen Xuan Khai 20235508" userId="ae802558-5921-4d88-b0af-0bab45693084" providerId="ADAL" clId="{0BC5D8AC-1E30-402B-A8C9-A1724B56DCD4}" dt="2024-12-18T16:02:28.889" v="2014" actId="478"/>
          <ac:grpSpMkLst>
            <pc:docMk/>
            <pc:sldMk cId="2388884412" sldId="312"/>
            <ac:grpSpMk id="4517" creationId="{7877EB1E-5BC1-CA26-488D-0D25B6FFD6CC}"/>
          </ac:grpSpMkLst>
        </pc:grpChg>
        <pc:picChg chg="add del mod">
          <ac:chgData name="Nguyen Xuan Khai 20235508" userId="ae802558-5921-4d88-b0af-0bab45693084" providerId="ADAL" clId="{0BC5D8AC-1E30-402B-A8C9-A1724B56DCD4}" dt="2024-12-18T16:02:55.330" v="2016" actId="478"/>
          <ac:picMkLst>
            <pc:docMk/>
            <pc:sldMk cId="2388884412" sldId="312"/>
            <ac:picMk id="3" creationId="{3F5B57CF-B45B-0375-3E12-D47BC64FFC31}"/>
          </ac:picMkLst>
        </pc:picChg>
        <pc:picChg chg="add del mod">
          <ac:chgData name="Nguyen Xuan Khai 20235508" userId="ae802558-5921-4d88-b0af-0bab45693084" providerId="ADAL" clId="{0BC5D8AC-1E30-402B-A8C9-A1724B56DCD4}" dt="2024-12-18T18:57:36.265" v="3070" actId="478"/>
          <ac:picMkLst>
            <pc:docMk/>
            <pc:sldMk cId="2388884412" sldId="312"/>
            <ac:picMk id="6" creationId="{5C27427D-5A61-0E86-FEBA-87DE947F9A5E}"/>
          </ac:picMkLst>
        </pc:picChg>
      </pc:sldChg>
      <pc:sldChg chg="addSp delSp modSp add mod modTransition">
        <pc:chgData name="Nguyen Xuan Khai 20235508" userId="ae802558-5921-4d88-b0af-0bab45693084" providerId="ADAL" clId="{0BC5D8AC-1E30-402B-A8C9-A1724B56DCD4}" dt="2024-12-18T19:50:42.856" v="3652"/>
        <pc:sldMkLst>
          <pc:docMk/>
          <pc:sldMk cId="1338611037" sldId="313"/>
        </pc:sldMkLst>
        <pc:spChg chg="mod">
          <ac:chgData name="Nguyen Xuan Khai 20235508" userId="ae802558-5921-4d88-b0af-0bab45693084" providerId="ADAL" clId="{0BC5D8AC-1E30-402B-A8C9-A1724B56DCD4}" dt="2024-12-18T18:32:53.178" v="2992" actId="20577"/>
          <ac:spMkLst>
            <pc:docMk/>
            <pc:sldMk cId="1338611037" sldId="313"/>
            <ac:spMk id="4" creationId="{4407665E-37F0-E04B-25AF-CFAED6B806C6}"/>
          </ac:spMkLst>
        </pc:spChg>
        <pc:spChg chg="add del">
          <ac:chgData name="Nguyen Xuan Khai 20235508" userId="ae802558-5921-4d88-b0af-0bab45693084" providerId="ADAL" clId="{0BC5D8AC-1E30-402B-A8C9-A1724B56DCD4}" dt="2024-12-18T16:30:51.747" v="2095" actId="11529"/>
          <ac:spMkLst>
            <pc:docMk/>
            <pc:sldMk cId="1338611037" sldId="313"/>
            <ac:spMk id="13" creationId="{054049E9-34F0-7020-FD44-567D765B719B}"/>
          </ac:spMkLst>
        </pc:spChg>
        <pc:spChg chg="mod">
          <ac:chgData name="Nguyen Xuan Khai 20235508" userId="ae802558-5921-4d88-b0af-0bab45693084" providerId="ADAL" clId="{0BC5D8AC-1E30-402B-A8C9-A1724B56DCD4}" dt="2024-12-18T17:36:46.499" v="2469" actId="20577"/>
          <ac:spMkLst>
            <pc:docMk/>
            <pc:sldMk cId="1338611037" sldId="313"/>
            <ac:spMk id="4203" creationId="{5D2B7359-8432-D116-F4FA-EC36928EDF0E}"/>
          </ac:spMkLst>
        </pc:spChg>
        <pc:grpChg chg="del">
          <ac:chgData name="Nguyen Xuan Khai 20235508" userId="ae802558-5921-4d88-b0af-0bab45693084" providerId="ADAL" clId="{0BC5D8AC-1E30-402B-A8C9-A1724B56DCD4}" dt="2024-12-18T15:42:26.968" v="1328" actId="478"/>
          <ac:grpSpMkLst>
            <pc:docMk/>
            <pc:sldMk cId="1338611037" sldId="313"/>
            <ac:grpSpMk id="4205" creationId="{3CAB7F07-16AF-C62B-EC54-11E32D0A57A6}"/>
          </ac:grpSpMkLst>
        </pc:grpChg>
        <pc:picChg chg="add del mod">
          <ac:chgData name="Nguyen Xuan Khai 20235508" userId="ae802558-5921-4d88-b0af-0bab45693084" providerId="ADAL" clId="{0BC5D8AC-1E30-402B-A8C9-A1724B56DCD4}" dt="2024-12-18T16:35:36.517" v="2166" actId="478"/>
          <ac:picMkLst>
            <pc:docMk/>
            <pc:sldMk cId="1338611037" sldId="313"/>
            <ac:picMk id="3" creationId="{3A1F89C2-8374-8E6E-F685-7A62FE1C79AA}"/>
          </ac:picMkLst>
        </pc:picChg>
        <pc:picChg chg="add del mod">
          <ac:chgData name="Nguyen Xuan Khai 20235508" userId="ae802558-5921-4d88-b0af-0bab45693084" providerId="ADAL" clId="{0BC5D8AC-1E30-402B-A8C9-A1724B56DCD4}" dt="2024-12-18T17:36:48.906" v="2470" actId="478"/>
          <ac:picMkLst>
            <pc:docMk/>
            <pc:sldMk cId="1338611037" sldId="313"/>
            <ac:picMk id="6" creationId="{42422ED0-6954-BAFC-A2DA-1124E71406DC}"/>
          </ac:picMkLst>
        </pc:picChg>
        <pc:picChg chg="add del mod">
          <ac:chgData name="Nguyen Xuan Khai 20235508" userId="ae802558-5921-4d88-b0af-0bab45693084" providerId="ADAL" clId="{0BC5D8AC-1E30-402B-A8C9-A1724B56DCD4}" dt="2024-12-18T17:22:22.029" v="2210" actId="478"/>
          <ac:picMkLst>
            <pc:docMk/>
            <pc:sldMk cId="1338611037" sldId="313"/>
            <ac:picMk id="8" creationId="{D22100BD-70A6-F455-1AAA-4696B9ED365B}"/>
          </ac:picMkLst>
        </pc:picChg>
        <pc:picChg chg="add del mod">
          <ac:chgData name="Nguyen Xuan Khai 20235508" userId="ae802558-5921-4d88-b0af-0bab45693084" providerId="ADAL" clId="{0BC5D8AC-1E30-402B-A8C9-A1724B56DCD4}" dt="2024-12-18T17:22:23.719" v="2211" actId="478"/>
          <ac:picMkLst>
            <pc:docMk/>
            <pc:sldMk cId="1338611037" sldId="313"/>
            <ac:picMk id="10" creationId="{6A34A7B2-2DD9-4F3A-35E2-CC03D56730B1}"/>
          </ac:picMkLst>
        </pc:picChg>
        <pc:picChg chg="add del mod">
          <ac:chgData name="Nguyen Xuan Khai 20235508" userId="ae802558-5921-4d88-b0af-0bab45693084" providerId="ADAL" clId="{0BC5D8AC-1E30-402B-A8C9-A1724B56DCD4}" dt="2024-12-18T16:35:33.712" v="2165" actId="478"/>
          <ac:picMkLst>
            <pc:docMk/>
            <pc:sldMk cId="1338611037" sldId="313"/>
            <ac:picMk id="12" creationId="{6BF24280-EA27-4913-14F5-27C0B9646A4E}"/>
          </ac:picMkLst>
        </pc:picChg>
        <pc:picChg chg="add mod">
          <ac:chgData name="Nguyen Xuan Khai 20235508" userId="ae802558-5921-4d88-b0af-0bab45693084" providerId="ADAL" clId="{0BC5D8AC-1E30-402B-A8C9-A1724B56DCD4}" dt="2024-12-18T18:01:39.400" v="2775" actId="1076"/>
          <ac:picMkLst>
            <pc:docMk/>
            <pc:sldMk cId="1338611037" sldId="313"/>
            <ac:picMk id="3074" creationId="{25F2B782-5B8D-FE60-6231-D630D2EAB336}"/>
          </ac:picMkLst>
        </pc:picChg>
        <pc:picChg chg="add mod">
          <ac:chgData name="Nguyen Xuan Khai 20235508" userId="ae802558-5921-4d88-b0af-0bab45693084" providerId="ADAL" clId="{0BC5D8AC-1E30-402B-A8C9-A1724B56DCD4}" dt="2024-12-18T18:01:15.936" v="2773" actId="1076"/>
          <ac:picMkLst>
            <pc:docMk/>
            <pc:sldMk cId="1338611037" sldId="313"/>
            <ac:picMk id="3076" creationId="{BDDCC9A5-6DF9-9227-CED5-1687F0BB921C}"/>
          </ac:picMkLst>
        </pc:picChg>
      </pc:sldChg>
      <pc:sldChg chg="addSp delSp modSp add mod ord modTransition">
        <pc:chgData name="Nguyen Xuan Khai 20235508" userId="ae802558-5921-4d88-b0af-0bab45693084" providerId="ADAL" clId="{0BC5D8AC-1E30-402B-A8C9-A1724B56DCD4}" dt="2024-12-18T19:51:05.248" v="3656"/>
        <pc:sldMkLst>
          <pc:docMk/>
          <pc:sldMk cId="4224056718" sldId="314"/>
        </pc:sldMkLst>
        <pc:spChg chg="mod">
          <ac:chgData name="Nguyen Xuan Khai 20235508" userId="ae802558-5921-4d88-b0af-0bab45693084" providerId="ADAL" clId="{0BC5D8AC-1E30-402B-A8C9-A1724B56DCD4}" dt="2024-12-18T19:01:16.552" v="3134" actId="1076"/>
          <ac:spMkLst>
            <pc:docMk/>
            <pc:sldMk cId="4224056718" sldId="314"/>
            <ac:spMk id="4" creationId="{E3891E6E-1B8D-E154-D89F-B6C5E6862299}"/>
          </ac:spMkLst>
        </pc:spChg>
        <pc:spChg chg="mod">
          <ac:chgData name="Nguyen Xuan Khai 20235508" userId="ae802558-5921-4d88-b0af-0bab45693084" providerId="ADAL" clId="{0BC5D8AC-1E30-402B-A8C9-A1724B56DCD4}" dt="2024-12-18T19:01:01.489" v="3105" actId="20577"/>
          <ac:spMkLst>
            <pc:docMk/>
            <pc:sldMk cId="4224056718" sldId="314"/>
            <ac:spMk id="4203" creationId="{7CFD402A-5623-A378-BD68-5E7F51D381FB}"/>
          </ac:spMkLst>
        </pc:spChg>
        <pc:grpChg chg="del">
          <ac:chgData name="Nguyen Xuan Khai 20235508" userId="ae802558-5921-4d88-b0af-0bab45693084" providerId="ADAL" clId="{0BC5D8AC-1E30-402B-A8C9-A1724B56DCD4}" dt="2024-12-18T16:09:24.662" v="2046" actId="478"/>
          <ac:grpSpMkLst>
            <pc:docMk/>
            <pc:sldMk cId="4224056718" sldId="314"/>
            <ac:grpSpMk id="4205" creationId="{0BC8AAEA-51C5-558C-5E54-A7AD011EEF42}"/>
          </ac:grpSpMkLst>
        </pc:grpChg>
        <pc:picChg chg="add del mod">
          <ac:chgData name="Nguyen Xuan Khai 20235508" userId="ae802558-5921-4d88-b0af-0bab45693084" providerId="ADAL" clId="{0BC5D8AC-1E30-402B-A8C9-A1724B56DCD4}" dt="2024-12-18T16:13:36.924" v="2059" actId="21"/>
          <ac:picMkLst>
            <pc:docMk/>
            <pc:sldMk cId="4224056718" sldId="314"/>
            <ac:picMk id="3" creationId="{5A243C5A-46E8-357A-C05C-F13C5237A1A3}"/>
          </ac:picMkLst>
        </pc:picChg>
        <pc:picChg chg="add del mod">
          <ac:chgData name="Nguyen Xuan Khai 20235508" userId="ae802558-5921-4d88-b0af-0bab45693084" providerId="ADAL" clId="{0BC5D8AC-1E30-402B-A8C9-A1724B56DCD4}" dt="2024-12-18T16:13:36.924" v="2059" actId="21"/>
          <ac:picMkLst>
            <pc:docMk/>
            <pc:sldMk cId="4224056718" sldId="314"/>
            <ac:picMk id="6" creationId="{83DF7770-5C73-A498-27F1-C9DFD5F03A1A}"/>
          </ac:picMkLst>
        </pc:picChg>
        <pc:picChg chg="add del mod">
          <ac:chgData name="Nguyen Xuan Khai 20235508" userId="ae802558-5921-4d88-b0af-0bab45693084" providerId="ADAL" clId="{0BC5D8AC-1E30-402B-A8C9-A1724B56DCD4}" dt="2024-12-18T16:13:36.924" v="2059" actId="21"/>
          <ac:picMkLst>
            <pc:docMk/>
            <pc:sldMk cId="4224056718" sldId="314"/>
            <ac:picMk id="8" creationId="{4C4781AE-F48D-9AD1-F41C-2BDB8478E9FC}"/>
          </ac:picMkLst>
        </pc:picChg>
        <pc:picChg chg="add mod">
          <ac:chgData name="Nguyen Xuan Khai 20235508" userId="ae802558-5921-4d88-b0af-0bab45693084" providerId="ADAL" clId="{0BC5D8AC-1E30-402B-A8C9-A1724B56DCD4}" dt="2024-12-18T19:01:47.433" v="3140" actId="167"/>
          <ac:picMkLst>
            <pc:docMk/>
            <pc:sldMk cId="4224056718" sldId="314"/>
            <ac:picMk id="7170" creationId="{979C8BBC-6D48-2DE1-0CB7-D18EF0EC896E}"/>
          </ac:picMkLst>
        </pc:picChg>
      </pc:sldChg>
      <pc:sldChg chg="modSp add del mod">
        <pc:chgData name="Nguyen Xuan Khai 20235508" userId="ae802558-5921-4d88-b0af-0bab45693084" providerId="ADAL" clId="{0BC5D8AC-1E30-402B-A8C9-A1724B56DCD4}" dt="2024-12-18T15:58:49.628" v="1963" actId="47"/>
        <pc:sldMkLst>
          <pc:docMk/>
          <pc:sldMk cId="3964261606" sldId="315"/>
        </pc:sldMkLst>
        <pc:spChg chg="mod">
          <ac:chgData name="Nguyen Xuan Khai 20235508" userId="ae802558-5921-4d88-b0af-0bab45693084" providerId="ADAL" clId="{0BC5D8AC-1E30-402B-A8C9-A1724B56DCD4}" dt="2024-12-18T15:58:42.800" v="1962" actId="20577"/>
          <ac:spMkLst>
            <pc:docMk/>
            <pc:sldMk cId="3964261606" sldId="315"/>
            <ac:spMk id="4" creationId="{9CEF4E62-C078-A8CC-F40D-58681231B433}"/>
          </ac:spMkLst>
        </pc:spChg>
        <pc:spChg chg="mod">
          <ac:chgData name="Nguyen Xuan Khai 20235508" userId="ae802558-5921-4d88-b0af-0bab45693084" providerId="ADAL" clId="{0BC5D8AC-1E30-402B-A8C9-A1724B56DCD4}" dt="2024-12-18T15:46:43.513" v="1726" actId="20577"/>
          <ac:spMkLst>
            <pc:docMk/>
            <pc:sldMk cId="3964261606" sldId="315"/>
            <ac:spMk id="4203" creationId="{B726EBAE-B1C3-C593-8A3B-22E96CCA91AF}"/>
          </ac:spMkLst>
        </pc:spChg>
      </pc:sldChg>
      <pc:sldChg chg="addSp delSp modSp add mod ord modTransition">
        <pc:chgData name="Nguyen Xuan Khai 20235508" userId="ae802558-5921-4d88-b0af-0bab45693084" providerId="ADAL" clId="{0BC5D8AC-1E30-402B-A8C9-A1724B56DCD4}" dt="2024-12-18T20:22:28.532" v="3945" actId="478"/>
        <pc:sldMkLst>
          <pc:docMk/>
          <pc:sldMk cId="1491273730" sldId="316"/>
        </pc:sldMkLst>
        <pc:spChg chg="add del mod">
          <ac:chgData name="Nguyen Xuan Khai 20235508" userId="ae802558-5921-4d88-b0af-0bab45693084" providerId="ADAL" clId="{0BC5D8AC-1E30-402B-A8C9-A1724B56DCD4}" dt="2024-12-18T20:22:28.532" v="3945" actId="478"/>
          <ac:spMkLst>
            <pc:docMk/>
            <pc:sldMk cId="1491273730" sldId="316"/>
            <ac:spMk id="3" creationId="{920A8EBC-E694-3015-D6AC-92C04194E70E}"/>
          </ac:spMkLst>
        </pc:spChg>
        <pc:spChg chg="mod">
          <ac:chgData name="Nguyen Xuan Khai 20235508" userId="ae802558-5921-4d88-b0af-0bab45693084" providerId="ADAL" clId="{0BC5D8AC-1E30-402B-A8C9-A1724B56DCD4}" dt="2024-12-18T15:54:17.083" v="1913" actId="20577"/>
          <ac:spMkLst>
            <pc:docMk/>
            <pc:sldMk cId="1491273730" sldId="316"/>
            <ac:spMk id="4794" creationId="{9A3F5CD5-2950-296A-3279-ABAF6FFA674F}"/>
          </ac:spMkLst>
        </pc:spChg>
        <pc:spChg chg="mod">
          <ac:chgData name="Nguyen Xuan Khai 20235508" userId="ae802558-5921-4d88-b0af-0bab45693084" providerId="ADAL" clId="{0BC5D8AC-1E30-402B-A8C9-A1724B56DCD4}" dt="2024-12-18T15:51:08.621" v="1882" actId="20577"/>
          <ac:spMkLst>
            <pc:docMk/>
            <pc:sldMk cId="1491273730" sldId="316"/>
            <ac:spMk id="4795" creationId="{DC144286-D811-076F-BA12-55B338F37BB9}"/>
          </ac:spMkLst>
        </pc:spChg>
        <pc:spChg chg="add del">
          <ac:chgData name="Nguyen Xuan Khai 20235508" userId="ae802558-5921-4d88-b0af-0bab45693084" providerId="ADAL" clId="{0BC5D8AC-1E30-402B-A8C9-A1724B56DCD4}" dt="2024-12-18T20:22:28.532" v="3945" actId="478"/>
          <ac:spMkLst>
            <pc:docMk/>
            <pc:sldMk cId="1491273730" sldId="316"/>
            <ac:spMk id="4796" creationId="{CE507D12-4BA5-A050-3DB6-B9ECEBA0871E}"/>
          </ac:spMkLst>
        </pc:spChg>
      </pc:sldChg>
      <pc:sldChg chg="addSp delSp modSp add mod ord modTransition">
        <pc:chgData name="Nguyen Xuan Khai 20235508" userId="ae802558-5921-4d88-b0af-0bab45693084" providerId="ADAL" clId="{0BC5D8AC-1E30-402B-A8C9-A1724B56DCD4}" dt="2024-12-19T00:17:28.912" v="4620" actId="1076"/>
        <pc:sldMkLst>
          <pc:docMk/>
          <pc:sldMk cId="187267235" sldId="317"/>
        </pc:sldMkLst>
        <pc:spChg chg="add mod">
          <ac:chgData name="Nguyen Xuan Khai 20235508" userId="ae802558-5921-4d88-b0af-0bab45693084" providerId="ADAL" clId="{0BC5D8AC-1E30-402B-A8C9-A1724B56DCD4}" dt="2024-12-19T00:17:28.912" v="4620" actId="1076"/>
          <ac:spMkLst>
            <pc:docMk/>
            <pc:sldMk cId="187267235" sldId="317"/>
            <ac:spMk id="2" creationId="{9F04BDAC-8753-0620-C0F8-2E896C0EC882}"/>
          </ac:spMkLst>
        </pc:spChg>
        <pc:spChg chg="del mod">
          <ac:chgData name="Nguyen Xuan Khai 20235508" userId="ae802558-5921-4d88-b0af-0bab45693084" providerId="ADAL" clId="{0BC5D8AC-1E30-402B-A8C9-A1724B56DCD4}" dt="2024-12-18T19:37:22.513" v="3528" actId="478"/>
          <ac:spMkLst>
            <pc:docMk/>
            <pc:sldMk cId="187267235" sldId="317"/>
            <ac:spMk id="4" creationId="{97BB6A09-A586-5F1B-8BC0-09DFE6A7A734}"/>
          </ac:spMkLst>
        </pc:spChg>
        <pc:spChg chg="del mod">
          <ac:chgData name="Nguyen Xuan Khai 20235508" userId="ae802558-5921-4d88-b0af-0bab45693084" providerId="ADAL" clId="{0BC5D8AC-1E30-402B-A8C9-A1724B56DCD4}" dt="2024-12-18T19:37:27.790" v="3529" actId="478"/>
          <ac:spMkLst>
            <pc:docMk/>
            <pc:sldMk cId="187267235" sldId="317"/>
            <ac:spMk id="4203" creationId="{08A6B593-9BC7-FFB0-5863-4B5449FAC285}"/>
          </ac:spMkLst>
        </pc:spChg>
        <pc:grpChg chg="del">
          <ac:chgData name="Nguyen Xuan Khai 20235508" userId="ae802558-5921-4d88-b0af-0bab45693084" providerId="ADAL" clId="{0BC5D8AC-1E30-402B-A8C9-A1724B56DCD4}" dt="2024-12-18T19:36:49.707" v="3524" actId="478"/>
          <ac:grpSpMkLst>
            <pc:docMk/>
            <pc:sldMk cId="187267235" sldId="317"/>
            <ac:grpSpMk id="4205" creationId="{0578F882-E47A-1739-C8C3-07653792796F}"/>
          </ac:grpSpMkLst>
        </pc:grpChg>
        <pc:grpChg chg="del">
          <ac:chgData name="Nguyen Xuan Khai 20235508" userId="ae802558-5921-4d88-b0af-0bab45693084" providerId="ADAL" clId="{0BC5D8AC-1E30-402B-A8C9-A1724B56DCD4}" dt="2024-12-18T19:39:18.812" v="3577" actId="478"/>
          <ac:grpSpMkLst>
            <pc:docMk/>
            <pc:sldMk cId="187267235" sldId="317"/>
            <ac:grpSpMk id="4604" creationId="{8BD325B0-B489-97F2-9F94-DAD9B3114571}"/>
          </ac:grpSpMkLst>
        </pc:grpChg>
        <pc:grpChg chg="del">
          <ac:chgData name="Nguyen Xuan Khai 20235508" userId="ae802558-5921-4d88-b0af-0bab45693084" providerId="ADAL" clId="{0BC5D8AC-1E30-402B-A8C9-A1724B56DCD4}" dt="2024-12-18T19:39:17.120" v="3576" actId="478"/>
          <ac:grpSpMkLst>
            <pc:docMk/>
            <pc:sldMk cId="187267235" sldId="317"/>
            <ac:grpSpMk id="4692" creationId="{38CD085E-33ED-E4F6-14CD-6A6FC69EA0A1}"/>
          </ac:grpSpMkLst>
        </pc:grpChg>
        <pc:grpChg chg="del">
          <ac:chgData name="Nguyen Xuan Khai 20235508" userId="ae802558-5921-4d88-b0af-0bab45693084" providerId="ADAL" clId="{0BC5D8AC-1E30-402B-A8C9-A1724B56DCD4}" dt="2024-12-18T19:39:20.289" v="3578" actId="478"/>
          <ac:grpSpMkLst>
            <pc:docMk/>
            <pc:sldMk cId="187267235" sldId="317"/>
            <ac:grpSpMk id="4752" creationId="{B5B4E185-8548-7BC1-BBAD-47F2D3292CA0}"/>
          </ac:grpSpMkLst>
        </pc:grpChg>
        <pc:grpChg chg="del">
          <ac:chgData name="Nguyen Xuan Khai 20235508" userId="ae802558-5921-4d88-b0af-0bab45693084" providerId="ADAL" clId="{0BC5D8AC-1E30-402B-A8C9-A1724B56DCD4}" dt="2024-12-18T19:39:22.075" v="3579" actId="478"/>
          <ac:grpSpMkLst>
            <pc:docMk/>
            <pc:sldMk cId="187267235" sldId="317"/>
            <ac:grpSpMk id="4768" creationId="{48D3436A-56E5-3EEC-3903-ACEEE6C985A6}"/>
          </ac:grpSpMkLst>
        </pc:grpChg>
        <pc:picChg chg="add mod">
          <ac:chgData name="Nguyen Xuan Khai 20235508" userId="ae802558-5921-4d88-b0af-0bab45693084" providerId="ADAL" clId="{0BC5D8AC-1E30-402B-A8C9-A1724B56DCD4}" dt="2024-12-18T19:40:40.685" v="3591" actId="14100"/>
          <ac:picMkLst>
            <pc:docMk/>
            <pc:sldMk cId="187267235" sldId="317"/>
            <ac:picMk id="9218" creationId="{4EC5EA2A-D224-A9AA-00FE-67E629F17BB4}"/>
          </ac:picMkLst>
        </pc:picChg>
      </pc:sldChg>
      <pc:sldChg chg="addSp delSp modSp add del mod">
        <pc:chgData name="Nguyen Xuan Khai 20235508" userId="ae802558-5921-4d88-b0af-0bab45693084" providerId="ADAL" clId="{0BC5D8AC-1E30-402B-A8C9-A1724B56DCD4}" dt="2024-12-18T19:00:51.357" v="3098" actId="2696"/>
        <pc:sldMkLst>
          <pc:docMk/>
          <pc:sldMk cId="1464493364" sldId="318"/>
        </pc:sldMkLst>
        <pc:spChg chg="del mod">
          <ac:chgData name="Nguyen Xuan Khai 20235508" userId="ae802558-5921-4d88-b0af-0bab45693084" providerId="ADAL" clId="{0BC5D8AC-1E30-402B-A8C9-A1724B56DCD4}" dt="2024-12-18T16:13:50.210" v="2064" actId="478"/>
          <ac:spMkLst>
            <pc:docMk/>
            <pc:sldMk cId="1464493364" sldId="318"/>
            <ac:spMk id="4" creationId="{9B620E82-20D7-B680-42C2-26AFABE5D7EB}"/>
          </ac:spMkLst>
        </pc:spChg>
        <pc:spChg chg="del mod">
          <ac:chgData name="Nguyen Xuan Khai 20235508" userId="ae802558-5921-4d88-b0af-0bab45693084" providerId="ADAL" clId="{0BC5D8AC-1E30-402B-A8C9-A1724B56DCD4}" dt="2024-12-18T16:13:47.734" v="2063" actId="478"/>
          <ac:spMkLst>
            <pc:docMk/>
            <pc:sldMk cId="1464493364" sldId="318"/>
            <ac:spMk id="4203" creationId="{27307716-08E0-90C4-9754-D009D282916A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05" creationId="{3FCC25EE-194B-2A5A-C32C-394190F2B793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06" creationId="{9D10A45B-4EDC-64DB-42DF-07003F71324E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07" creationId="{E18E5B09-92BC-2073-A5E3-E5F58364DB73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08" creationId="{AB74CD6C-7007-8110-27ED-B6F2F7712603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09" creationId="{09A30D4D-2E65-3747-1068-9843BFD7A80A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0" creationId="{8AAB2B96-9BBA-A16F-0041-D06F33DAC2C7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1" creationId="{9FAA4D91-BC96-9DFE-8CE3-7666028C0BF0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2" creationId="{30FA6A92-141F-3B79-4374-6C8389470031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3" creationId="{7B130A43-AF1E-CA91-A4F8-18843B293F33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4" creationId="{E62EB124-AEB0-F97A-908C-10CC9A10652A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5" creationId="{CD2275C2-4EC1-AB55-A86B-2F58B2A9E244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6" creationId="{2F1F2389-CD21-A698-8372-A6DFF15C377E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7" creationId="{1DA351BB-3B3D-05A2-58C2-D2C98468F068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8" creationId="{70412298-798F-B2D7-516C-AF3329518789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19" creationId="{74CC793A-8008-CDA2-F412-8D3DB5DCDFC1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0" creationId="{33618928-071B-35FE-AC5E-6C607007AE06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1" creationId="{86C5F79D-9CDE-A836-510E-9E0DF78B89C2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2" creationId="{7E425623-CD97-5685-5F78-6C12A97C9DCE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3" creationId="{6C1B1153-DD20-778A-51CB-9DF24CE6FCA9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4" creationId="{0EA43A93-00CF-869D-79CC-F2E3A129ED4F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5" creationId="{54B726B7-CE10-CBB0-1C33-42C032EDEFBC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6" creationId="{B37C217C-AE94-09D7-37BB-9E9924152A1B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7" creationId="{FFD376FB-DB09-1EE0-848A-AA606D430DF0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8" creationId="{2E9F8472-37C7-0AC0-3718-69EE56AD2073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29" creationId="{8F157749-E19E-FC7C-1806-B1BE80043B96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31" creationId="{8D2D6E14-9BAD-3E24-B8D6-18AB677B01A3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32" creationId="{BC1698A3-49BE-AE76-7F72-3B02FF68ABE0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33" creationId="{D06D6897-398F-A560-E8C7-FA9226DFE7D0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34" creationId="{CFCCA5C8-5ADD-F014-3666-CC16ED4C5F7C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35" creationId="{F7EA1CC8-E175-2282-8486-BC374196E5FE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36" creationId="{68802654-C466-59ED-4209-A1E490B41E18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37" creationId="{34041EA4-C3CF-9AD9-1EBD-1E0DE3E0E207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38" creationId="{1AD927C0-E6DD-8F85-0620-4AF0BF944416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39" creationId="{EF6DE06B-E6DC-CB7E-76EB-C9D895A54431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40" creationId="{2B652FC3-8E02-5530-D99A-1130787BC88E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41" creationId="{DD194986-DC74-EBED-63D1-CAE471D4D6A5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42" creationId="{12B462F2-7D4C-6E19-50CE-8B73CA094366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43" creationId="{FE570049-4803-6050-45CB-9E967576E23C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45" creationId="{CA75E496-8691-BE83-E71C-7D2AD33BB415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46" creationId="{648CFC62-119C-1EF8-16C9-6A75DD6D263E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47" creationId="{DFC2CA0C-E958-A5B1-4226-788DF22CA748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48" creationId="{C6ADABF3-9DBC-0337-0FC5-C6CB8F5E77F9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49" creationId="{C8582545-ED0B-F86E-20FC-B3974C7EB01D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0" creationId="{1A786DD4-C125-64A4-6318-F856928F8CF5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1" creationId="{07411CE6-BDF2-4A67-E7CE-BE8530BD174D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2" creationId="{9282025D-65F0-1901-9DA8-26CAD7586BA6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3" creationId="{DF181E71-445B-226C-F911-EB5476A77089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4" creationId="{F71CC254-3A4A-7DC3-5BF6-7A64BC789DCB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5" creationId="{D7306830-3BD0-10E8-47E0-EC653C09EC05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6" creationId="{C2DA2E77-1644-7C26-036A-D75A3FA180A2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7" creationId="{B15D56B2-9120-223C-B201-DF7274E86CAA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8" creationId="{F81A9B01-341F-538C-12A6-EABF3D872956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59" creationId="{3E0F4798-5E57-78FE-213D-E9592F430F1C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0" creationId="{819E6450-5E97-70B8-12D9-F78E0C2773DE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1" creationId="{AC03E5B8-DB62-CF8F-EA72-02B996B285E0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2" creationId="{40ABF328-3FEA-110C-99A1-FF9BA3326D08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3" creationId="{D0201C54-F7EC-604A-A048-5ACC9DA1430C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4" creationId="{CE2D5607-6C6E-4B48-3A55-39787E4333E0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5" creationId="{9CD7EA6A-A52F-26DF-66E1-1C0CB31D1E45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6" creationId="{332C616F-017B-9B19-2B95-DA64F5413D75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7" creationId="{1D189311-EF93-34D8-61DD-DB6B01A01BBA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8" creationId="{B859C97E-F468-D4FD-713A-B1B35C2DDD34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69" creationId="{9BE6252D-C731-9037-36FE-1BA2C0252474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71" creationId="{9271F686-8B13-8350-4E88-773FA9AD4C1A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72" creationId="{B45DF08F-3D0C-2ADC-6C89-663E30B6B664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73" creationId="{95011592-6C48-3176-7F02-C8685313D19F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74" creationId="{9BE5A9CE-97A0-0ED6-9834-55DD9F112428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75" creationId="{50B94B32-8476-6DBC-743B-05FBE40C4885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76" creationId="{42FE0AEF-B535-EC01-3D46-4263E26344BB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77" creationId="{0BAFDA9C-EC41-DA2C-E383-9B558DCB18DF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78" creationId="{9A58096B-0219-A26A-5451-BBF535D4D0AC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79" creationId="{1FD7693A-E510-ABB3-557B-5B25C5B7B425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80" creationId="{C9DA9F39-74EA-309E-9F28-D7266C70431E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81" creationId="{18318BFE-3EC1-06F5-0351-90135A45757E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82" creationId="{A685D20C-56E7-6278-4ACA-0C5DDE40B926}"/>
          </ac:spMkLst>
        </pc:spChg>
        <pc:spChg chg="mod">
          <ac:chgData name="Nguyen Xuan Khai 20235508" userId="ae802558-5921-4d88-b0af-0bab45693084" providerId="ADAL" clId="{0BC5D8AC-1E30-402B-A8C9-A1724B56DCD4}" dt="2024-12-18T16:37:16.833" v="2177" actId="13822"/>
          <ac:spMkLst>
            <pc:docMk/>
            <pc:sldMk cId="1464493364" sldId="318"/>
            <ac:spMk id="4483" creationId="{5EC2759F-820D-47AF-728D-BFD01C762627}"/>
          </ac:spMkLst>
        </pc:spChg>
        <pc:grpChg chg="mod">
          <ac:chgData name="Nguyen Xuan Khai 20235508" userId="ae802558-5921-4d88-b0af-0bab45693084" providerId="ADAL" clId="{0BC5D8AC-1E30-402B-A8C9-A1724B56DCD4}" dt="2024-12-18T16:19:27.518" v="2092" actId="1076"/>
          <ac:grpSpMkLst>
            <pc:docMk/>
            <pc:sldMk cId="1464493364" sldId="318"/>
            <ac:grpSpMk id="4404" creationId="{9062825F-A442-434F-D7F8-FACF05A923A4}"/>
          </ac:grpSpMkLst>
        </pc:grpChg>
        <pc:grpChg chg="mod">
          <ac:chgData name="Nguyen Xuan Khai 20235508" userId="ae802558-5921-4d88-b0af-0bab45693084" providerId="ADAL" clId="{0BC5D8AC-1E30-402B-A8C9-A1724B56DCD4}" dt="2024-12-18T16:19:27.518" v="2092" actId="1076"/>
          <ac:grpSpMkLst>
            <pc:docMk/>
            <pc:sldMk cId="1464493364" sldId="318"/>
            <ac:grpSpMk id="4430" creationId="{FBE4C7C6-1824-021A-3FD9-5839F6E113B4}"/>
          </ac:grpSpMkLst>
        </pc:grpChg>
        <pc:grpChg chg="mod">
          <ac:chgData name="Nguyen Xuan Khai 20235508" userId="ae802558-5921-4d88-b0af-0bab45693084" providerId="ADAL" clId="{0BC5D8AC-1E30-402B-A8C9-A1724B56DCD4}" dt="2024-12-18T16:19:27.518" v="2092" actId="1076"/>
          <ac:grpSpMkLst>
            <pc:docMk/>
            <pc:sldMk cId="1464493364" sldId="318"/>
            <ac:grpSpMk id="4444" creationId="{FFAB642E-B05A-9F51-8129-41E59DE14DBC}"/>
          </ac:grpSpMkLst>
        </pc:grpChg>
        <pc:grpChg chg="mod">
          <ac:chgData name="Nguyen Xuan Khai 20235508" userId="ae802558-5921-4d88-b0af-0bab45693084" providerId="ADAL" clId="{0BC5D8AC-1E30-402B-A8C9-A1724B56DCD4}" dt="2024-12-18T16:19:27.518" v="2092" actId="1076"/>
          <ac:grpSpMkLst>
            <pc:docMk/>
            <pc:sldMk cId="1464493364" sldId="318"/>
            <ac:grpSpMk id="4470" creationId="{3956C1B2-66FC-47F1-3419-1E56B9990DF6}"/>
          </ac:grpSpMkLst>
        </pc:grpChg>
        <pc:picChg chg="add mod">
          <ac:chgData name="Nguyen Xuan Khai 20235508" userId="ae802558-5921-4d88-b0af-0bab45693084" providerId="ADAL" clId="{0BC5D8AC-1E30-402B-A8C9-A1724B56DCD4}" dt="2024-12-18T16:13:55.220" v="2067"/>
          <ac:picMkLst>
            <pc:docMk/>
            <pc:sldMk cId="1464493364" sldId="318"/>
            <ac:picMk id="2" creationId="{964F5EF9-1ED6-C364-E824-64F2EFABCEDE}"/>
          </ac:picMkLst>
        </pc:picChg>
        <pc:picChg chg="add mod">
          <ac:chgData name="Nguyen Xuan Khai 20235508" userId="ae802558-5921-4d88-b0af-0bab45693084" providerId="ADAL" clId="{0BC5D8AC-1E30-402B-A8C9-A1724B56DCD4}" dt="2024-12-18T16:53:23.762" v="2201" actId="14100"/>
          <ac:picMkLst>
            <pc:docMk/>
            <pc:sldMk cId="1464493364" sldId="318"/>
            <ac:picMk id="3" creationId="{5A243C5A-46E8-357A-C05C-F13C5237A1A3}"/>
          </ac:picMkLst>
        </pc:picChg>
        <pc:picChg chg="add mod">
          <ac:chgData name="Nguyen Xuan Khai 20235508" userId="ae802558-5921-4d88-b0af-0bab45693084" providerId="ADAL" clId="{0BC5D8AC-1E30-402B-A8C9-A1724B56DCD4}" dt="2024-12-18T16:13:55.220" v="2067"/>
          <ac:picMkLst>
            <pc:docMk/>
            <pc:sldMk cId="1464493364" sldId="318"/>
            <ac:picMk id="5" creationId="{59EBCC2B-22A1-4435-249D-742C068CFCB1}"/>
          </ac:picMkLst>
        </pc:picChg>
        <pc:picChg chg="add mod">
          <ac:chgData name="Nguyen Xuan Khai 20235508" userId="ae802558-5921-4d88-b0af-0bab45693084" providerId="ADAL" clId="{0BC5D8AC-1E30-402B-A8C9-A1724B56DCD4}" dt="2024-12-18T16:37:33.318" v="2178" actId="1076"/>
          <ac:picMkLst>
            <pc:docMk/>
            <pc:sldMk cId="1464493364" sldId="318"/>
            <ac:picMk id="6" creationId="{83DF7770-5C73-A498-27F1-C9DFD5F03A1A}"/>
          </ac:picMkLst>
        </pc:picChg>
        <pc:picChg chg="add mod">
          <ac:chgData name="Nguyen Xuan Khai 20235508" userId="ae802558-5921-4d88-b0af-0bab45693084" providerId="ADAL" clId="{0BC5D8AC-1E30-402B-A8C9-A1724B56DCD4}" dt="2024-12-18T16:13:55.220" v="2067"/>
          <ac:picMkLst>
            <pc:docMk/>
            <pc:sldMk cId="1464493364" sldId="318"/>
            <ac:picMk id="7" creationId="{A27EEE42-EAF4-6DAD-C8F8-D73E1B0D56A5}"/>
          </ac:picMkLst>
        </pc:picChg>
        <pc:picChg chg="add mod ord">
          <ac:chgData name="Nguyen Xuan Khai 20235508" userId="ae802558-5921-4d88-b0af-0bab45693084" providerId="ADAL" clId="{0BC5D8AC-1E30-402B-A8C9-A1724B56DCD4}" dt="2024-12-18T16:53:05.146" v="2199" actId="1076"/>
          <ac:picMkLst>
            <pc:docMk/>
            <pc:sldMk cId="1464493364" sldId="318"/>
            <ac:picMk id="8" creationId="{4C4781AE-F48D-9AD1-F41C-2BDB8478E9FC}"/>
          </ac:picMkLst>
        </pc:picChg>
        <pc:picChg chg="add mod">
          <ac:chgData name="Nguyen Xuan Khai 20235508" userId="ae802558-5921-4d88-b0af-0bab45693084" providerId="ADAL" clId="{0BC5D8AC-1E30-402B-A8C9-A1724B56DCD4}" dt="2024-12-18T16:52:01.533" v="2192" actId="14100"/>
          <ac:picMkLst>
            <pc:docMk/>
            <pc:sldMk cId="1464493364" sldId="318"/>
            <ac:picMk id="10" creationId="{69EB7B7C-DCC2-C53C-6060-35C918FBE2DB}"/>
          </ac:picMkLst>
        </pc:picChg>
        <pc:picChg chg="add mod">
          <ac:chgData name="Nguyen Xuan Khai 20235508" userId="ae802558-5921-4d88-b0af-0bab45693084" providerId="ADAL" clId="{0BC5D8AC-1E30-402B-A8C9-A1724B56DCD4}" dt="2024-12-18T16:46:17.160" v="2184" actId="14100"/>
          <ac:picMkLst>
            <pc:docMk/>
            <pc:sldMk cId="1464493364" sldId="318"/>
            <ac:picMk id="12" creationId="{CF922767-C561-0E37-3126-D2BAF4744C1D}"/>
          </ac:picMkLst>
        </pc:picChg>
        <pc:picChg chg="add mod ord">
          <ac:chgData name="Nguyen Xuan Khai 20235508" userId="ae802558-5921-4d88-b0af-0bab45693084" providerId="ADAL" clId="{0BC5D8AC-1E30-402B-A8C9-A1724B56DCD4}" dt="2024-12-18T16:52:32.770" v="2196" actId="167"/>
          <ac:picMkLst>
            <pc:docMk/>
            <pc:sldMk cId="1464493364" sldId="318"/>
            <ac:picMk id="14" creationId="{636BA541-0FE8-58B2-6CCB-F8BF18AF8924}"/>
          </ac:picMkLst>
        </pc:picChg>
        <pc:picChg chg="add mod ord">
          <ac:chgData name="Nguyen Xuan Khai 20235508" userId="ae802558-5921-4d88-b0af-0bab45693084" providerId="ADAL" clId="{0BC5D8AC-1E30-402B-A8C9-A1724B56DCD4}" dt="2024-12-18T16:52:28.808" v="2195" actId="167"/>
          <ac:picMkLst>
            <pc:docMk/>
            <pc:sldMk cId="1464493364" sldId="318"/>
            <ac:picMk id="16" creationId="{A5FE50DE-F188-18AD-C4DC-798D435C7856}"/>
          </ac:picMkLst>
        </pc:picChg>
      </pc:sldChg>
      <pc:sldChg chg="addSp delSp modSp add mod ord modTransition">
        <pc:chgData name="Nguyen Xuan Khai 20235508" userId="ae802558-5921-4d88-b0af-0bab45693084" providerId="ADAL" clId="{0BC5D8AC-1E30-402B-A8C9-A1724B56DCD4}" dt="2024-12-18T19:50:21.496" v="3648"/>
        <pc:sldMkLst>
          <pc:docMk/>
          <pc:sldMk cId="3328620516" sldId="319"/>
        </pc:sldMkLst>
        <pc:spChg chg="mod">
          <ac:chgData name="Nguyen Xuan Khai 20235508" userId="ae802558-5921-4d88-b0af-0bab45693084" providerId="ADAL" clId="{0BC5D8AC-1E30-402B-A8C9-A1724B56DCD4}" dt="2024-12-18T18:12:08.192" v="2876" actId="20577"/>
          <ac:spMkLst>
            <pc:docMk/>
            <pc:sldMk cId="3328620516" sldId="319"/>
            <ac:spMk id="4" creationId="{20308503-5FF2-168E-28AE-B6F7C44B2100}"/>
          </ac:spMkLst>
        </pc:spChg>
        <pc:spChg chg="mod">
          <ac:chgData name="Nguyen Xuan Khai 20235508" userId="ae802558-5921-4d88-b0af-0bab45693084" providerId="ADAL" clId="{0BC5D8AC-1E30-402B-A8C9-A1724B56DCD4}" dt="2024-12-18T17:29:28.098" v="2432" actId="1076"/>
          <ac:spMkLst>
            <pc:docMk/>
            <pc:sldMk cId="3328620516" sldId="319"/>
            <ac:spMk id="4203" creationId="{6D2ABC42-6F8D-2B95-08EF-D71158E86CC9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45" creationId="{F1FA618E-601A-CB8D-F98B-82CBCFCC0CC5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46" creationId="{8B4B0A63-EEDD-4125-87CC-2D577E094DAB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47" creationId="{1732A39A-E2E5-97AA-E04E-519A59C8DA00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48" creationId="{72424195-61A9-D616-EB60-BEAF348833D4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49" creationId="{95E11775-32C2-4EC3-E977-66382D5C604F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0" creationId="{9E2BC503-EB65-2CDE-BE57-01F4EAD6BEA2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1" creationId="{4E8A549D-0D0B-BB23-5E4C-C3024F32B187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2" creationId="{BF8E7510-0162-0D15-7D9B-2F51C3F1B138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3" creationId="{4A47D0B1-FE53-307F-1A15-980D8DFED706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4" creationId="{7C343DB1-2021-7D52-1E67-AC00E17EFE7C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5" creationId="{7B427BC2-0894-7C32-BB5B-4B1F18FFA5F0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6" creationId="{5A38DD3C-2EBA-62D5-D8CA-44FEEE8E9D38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7" creationId="{7A8D9C84-8DC4-638F-F85B-5A53DA1AAE89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8" creationId="{CE57E6C5-1097-ADC7-B001-71F8CC262646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59" creationId="{96EEC738-5042-78E8-529F-641949A72F4A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0" creationId="{FB60DC43-51F9-42E7-80C2-E54C37657C1B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1" creationId="{32751086-A724-E574-95C1-483544D0086B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2" creationId="{DB8F9C12-732C-A85B-7822-375F104E0BA7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3" creationId="{A4607ED3-F12D-E611-4B2F-4233A05870C7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4" creationId="{CCFF26B8-BEDF-5824-A0F7-2689C3139B67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5" creationId="{8A67F237-2C8F-BCE8-35BA-9F48013F32DF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6" creationId="{FA86BD16-B7A6-2EA3-DFCF-2F0AAA3D6B42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7" creationId="{58F06847-A250-7CD8-A98D-48CA19DC0C2D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8" creationId="{3E3C65AB-649D-4285-28C4-2308F472A297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69" creationId="{3BB0BFC4-6D87-03A6-76B7-711F0A9DEDAD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71" creationId="{D11712D2-1B16-AAC2-28D5-340A11B2A456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72" creationId="{22CB385E-F476-709A-521F-A72C03B59AA4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73" creationId="{7DA7DC38-50CE-133B-F67E-33A396DADFED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74" creationId="{5273EF5F-F8E9-8C6B-091F-FD73B533E85D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75" creationId="{FD92A5DD-2582-9FCD-B227-6D0603496970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76" creationId="{292AE9F8-9D99-6A8C-737B-6F02032EE77C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77" creationId="{F3396045-AE46-63B4-B218-80AC5C1967B2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78" creationId="{5CEBB562-0612-0060-F69C-C63278B04287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79" creationId="{5E67BA82-45EF-B3F4-539D-BF1E47A6C6CE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80" creationId="{F25AA2FF-E9B9-7915-E6A8-E58DDA6E7BCA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81" creationId="{03B1DE62-316F-3C59-543B-13AFA3713E3F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82" creationId="{B7FA26C4-62C5-F426-33D4-6B8922D3150D}"/>
          </ac:spMkLst>
        </pc:spChg>
        <pc:spChg chg="mod">
          <ac:chgData name="Nguyen Xuan Khai 20235508" userId="ae802558-5921-4d88-b0af-0bab45693084" providerId="ADAL" clId="{0BC5D8AC-1E30-402B-A8C9-A1724B56DCD4}" dt="2024-12-18T17:47:49.165" v="2570" actId="1076"/>
          <ac:spMkLst>
            <pc:docMk/>
            <pc:sldMk cId="3328620516" sldId="319"/>
            <ac:spMk id="4483" creationId="{429B719F-1926-C655-AF53-32E6A8F984D8}"/>
          </ac:spMkLst>
        </pc:spChg>
        <pc:grpChg chg="mod">
          <ac:chgData name="Nguyen Xuan Khai 20235508" userId="ae802558-5921-4d88-b0af-0bab45693084" providerId="ADAL" clId="{0BC5D8AC-1E30-402B-A8C9-A1724B56DCD4}" dt="2024-12-18T17:45:33.914" v="2536" actId="1076"/>
          <ac:grpSpMkLst>
            <pc:docMk/>
            <pc:sldMk cId="3328620516" sldId="319"/>
            <ac:grpSpMk id="4404" creationId="{56512330-6437-32AC-7BE8-E615268AE662}"/>
          </ac:grpSpMkLst>
        </pc:grpChg>
        <pc:grpChg chg="mod">
          <ac:chgData name="Nguyen Xuan Khai 20235508" userId="ae802558-5921-4d88-b0af-0bab45693084" providerId="ADAL" clId="{0BC5D8AC-1E30-402B-A8C9-A1724B56DCD4}" dt="2024-12-18T17:47:49.165" v="2570" actId="1076"/>
          <ac:grpSpMkLst>
            <pc:docMk/>
            <pc:sldMk cId="3328620516" sldId="319"/>
            <ac:grpSpMk id="4444" creationId="{711EDC0F-521F-3331-71A9-35A7437A9D79}"/>
          </ac:grpSpMkLst>
        </pc:grpChg>
        <pc:grpChg chg="mod">
          <ac:chgData name="Nguyen Xuan Khai 20235508" userId="ae802558-5921-4d88-b0af-0bab45693084" providerId="ADAL" clId="{0BC5D8AC-1E30-402B-A8C9-A1724B56DCD4}" dt="2024-12-18T17:47:49.165" v="2570" actId="1076"/>
          <ac:grpSpMkLst>
            <pc:docMk/>
            <pc:sldMk cId="3328620516" sldId="319"/>
            <ac:grpSpMk id="4470" creationId="{51FE5385-3320-DBF5-B139-4B8491C0641C}"/>
          </ac:grpSpMkLst>
        </pc:grpChg>
        <pc:picChg chg="del mod">
          <ac:chgData name="Nguyen Xuan Khai 20235508" userId="ae802558-5921-4d88-b0af-0bab45693084" providerId="ADAL" clId="{0BC5D8AC-1E30-402B-A8C9-A1724B56DCD4}" dt="2024-12-18T17:27:33.710" v="2409" actId="478"/>
          <ac:picMkLst>
            <pc:docMk/>
            <pc:sldMk cId="3328620516" sldId="319"/>
            <ac:picMk id="3" creationId="{47642797-4099-39F3-80FC-1FE84EC84901}"/>
          </ac:picMkLst>
        </pc:picChg>
        <pc:picChg chg="add mod">
          <ac:chgData name="Nguyen Xuan Khai 20235508" userId="ae802558-5921-4d88-b0af-0bab45693084" providerId="ADAL" clId="{0BC5D8AC-1E30-402B-A8C9-A1724B56DCD4}" dt="2024-12-18T18:59:36.055" v="3093" actId="1076"/>
          <ac:picMkLst>
            <pc:docMk/>
            <pc:sldMk cId="3328620516" sldId="319"/>
            <ac:picMk id="5" creationId="{62C89A8C-6373-9E87-B87A-4ED200D9E714}"/>
          </ac:picMkLst>
        </pc:picChg>
        <pc:picChg chg="del">
          <ac:chgData name="Nguyen Xuan Khai 20235508" userId="ae802558-5921-4d88-b0af-0bab45693084" providerId="ADAL" clId="{0BC5D8AC-1E30-402B-A8C9-A1724B56DCD4}" dt="2024-12-18T16:34:32.651" v="2153" actId="478"/>
          <ac:picMkLst>
            <pc:docMk/>
            <pc:sldMk cId="3328620516" sldId="319"/>
            <ac:picMk id="6" creationId="{730A2E59-C7A8-3569-466C-B08CACC7EB9E}"/>
          </ac:picMkLst>
        </pc:picChg>
        <pc:picChg chg="del">
          <ac:chgData name="Nguyen Xuan Khai 20235508" userId="ae802558-5921-4d88-b0af-0bab45693084" providerId="ADAL" clId="{0BC5D8AC-1E30-402B-A8C9-A1724B56DCD4}" dt="2024-12-18T16:34:36.118" v="2155" actId="478"/>
          <ac:picMkLst>
            <pc:docMk/>
            <pc:sldMk cId="3328620516" sldId="319"/>
            <ac:picMk id="8" creationId="{8FB93FAA-4438-1700-55E5-3C55C4202ABE}"/>
          </ac:picMkLst>
        </pc:picChg>
        <pc:picChg chg="del">
          <ac:chgData name="Nguyen Xuan Khai 20235508" userId="ae802558-5921-4d88-b0af-0bab45693084" providerId="ADAL" clId="{0BC5D8AC-1E30-402B-A8C9-A1724B56DCD4}" dt="2024-12-18T16:34:33.610" v="2154" actId="478"/>
          <ac:picMkLst>
            <pc:docMk/>
            <pc:sldMk cId="3328620516" sldId="319"/>
            <ac:picMk id="10" creationId="{CF53596D-A4A8-1429-C544-36A8E4EEF362}"/>
          </ac:picMkLst>
        </pc:picChg>
        <pc:picChg chg="del mod">
          <ac:chgData name="Nguyen Xuan Khai 20235508" userId="ae802558-5921-4d88-b0af-0bab45693084" providerId="ADAL" clId="{0BC5D8AC-1E30-402B-A8C9-A1724B56DCD4}" dt="2024-12-18T17:21:44.609" v="2205" actId="478"/>
          <ac:picMkLst>
            <pc:docMk/>
            <pc:sldMk cId="3328620516" sldId="319"/>
            <ac:picMk id="12" creationId="{F1A245F2-FEFE-4ACE-7645-30A856B4B919}"/>
          </ac:picMkLst>
        </pc:picChg>
        <pc:picChg chg="add mod">
          <ac:chgData name="Nguyen Xuan Khai 20235508" userId="ae802558-5921-4d88-b0af-0bab45693084" providerId="ADAL" clId="{0BC5D8AC-1E30-402B-A8C9-A1724B56DCD4}" dt="2024-12-18T19:00:23.989" v="3097" actId="1076"/>
          <ac:picMkLst>
            <pc:docMk/>
            <pc:sldMk cId="3328620516" sldId="319"/>
            <ac:picMk id="6146" creationId="{09243CB0-E944-35FE-4FB6-ACEEEAB01BE4}"/>
          </ac:picMkLst>
        </pc:picChg>
        <pc:picChg chg="add mod">
          <ac:chgData name="Nguyen Xuan Khai 20235508" userId="ae802558-5921-4d88-b0af-0bab45693084" providerId="ADAL" clId="{0BC5D8AC-1E30-402B-A8C9-A1724B56DCD4}" dt="2024-12-18T19:00:17.504" v="3096" actId="1076"/>
          <ac:picMkLst>
            <pc:docMk/>
            <pc:sldMk cId="3328620516" sldId="319"/>
            <ac:picMk id="6148" creationId="{037C2414-0AD2-7716-02AF-84A45F4CF48D}"/>
          </ac:picMkLst>
        </pc:picChg>
      </pc:sldChg>
      <pc:sldChg chg="addSp delSp modSp add mod modTransition">
        <pc:chgData name="Nguyen Xuan Khai 20235508" userId="ae802558-5921-4d88-b0af-0bab45693084" providerId="ADAL" clId="{0BC5D8AC-1E30-402B-A8C9-A1724B56DCD4}" dt="2024-12-18T19:50:35.667" v="3651"/>
        <pc:sldMkLst>
          <pc:docMk/>
          <pc:sldMk cId="3593531684" sldId="320"/>
        </pc:sldMkLst>
        <pc:spChg chg="mod">
          <ac:chgData name="Nguyen Xuan Khai 20235508" userId="ae802558-5921-4d88-b0af-0bab45693084" providerId="ADAL" clId="{0BC5D8AC-1E30-402B-A8C9-A1724B56DCD4}" dt="2024-12-18T18:32:41.398" v="2984" actId="20577"/>
          <ac:spMkLst>
            <pc:docMk/>
            <pc:sldMk cId="3593531684" sldId="320"/>
            <ac:spMk id="4" creationId="{2E436611-BC80-B12D-B276-15713836DE0D}"/>
          </ac:spMkLst>
        </pc:spChg>
        <pc:spChg chg="mod">
          <ac:chgData name="Nguyen Xuan Khai 20235508" userId="ae802558-5921-4d88-b0af-0bab45693084" providerId="ADAL" clId="{0BC5D8AC-1E30-402B-A8C9-A1724B56DCD4}" dt="2024-12-18T17:50:45.577" v="2706" actId="1076"/>
          <ac:spMkLst>
            <pc:docMk/>
            <pc:sldMk cId="3593531684" sldId="320"/>
            <ac:spMk id="4203" creationId="{519321BC-1007-8450-1212-FE7B2CF4D52F}"/>
          </ac:spMkLst>
        </pc:spChg>
        <pc:grpChg chg="mod">
          <ac:chgData name="Nguyen Xuan Khai 20235508" userId="ae802558-5921-4d88-b0af-0bab45693084" providerId="ADAL" clId="{0BC5D8AC-1E30-402B-A8C9-A1724B56DCD4}" dt="2024-12-18T17:56:37.128" v="2759" actId="1076"/>
          <ac:grpSpMkLst>
            <pc:docMk/>
            <pc:sldMk cId="3593531684" sldId="320"/>
            <ac:grpSpMk id="4404" creationId="{502785AB-1904-28E7-C06E-60B2B7347AC1}"/>
          </ac:grpSpMkLst>
        </pc:grpChg>
        <pc:picChg chg="add del mod modCrop">
          <ac:chgData name="Nguyen Xuan Khai 20235508" userId="ae802558-5921-4d88-b0af-0bab45693084" providerId="ADAL" clId="{0BC5D8AC-1E30-402B-A8C9-A1724B56DCD4}" dt="2024-12-18T17:52:26.801" v="2715" actId="478"/>
          <ac:picMkLst>
            <pc:docMk/>
            <pc:sldMk cId="3593531684" sldId="320"/>
            <ac:picMk id="2" creationId="{454E8E85-692C-0A3D-5060-743832A86545}"/>
          </ac:picMkLst>
        </pc:picChg>
        <pc:picChg chg="del">
          <ac:chgData name="Nguyen Xuan Khai 20235508" userId="ae802558-5921-4d88-b0af-0bab45693084" providerId="ADAL" clId="{0BC5D8AC-1E30-402B-A8C9-A1724B56DCD4}" dt="2024-12-18T17:21:48.444" v="2206" actId="478"/>
          <ac:picMkLst>
            <pc:docMk/>
            <pc:sldMk cId="3593531684" sldId="320"/>
            <ac:picMk id="3" creationId="{9F4E8C55-AB5F-2071-BA25-C337ED2D429D}"/>
          </ac:picMkLst>
        </pc:picChg>
        <pc:picChg chg="del">
          <ac:chgData name="Nguyen Xuan Khai 20235508" userId="ae802558-5921-4d88-b0af-0bab45693084" providerId="ADAL" clId="{0BC5D8AC-1E30-402B-A8C9-A1724B56DCD4}" dt="2024-12-18T17:35:41.258" v="2457" actId="478"/>
          <ac:picMkLst>
            <pc:docMk/>
            <pc:sldMk cId="3593531684" sldId="320"/>
            <ac:picMk id="12" creationId="{0DFA87A3-0CE3-35FC-610D-8AF95F749BFF}"/>
          </ac:picMkLst>
        </pc:picChg>
        <pc:picChg chg="add mod">
          <ac:chgData name="Nguyen Xuan Khai 20235508" userId="ae802558-5921-4d88-b0af-0bab45693084" providerId="ADAL" clId="{0BC5D8AC-1E30-402B-A8C9-A1724B56DCD4}" dt="2024-12-18T17:56:53.168" v="2763" actId="1076"/>
          <ac:picMkLst>
            <pc:docMk/>
            <pc:sldMk cId="3593531684" sldId="320"/>
            <ac:picMk id="2050" creationId="{5E45C36D-5427-CDC8-A125-29432DB40673}"/>
          </ac:picMkLst>
        </pc:picChg>
        <pc:picChg chg="add mod">
          <ac:chgData name="Nguyen Xuan Khai 20235508" userId="ae802558-5921-4d88-b0af-0bab45693084" providerId="ADAL" clId="{0BC5D8AC-1E30-402B-A8C9-A1724B56DCD4}" dt="2024-12-18T17:56:56.916" v="2764" actId="1076"/>
          <ac:picMkLst>
            <pc:docMk/>
            <pc:sldMk cId="3593531684" sldId="320"/>
            <ac:picMk id="2052" creationId="{1A784553-046F-5524-3D07-83251B51B8DF}"/>
          </ac:picMkLst>
        </pc:picChg>
      </pc:sldChg>
      <pc:sldChg chg="addSp delSp modSp add mod modTransition">
        <pc:chgData name="Nguyen Xuan Khai 20235508" userId="ae802558-5921-4d88-b0af-0bab45693084" providerId="ADAL" clId="{0BC5D8AC-1E30-402B-A8C9-A1724B56DCD4}" dt="2024-12-18T19:50:48.174" v="3653"/>
        <pc:sldMkLst>
          <pc:docMk/>
          <pc:sldMk cId="820592510" sldId="321"/>
        </pc:sldMkLst>
        <pc:spChg chg="mod">
          <ac:chgData name="Nguyen Xuan Khai 20235508" userId="ae802558-5921-4d88-b0af-0bab45693084" providerId="ADAL" clId="{0BC5D8AC-1E30-402B-A8C9-A1724B56DCD4}" dt="2024-12-18T18:32:11.099" v="2974" actId="20577"/>
          <ac:spMkLst>
            <pc:docMk/>
            <pc:sldMk cId="820592510" sldId="321"/>
            <ac:spMk id="4" creationId="{8CD853EB-40F9-AB5A-2BFA-D7866ECC6ADC}"/>
          </ac:spMkLst>
        </pc:spChg>
        <pc:spChg chg="mod">
          <ac:chgData name="Nguyen Xuan Khai 20235508" userId="ae802558-5921-4d88-b0af-0bab45693084" providerId="ADAL" clId="{0BC5D8AC-1E30-402B-A8C9-A1724B56DCD4}" dt="2024-12-18T18:12:52.907" v="2922" actId="1076"/>
          <ac:spMkLst>
            <pc:docMk/>
            <pc:sldMk cId="820592510" sldId="321"/>
            <ac:spMk id="4203" creationId="{B0142B6B-7790-049A-BB01-B966A8BA90D6}"/>
          </ac:spMkLst>
        </pc:spChg>
        <pc:picChg chg="del">
          <ac:chgData name="Nguyen Xuan Khai 20235508" userId="ae802558-5921-4d88-b0af-0bab45693084" providerId="ADAL" clId="{0BC5D8AC-1E30-402B-A8C9-A1724B56DCD4}" dt="2024-12-18T17:22:55.381" v="2306" actId="478"/>
          <ac:picMkLst>
            <pc:docMk/>
            <pc:sldMk cId="820592510" sldId="321"/>
            <ac:picMk id="6" creationId="{E4CA4F88-23CE-2353-8FD7-4D5131FA1CD8}"/>
          </ac:picMkLst>
        </pc:picChg>
        <pc:picChg chg="del">
          <ac:chgData name="Nguyen Xuan Khai 20235508" userId="ae802558-5921-4d88-b0af-0bab45693084" providerId="ADAL" clId="{0BC5D8AC-1E30-402B-A8C9-A1724B56DCD4}" dt="2024-12-18T17:38:06.800" v="2476" actId="478"/>
          <ac:picMkLst>
            <pc:docMk/>
            <pc:sldMk cId="820592510" sldId="321"/>
            <ac:picMk id="8" creationId="{74BC9811-EF49-0924-DE52-16A07A0A5AE8}"/>
          </ac:picMkLst>
        </pc:picChg>
        <pc:picChg chg="del">
          <ac:chgData name="Nguyen Xuan Khai 20235508" userId="ae802558-5921-4d88-b0af-0bab45693084" providerId="ADAL" clId="{0BC5D8AC-1E30-402B-A8C9-A1724B56DCD4}" dt="2024-12-18T17:22:56.711" v="2307" actId="478"/>
          <ac:picMkLst>
            <pc:docMk/>
            <pc:sldMk cId="820592510" sldId="321"/>
            <ac:picMk id="10" creationId="{74BBF027-BFDB-47CD-5C6B-8E9805499952}"/>
          </ac:picMkLst>
        </pc:picChg>
        <pc:picChg chg="add mod">
          <ac:chgData name="Nguyen Xuan Khai 20235508" userId="ae802558-5921-4d88-b0af-0bab45693084" providerId="ADAL" clId="{0BC5D8AC-1E30-402B-A8C9-A1724B56DCD4}" dt="2024-12-18T18:15:49.321" v="2935" actId="167"/>
          <ac:picMkLst>
            <pc:docMk/>
            <pc:sldMk cId="820592510" sldId="321"/>
            <ac:picMk id="4098" creationId="{1C098A60-A2B1-73A8-D483-39B5E6E03ED1}"/>
          </ac:picMkLst>
        </pc:picChg>
        <pc:picChg chg="add mod">
          <ac:chgData name="Nguyen Xuan Khai 20235508" userId="ae802558-5921-4d88-b0af-0bab45693084" providerId="ADAL" clId="{0BC5D8AC-1E30-402B-A8C9-A1724B56DCD4}" dt="2024-12-18T18:15:52.842" v="2936" actId="1076"/>
          <ac:picMkLst>
            <pc:docMk/>
            <pc:sldMk cId="820592510" sldId="321"/>
            <ac:picMk id="4100" creationId="{ADD8CCB7-6CEA-7FDD-7A4A-D772B21ADAB5}"/>
          </ac:picMkLst>
        </pc:picChg>
      </pc:sldChg>
      <pc:sldChg chg="addSp delSp modSp add mod modTransition">
        <pc:chgData name="Nguyen Xuan Khai 20235508" userId="ae802558-5921-4d88-b0af-0bab45693084" providerId="ADAL" clId="{0BC5D8AC-1E30-402B-A8C9-A1724B56DCD4}" dt="2024-12-18T19:50:51.489" v="3654"/>
        <pc:sldMkLst>
          <pc:docMk/>
          <pc:sldMk cId="3185582916" sldId="322"/>
        </pc:sldMkLst>
        <pc:spChg chg="mod">
          <ac:chgData name="Nguyen Xuan Khai 20235508" userId="ae802558-5921-4d88-b0af-0bab45693084" providerId="ADAL" clId="{0BC5D8AC-1E30-402B-A8C9-A1724B56DCD4}" dt="2024-12-18T18:35:52.463" v="3067" actId="20577"/>
          <ac:spMkLst>
            <pc:docMk/>
            <pc:sldMk cId="3185582916" sldId="322"/>
            <ac:spMk id="4" creationId="{B5811335-96A5-4C15-9135-0C04037B3D07}"/>
          </ac:spMkLst>
        </pc:spChg>
        <pc:spChg chg="mod">
          <ac:chgData name="Nguyen Xuan Khai 20235508" userId="ae802558-5921-4d88-b0af-0bab45693084" providerId="ADAL" clId="{0BC5D8AC-1E30-402B-A8C9-A1724B56DCD4}" dt="2024-12-18T17:39:27.370" v="2500" actId="20577"/>
          <ac:spMkLst>
            <pc:docMk/>
            <pc:sldMk cId="3185582916" sldId="322"/>
            <ac:spMk id="4203" creationId="{50262EE4-B157-3894-3CDC-5E8579A28849}"/>
          </ac:spMkLst>
        </pc:spChg>
        <pc:grpChg chg="mod">
          <ac:chgData name="Nguyen Xuan Khai 20235508" userId="ae802558-5921-4d88-b0af-0bab45693084" providerId="ADAL" clId="{0BC5D8AC-1E30-402B-A8C9-A1724B56DCD4}" dt="2024-12-18T18:23:46.448" v="2964" actId="1076"/>
          <ac:grpSpMkLst>
            <pc:docMk/>
            <pc:sldMk cId="3185582916" sldId="322"/>
            <ac:grpSpMk id="4404" creationId="{AD84BF5C-5F87-6AA3-DD7F-595329A817DD}"/>
          </ac:grpSpMkLst>
        </pc:grpChg>
        <pc:picChg chg="del">
          <ac:chgData name="Nguyen Xuan Khai 20235508" userId="ae802558-5921-4d88-b0af-0bab45693084" providerId="ADAL" clId="{0BC5D8AC-1E30-402B-A8C9-A1724B56DCD4}" dt="2024-12-18T17:23:19.472" v="2407" actId="478"/>
          <ac:picMkLst>
            <pc:docMk/>
            <pc:sldMk cId="3185582916" sldId="322"/>
            <ac:picMk id="6" creationId="{629A9EA2-3D7A-FDC0-9BAF-88DF39E5F007}"/>
          </ac:picMkLst>
        </pc:picChg>
        <pc:picChg chg="del">
          <ac:chgData name="Nguyen Xuan Khai 20235508" userId="ae802558-5921-4d88-b0af-0bab45693084" providerId="ADAL" clId="{0BC5D8AC-1E30-402B-A8C9-A1724B56DCD4}" dt="2024-12-18T17:23:20.579" v="2408" actId="478"/>
          <ac:picMkLst>
            <pc:docMk/>
            <pc:sldMk cId="3185582916" sldId="322"/>
            <ac:picMk id="8" creationId="{9CB56B65-97B1-A31C-D9C5-0235A64C5C29}"/>
          </ac:picMkLst>
        </pc:picChg>
        <pc:picChg chg="del">
          <ac:chgData name="Nguyen Xuan Khai 20235508" userId="ae802558-5921-4d88-b0af-0bab45693084" providerId="ADAL" clId="{0BC5D8AC-1E30-402B-A8C9-A1724B56DCD4}" dt="2024-12-18T17:39:35.391" v="2503" actId="478"/>
          <ac:picMkLst>
            <pc:docMk/>
            <pc:sldMk cId="3185582916" sldId="322"/>
            <ac:picMk id="10" creationId="{5B4292B6-1682-CE51-D403-77C71FBFCBAB}"/>
          </ac:picMkLst>
        </pc:picChg>
        <pc:picChg chg="add mod">
          <ac:chgData name="Nguyen Xuan Khai 20235508" userId="ae802558-5921-4d88-b0af-0bab45693084" providerId="ADAL" clId="{0BC5D8AC-1E30-402B-A8C9-A1724B56DCD4}" dt="2024-12-18T18:24:07.209" v="2967" actId="1076"/>
          <ac:picMkLst>
            <pc:docMk/>
            <pc:sldMk cId="3185582916" sldId="322"/>
            <ac:picMk id="5122" creationId="{8201A441-30D0-3A77-DF97-C85131F7B1A9}"/>
          </ac:picMkLst>
        </pc:picChg>
        <pc:picChg chg="add mod">
          <ac:chgData name="Nguyen Xuan Khai 20235508" userId="ae802558-5921-4d88-b0af-0bab45693084" providerId="ADAL" clId="{0BC5D8AC-1E30-402B-A8C9-A1724B56DCD4}" dt="2024-12-18T18:23:57.134" v="2966" actId="1076"/>
          <ac:picMkLst>
            <pc:docMk/>
            <pc:sldMk cId="3185582916" sldId="322"/>
            <ac:picMk id="5124" creationId="{9BA07F3D-96F4-6830-30AF-04C6F04F3F2A}"/>
          </ac:picMkLst>
        </pc:picChg>
      </pc:sldChg>
      <pc:sldChg chg="add modTransition">
        <pc:chgData name="Nguyen Xuan Khai 20235508" userId="ae802558-5921-4d88-b0af-0bab45693084" providerId="ADAL" clId="{0BC5D8AC-1E30-402B-A8C9-A1724B56DCD4}" dt="2024-12-18T19:50:04.549" v="3647"/>
        <pc:sldMkLst>
          <pc:docMk/>
          <pc:sldMk cId="2280307234" sldId="323"/>
        </pc:sldMkLst>
      </pc:sldChg>
      <pc:sldChg chg="delSp modSp add mod ord modTransition">
        <pc:chgData name="Nguyen Xuan Khai 20235508" userId="ae802558-5921-4d88-b0af-0bab45693084" providerId="ADAL" clId="{0BC5D8AC-1E30-402B-A8C9-A1724B56DCD4}" dt="2024-12-19T00:03:25.429" v="4583" actId="1076"/>
        <pc:sldMkLst>
          <pc:docMk/>
          <pc:sldMk cId="3571400388" sldId="324"/>
        </pc:sldMkLst>
        <pc:spChg chg="del mod">
          <ac:chgData name="Nguyen Xuan Khai 20235508" userId="ae802558-5921-4d88-b0af-0bab45693084" providerId="ADAL" clId="{0BC5D8AC-1E30-402B-A8C9-A1724B56DCD4}" dt="2024-12-19T00:03:22.538" v="4582" actId="478"/>
          <ac:spMkLst>
            <pc:docMk/>
            <pc:sldMk cId="3571400388" sldId="324"/>
            <ac:spMk id="4" creationId="{69C57160-B49F-8AA0-B47E-E0B40C36ABC0}"/>
          </ac:spMkLst>
        </pc:spChg>
        <pc:spChg chg="mod">
          <ac:chgData name="Nguyen Xuan Khai 20235508" userId="ae802558-5921-4d88-b0af-0bab45693084" providerId="ADAL" clId="{0BC5D8AC-1E30-402B-A8C9-A1724B56DCD4}" dt="2024-12-19T00:03:25.429" v="4583" actId="1076"/>
          <ac:spMkLst>
            <pc:docMk/>
            <pc:sldMk cId="3571400388" sldId="324"/>
            <ac:spMk id="4203" creationId="{00A22953-C9C4-268A-C149-E250135B822B}"/>
          </ac:spMkLst>
        </pc:spChg>
      </pc:sldChg>
      <pc:sldChg chg="addSp delSp modSp add mod">
        <pc:chgData name="Nguyen Xuan Khai 20235508" userId="ae802558-5921-4d88-b0af-0bab45693084" providerId="ADAL" clId="{0BC5D8AC-1E30-402B-A8C9-A1724B56DCD4}" dt="2024-12-18T20:49:22.033" v="4429" actId="1076"/>
        <pc:sldMkLst>
          <pc:docMk/>
          <pc:sldMk cId="3186368470" sldId="325"/>
        </pc:sldMkLst>
        <pc:spChg chg="mod">
          <ac:chgData name="Nguyen Xuan Khai 20235508" userId="ae802558-5921-4d88-b0af-0bab45693084" providerId="ADAL" clId="{0BC5D8AC-1E30-402B-A8C9-A1724B56DCD4}" dt="2024-12-18T19:12:40.185" v="3456" actId="1076"/>
          <ac:spMkLst>
            <pc:docMk/>
            <pc:sldMk cId="3186368470" sldId="325"/>
            <ac:spMk id="4" creationId="{88F40508-DDBC-B07C-11B9-3F2246833855}"/>
          </ac:spMkLst>
        </pc:spChg>
        <pc:spChg chg="mod">
          <ac:chgData name="Nguyen Xuan Khai 20235508" userId="ae802558-5921-4d88-b0af-0bab45693084" providerId="ADAL" clId="{0BC5D8AC-1E30-402B-A8C9-A1724B56DCD4}" dt="2024-12-18T19:02:54.028" v="3176" actId="20577"/>
          <ac:spMkLst>
            <pc:docMk/>
            <pc:sldMk cId="3186368470" sldId="325"/>
            <ac:spMk id="4203" creationId="{C32C80ED-8AD5-CA90-3A30-46BC341F92C8}"/>
          </ac:spMkLst>
        </pc:spChg>
        <pc:picChg chg="del">
          <ac:chgData name="Nguyen Xuan Khai 20235508" userId="ae802558-5921-4d88-b0af-0bab45693084" providerId="ADAL" clId="{0BC5D8AC-1E30-402B-A8C9-A1724B56DCD4}" dt="2024-12-18T19:02:24.136" v="3144" actId="478"/>
          <ac:picMkLst>
            <pc:docMk/>
            <pc:sldMk cId="3186368470" sldId="325"/>
            <ac:picMk id="7170" creationId="{E4CC6E27-D720-1694-0447-6A1BC430A12B}"/>
          </ac:picMkLst>
        </pc:picChg>
        <pc:picChg chg="add mod">
          <ac:chgData name="Nguyen Xuan Khai 20235508" userId="ae802558-5921-4d88-b0af-0bab45693084" providerId="ADAL" clId="{0BC5D8AC-1E30-402B-A8C9-A1724B56DCD4}" dt="2024-12-18T20:49:19.708" v="4428" actId="1076"/>
          <ac:picMkLst>
            <pc:docMk/>
            <pc:sldMk cId="3186368470" sldId="325"/>
            <ac:picMk id="18434" creationId="{77512948-74A6-6656-EF7D-5A74FEF7F47B}"/>
          </ac:picMkLst>
        </pc:picChg>
        <pc:picChg chg="add mod">
          <ac:chgData name="Nguyen Xuan Khai 20235508" userId="ae802558-5921-4d88-b0af-0bab45693084" providerId="ADAL" clId="{0BC5D8AC-1E30-402B-A8C9-A1724B56DCD4}" dt="2024-12-18T20:49:22.033" v="4429" actId="1076"/>
          <ac:picMkLst>
            <pc:docMk/>
            <pc:sldMk cId="3186368470" sldId="325"/>
            <ac:picMk id="18436" creationId="{E1B8B6A1-141B-218A-1D48-8FFA0928945C}"/>
          </ac:picMkLst>
        </pc:picChg>
      </pc:sldChg>
      <pc:sldChg chg="addSp modSp add mod modTransition">
        <pc:chgData name="Nguyen Xuan Khai 20235508" userId="ae802558-5921-4d88-b0af-0bab45693084" providerId="ADAL" clId="{0BC5D8AC-1E30-402B-A8C9-A1724B56DCD4}" dt="2024-12-18T20:07:49.955" v="3852" actId="1076"/>
        <pc:sldMkLst>
          <pc:docMk/>
          <pc:sldMk cId="3844711549" sldId="326"/>
        </pc:sldMkLst>
        <pc:spChg chg="mod">
          <ac:chgData name="Nguyen Xuan Khai 20235508" userId="ae802558-5921-4d88-b0af-0bab45693084" providerId="ADAL" clId="{0BC5D8AC-1E30-402B-A8C9-A1724B56DCD4}" dt="2024-12-18T20:07:46.524" v="3851" actId="1076"/>
          <ac:spMkLst>
            <pc:docMk/>
            <pc:sldMk cId="3844711549" sldId="326"/>
            <ac:spMk id="4" creationId="{7E22E6BF-EF7A-7901-87FB-6903567BC883}"/>
          </ac:spMkLst>
        </pc:spChg>
        <pc:spChg chg="mod">
          <ac:chgData name="Nguyen Xuan Khai 20235508" userId="ae802558-5921-4d88-b0af-0bab45693084" providerId="ADAL" clId="{0BC5D8AC-1E30-402B-A8C9-A1724B56DCD4}" dt="2024-12-18T20:07:49.955" v="3852" actId="1076"/>
          <ac:spMkLst>
            <pc:docMk/>
            <pc:sldMk cId="3844711549" sldId="326"/>
            <ac:spMk id="4203" creationId="{CE82565C-CFEF-D012-3A5B-EE514A89F375}"/>
          </ac:spMkLst>
        </pc:spChg>
        <pc:picChg chg="add mod">
          <ac:chgData name="Nguyen Xuan Khai 20235508" userId="ae802558-5921-4d88-b0af-0bab45693084" providerId="ADAL" clId="{0BC5D8AC-1E30-402B-A8C9-A1724B56DCD4}" dt="2024-12-18T20:07:11.354" v="3801" actId="1076"/>
          <ac:picMkLst>
            <pc:docMk/>
            <pc:sldMk cId="3844711549" sldId="326"/>
            <ac:picMk id="8194" creationId="{593DA9D5-7C60-D052-4D59-76116D83406D}"/>
          </ac:picMkLst>
        </pc:picChg>
      </pc:sldChg>
      <pc:sldChg chg="addSp delSp modSp add mod modTransition">
        <pc:chgData name="Nguyen Xuan Khai 20235508" userId="ae802558-5921-4d88-b0af-0bab45693084" providerId="ADAL" clId="{0BC5D8AC-1E30-402B-A8C9-A1724B56DCD4}" dt="2024-12-18T20:47:54.637" v="4417" actId="1440"/>
        <pc:sldMkLst>
          <pc:docMk/>
          <pc:sldMk cId="3183105627" sldId="327"/>
        </pc:sldMkLst>
        <pc:spChg chg="mod">
          <ac:chgData name="Nguyen Xuan Khai 20235508" userId="ae802558-5921-4d88-b0af-0bab45693084" providerId="ADAL" clId="{0BC5D8AC-1E30-402B-A8C9-A1724B56DCD4}" dt="2024-12-18T19:08:49.841" v="3314" actId="20577"/>
          <ac:spMkLst>
            <pc:docMk/>
            <pc:sldMk cId="3183105627" sldId="327"/>
            <ac:spMk id="4" creationId="{8AED8B84-1AEF-BBC1-EFDD-BCDA33B35E5E}"/>
          </ac:spMkLst>
        </pc:spChg>
        <pc:spChg chg="mod">
          <ac:chgData name="Nguyen Xuan Khai 20235508" userId="ae802558-5921-4d88-b0af-0bab45693084" providerId="ADAL" clId="{0BC5D8AC-1E30-402B-A8C9-A1724B56DCD4}" dt="2024-12-18T19:08:31.552" v="3285" actId="20577"/>
          <ac:spMkLst>
            <pc:docMk/>
            <pc:sldMk cId="3183105627" sldId="327"/>
            <ac:spMk id="4203" creationId="{784051A6-BF14-299F-D50B-1AFDF3CB3287}"/>
          </ac:spMkLst>
        </pc:spChg>
        <pc:picChg chg="del">
          <ac:chgData name="Nguyen Xuan Khai 20235508" userId="ae802558-5921-4d88-b0af-0bab45693084" providerId="ADAL" clId="{0BC5D8AC-1E30-402B-A8C9-A1724B56DCD4}" dt="2024-12-18T19:13:45.278" v="3457" actId="478"/>
          <ac:picMkLst>
            <pc:docMk/>
            <pc:sldMk cId="3183105627" sldId="327"/>
            <ac:picMk id="8194" creationId="{AA3D4286-C54E-8A55-FCEA-0CED575CC42C}"/>
          </ac:picMkLst>
        </pc:picChg>
        <pc:picChg chg="add mod">
          <ac:chgData name="Nguyen Xuan Khai 20235508" userId="ae802558-5921-4d88-b0af-0bab45693084" providerId="ADAL" clId="{0BC5D8AC-1E30-402B-A8C9-A1724B56DCD4}" dt="2024-12-18T20:47:54.637" v="4417" actId="1440"/>
          <ac:picMkLst>
            <pc:docMk/>
            <pc:sldMk cId="3183105627" sldId="327"/>
            <ac:picMk id="16386" creationId="{CE320578-E932-9997-299A-553C76A07ADB}"/>
          </ac:picMkLst>
        </pc:picChg>
      </pc:sldChg>
      <pc:sldChg chg="delSp modSp add del mod modTransition">
        <pc:chgData name="Nguyen Xuan Khai 20235508" userId="ae802558-5921-4d88-b0af-0bab45693084" providerId="ADAL" clId="{0BC5D8AC-1E30-402B-A8C9-A1724B56DCD4}" dt="2024-12-18T20:07:58.786" v="3853" actId="47"/>
        <pc:sldMkLst>
          <pc:docMk/>
          <pc:sldMk cId="2906134281" sldId="328"/>
        </pc:sldMkLst>
        <pc:spChg chg="del mod">
          <ac:chgData name="Nguyen Xuan Khai 20235508" userId="ae802558-5921-4d88-b0af-0bab45693084" providerId="ADAL" clId="{0BC5D8AC-1E30-402B-A8C9-A1724B56DCD4}" dt="2024-12-18T19:24:24.273" v="3520" actId="478"/>
          <ac:spMkLst>
            <pc:docMk/>
            <pc:sldMk cId="2906134281" sldId="328"/>
            <ac:spMk id="4" creationId="{5F7C72C9-6315-D630-DE3B-C7ABC8CDA36C}"/>
          </ac:spMkLst>
        </pc:spChg>
        <pc:spChg chg="mod">
          <ac:chgData name="Nguyen Xuan Khai 20235508" userId="ae802558-5921-4d88-b0af-0bab45693084" providerId="ADAL" clId="{0BC5D8AC-1E30-402B-A8C9-A1724B56DCD4}" dt="2024-12-18T19:26:52.342" v="3522" actId="20577"/>
          <ac:spMkLst>
            <pc:docMk/>
            <pc:sldMk cId="2906134281" sldId="328"/>
            <ac:spMk id="4203" creationId="{F0B9D9C9-01DB-0513-9657-503274C276F3}"/>
          </ac:spMkLst>
        </pc:spChg>
      </pc:sldChg>
      <pc:sldChg chg="addSp delSp modSp add mod modTransition">
        <pc:chgData name="Nguyen Xuan Khai 20235508" userId="ae802558-5921-4d88-b0af-0bab45693084" providerId="ADAL" clId="{0BC5D8AC-1E30-402B-A8C9-A1724B56DCD4}" dt="2024-12-18T20:26:20.494" v="4000" actId="1076"/>
        <pc:sldMkLst>
          <pc:docMk/>
          <pc:sldMk cId="1891100366" sldId="329"/>
        </pc:sldMkLst>
        <pc:spChg chg="add del mod">
          <ac:chgData name="Nguyen Xuan Khai 20235508" userId="ae802558-5921-4d88-b0af-0bab45693084" providerId="ADAL" clId="{0BC5D8AC-1E30-402B-A8C9-A1724B56DCD4}" dt="2024-12-18T19:41:57.127" v="3594" actId="478"/>
          <ac:spMkLst>
            <pc:docMk/>
            <pc:sldMk cId="1891100366" sldId="329"/>
            <ac:spMk id="2" creationId="{15423E45-BF45-F18D-9968-FCD3DC592790}"/>
          </ac:spMkLst>
        </pc:spChg>
        <pc:spChg chg="add del mod">
          <ac:chgData name="Nguyen Xuan Khai 20235508" userId="ae802558-5921-4d88-b0af-0bab45693084" providerId="ADAL" clId="{0BC5D8AC-1E30-402B-A8C9-A1724B56DCD4}" dt="2024-12-18T20:20:56.449" v="3933" actId="478"/>
          <ac:spMkLst>
            <pc:docMk/>
            <pc:sldMk cId="1891100366" sldId="329"/>
            <ac:spMk id="3" creationId="{2CBE5EE4-074D-3E26-0D5C-ED46FA35A04A}"/>
          </ac:spMkLst>
        </pc:spChg>
        <pc:spChg chg="del">
          <ac:chgData name="Nguyen Xuan Khai 20235508" userId="ae802558-5921-4d88-b0af-0bab45693084" providerId="ADAL" clId="{0BC5D8AC-1E30-402B-A8C9-A1724B56DCD4}" dt="2024-12-18T19:41:54.880" v="3593" actId="478"/>
          <ac:spMkLst>
            <pc:docMk/>
            <pc:sldMk cId="1891100366" sldId="329"/>
            <ac:spMk id="4" creationId="{46085AB5-6049-FEC5-0C9A-A43C7FF2B80A}"/>
          </ac:spMkLst>
        </pc:spChg>
        <pc:spChg chg="add mod">
          <ac:chgData name="Nguyen Xuan Khai 20235508" userId="ae802558-5921-4d88-b0af-0bab45693084" providerId="ADAL" clId="{0BC5D8AC-1E30-402B-A8C9-A1724B56DCD4}" dt="2024-12-18T20:26:20.494" v="4000" actId="1076"/>
          <ac:spMkLst>
            <pc:docMk/>
            <pc:sldMk cId="1891100366" sldId="329"/>
            <ac:spMk id="6" creationId="{9A64D0A7-841B-5968-0C79-E94F9443CC00}"/>
          </ac:spMkLst>
        </pc:spChg>
        <pc:spChg chg="del mod">
          <ac:chgData name="Nguyen Xuan Khai 20235508" userId="ae802558-5921-4d88-b0af-0bab45693084" providerId="ADAL" clId="{0BC5D8AC-1E30-402B-A8C9-A1724B56DCD4}" dt="2024-12-18T19:42:18.665" v="3596" actId="478"/>
          <ac:spMkLst>
            <pc:docMk/>
            <pc:sldMk cId="1891100366" sldId="329"/>
            <ac:spMk id="4203" creationId="{2FE0D31C-FBA9-E8AB-B204-21930FB7EAED}"/>
          </ac:spMkLst>
        </pc:spChg>
        <pc:grpChg chg="del">
          <ac:chgData name="Nguyen Xuan Khai 20235508" userId="ae802558-5921-4d88-b0af-0bab45693084" providerId="ADAL" clId="{0BC5D8AC-1E30-402B-A8C9-A1724B56DCD4}" dt="2024-12-18T19:41:50.613" v="3592" actId="478"/>
          <ac:grpSpMkLst>
            <pc:docMk/>
            <pc:sldMk cId="1891100366" sldId="329"/>
            <ac:grpSpMk id="4205" creationId="{647775A2-BC60-134C-4158-E6A53DCDA990}"/>
          </ac:grpSpMkLst>
        </pc:grpChg>
        <pc:picChg chg="add mod">
          <ac:chgData name="Nguyen Xuan Khai 20235508" userId="ae802558-5921-4d88-b0af-0bab45693084" providerId="ADAL" clId="{0BC5D8AC-1E30-402B-A8C9-A1724B56DCD4}" dt="2024-12-18T19:43:13.581" v="3607" actId="14100"/>
          <ac:picMkLst>
            <pc:docMk/>
            <pc:sldMk cId="1891100366" sldId="329"/>
            <ac:picMk id="10242" creationId="{F1E03C6E-36C1-ED50-6541-42E4841D4F7B}"/>
          </ac:picMkLst>
        </pc:picChg>
      </pc:sldChg>
      <pc:sldChg chg="addSp delSp modSp add mod modTransition">
        <pc:chgData name="Nguyen Xuan Khai 20235508" userId="ae802558-5921-4d88-b0af-0bab45693084" providerId="ADAL" clId="{0BC5D8AC-1E30-402B-A8C9-A1724B56DCD4}" dt="2024-12-19T00:02:55.233" v="4580" actId="14100"/>
        <pc:sldMkLst>
          <pc:docMk/>
          <pc:sldMk cId="1714410891" sldId="330"/>
        </pc:sldMkLst>
        <pc:spChg chg="add del mod">
          <ac:chgData name="Nguyen Xuan Khai 20235508" userId="ae802558-5921-4d88-b0af-0bab45693084" providerId="ADAL" clId="{0BC5D8AC-1E30-402B-A8C9-A1724B56DCD4}" dt="2024-12-18T20:21:00.022" v="3934" actId="478"/>
          <ac:spMkLst>
            <pc:docMk/>
            <pc:sldMk cId="1714410891" sldId="330"/>
            <ac:spMk id="3" creationId="{14D0FA88-EBCC-328E-E9C3-0292A09FF31D}"/>
          </ac:spMkLst>
        </pc:spChg>
        <pc:spChg chg="add mod">
          <ac:chgData name="Nguyen Xuan Khai 20235508" userId="ae802558-5921-4d88-b0af-0bab45693084" providerId="ADAL" clId="{0BC5D8AC-1E30-402B-A8C9-A1724B56DCD4}" dt="2024-12-18T20:26:40.762" v="4003" actId="1076"/>
          <ac:spMkLst>
            <pc:docMk/>
            <pc:sldMk cId="1714410891" sldId="330"/>
            <ac:spMk id="5" creationId="{BE15803D-E2AA-50BB-8375-192F73F43075}"/>
          </ac:spMkLst>
        </pc:spChg>
        <pc:picChg chg="add mod">
          <ac:chgData name="Nguyen Xuan Khai 20235508" userId="ae802558-5921-4d88-b0af-0bab45693084" providerId="ADAL" clId="{0BC5D8AC-1E30-402B-A8C9-A1724B56DCD4}" dt="2024-12-18T19:44:57.466" v="3618" actId="571"/>
          <ac:picMkLst>
            <pc:docMk/>
            <pc:sldMk cId="1714410891" sldId="330"/>
            <ac:picMk id="2" creationId="{DDAAB90D-0288-4F52-398E-8DA00A9E1DFD}"/>
          </ac:picMkLst>
        </pc:picChg>
        <pc:picChg chg="del">
          <ac:chgData name="Nguyen Xuan Khai 20235508" userId="ae802558-5921-4d88-b0af-0bab45693084" providerId="ADAL" clId="{0BC5D8AC-1E30-402B-A8C9-A1724B56DCD4}" dt="2024-12-18T19:43:37.121" v="3609" actId="478"/>
          <ac:picMkLst>
            <pc:docMk/>
            <pc:sldMk cId="1714410891" sldId="330"/>
            <ac:picMk id="10242" creationId="{88574818-C9D1-766C-989F-AF1B215E1FCE}"/>
          </ac:picMkLst>
        </pc:picChg>
        <pc:picChg chg="add del mod">
          <ac:chgData name="Nguyen Xuan Khai 20235508" userId="ae802558-5921-4d88-b0af-0bab45693084" providerId="ADAL" clId="{0BC5D8AC-1E30-402B-A8C9-A1724B56DCD4}" dt="2024-12-18T19:46:02.282" v="3630" actId="478"/>
          <ac:picMkLst>
            <pc:docMk/>
            <pc:sldMk cId="1714410891" sldId="330"/>
            <ac:picMk id="11266" creationId="{7CE62449-F1C0-EA4A-8D14-8C25DA553354}"/>
          </ac:picMkLst>
        </pc:picChg>
        <pc:picChg chg="add mod">
          <ac:chgData name="Nguyen Xuan Khai 20235508" userId="ae802558-5921-4d88-b0af-0bab45693084" providerId="ADAL" clId="{0BC5D8AC-1E30-402B-A8C9-A1724B56DCD4}" dt="2024-12-19T00:02:55.233" v="4580" actId="14100"/>
          <ac:picMkLst>
            <pc:docMk/>
            <pc:sldMk cId="1714410891" sldId="330"/>
            <ac:picMk id="11268" creationId="{ACD1891D-7977-A902-E5DD-C41EDCF365DF}"/>
          </ac:picMkLst>
        </pc:picChg>
      </pc:sldChg>
      <pc:sldChg chg="addSp delSp modSp add mod">
        <pc:chgData name="Nguyen Xuan Khai 20235508" userId="ae802558-5921-4d88-b0af-0bab45693084" providerId="ADAL" clId="{0BC5D8AC-1E30-402B-A8C9-A1724B56DCD4}" dt="2024-12-18T20:26:58.933" v="4015" actId="1076"/>
        <pc:sldMkLst>
          <pc:docMk/>
          <pc:sldMk cId="4057625616" sldId="331"/>
        </pc:sldMkLst>
        <pc:spChg chg="add del mod">
          <ac:chgData name="Nguyen Xuan Khai 20235508" userId="ae802558-5921-4d88-b0af-0bab45693084" providerId="ADAL" clId="{0BC5D8AC-1E30-402B-A8C9-A1724B56DCD4}" dt="2024-12-18T20:21:03.641" v="3935" actId="478"/>
          <ac:spMkLst>
            <pc:docMk/>
            <pc:sldMk cId="4057625616" sldId="331"/>
            <ac:spMk id="2" creationId="{BDB10405-F47E-4A62-07D2-7DFCE9A4B1D3}"/>
          </ac:spMkLst>
        </pc:spChg>
        <pc:spChg chg="add mod">
          <ac:chgData name="Nguyen Xuan Khai 20235508" userId="ae802558-5921-4d88-b0af-0bab45693084" providerId="ADAL" clId="{0BC5D8AC-1E30-402B-A8C9-A1724B56DCD4}" dt="2024-12-18T20:26:58.933" v="4015" actId="1076"/>
          <ac:spMkLst>
            <pc:docMk/>
            <pc:sldMk cId="4057625616" sldId="331"/>
            <ac:spMk id="4" creationId="{1A0DD41C-59E8-8AC1-271B-035A783D1B20}"/>
          </ac:spMkLst>
        </pc:spChg>
        <pc:picChg chg="del">
          <ac:chgData name="Nguyen Xuan Khai 20235508" userId="ae802558-5921-4d88-b0af-0bab45693084" providerId="ADAL" clId="{0BC5D8AC-1E30-402B-A8C9-A1724B56DCD4}" dt="2024-12-18T19:47:19.145" v="3636" actId="478"/>
          <ac:picMkLst>
            <pc:docMk/>
            <pc:sldMk cId="4057625616" sldId="331"/>
            <ac:picMk id="11268" creationId="{0DBC1736-2F17-4228-06B4-91B5F8C762B0}"/>
          </ac:picMkLst>
        </pc:picChg>
        <pc:picChg chg="add del mod">
          <ac:chgData name="Nguyen Xuan Khai 20235508" userId="ae802558-5921-4d88-b0af-0bab45693084" providerId="ADAL" clId="{0BC5D8AC-1E30-402B-A8C9-A1724B56DCD4}" dt="2024-12-18T19:54:48.417" v="3675" actId="478"/>
          <ac:picMkLst>
            <pc:docMk/>
            <pc:sldMk cId="4057625616" sldId="331"/>
            <ac:picMk id="12290" creationId="{792EC1F7-1B76-8B9D-438B-FBE732D9B2F4}"/>
          </ac:picMkLst>
        </pc:picChg>
        <pc:picChg chg="add mod">
          <ac:chgData name="Nguyen Xuan Khai 20235508" userId="ae802558-5921-4d88-b0af-0bab45693084" providerId="ADAL" clId="{0BC5D8AC-1E30-402B-A8C9-A1724B56DCD4}" dt="2024-12-18T19:57:07.459" v="3696" actId="1076"/>
          <ac:picMkLst>
            <pc:docMk/>
            <pc:sldMk cId="4057625616" sldId="331"/>
            <ac:picMk id="12292" creationId="{9B43217E-54AE-0FC2-C10C-71BD14EB9ED7}"/>
          </ac:picMkLst>
        </pc:picChg>
      </pc:sldChg>
      <pc:sldChg chg="addSp delSp modSp add mod">
        <pc:chgData name="Nguyen Xuan Khai 20235508" userId="ae802558-5921-4d88-b0af-0bab45693084" providerId="ADAL" clId="{0BC5D8AC-1E30-402B-A8C9-A1724B56DCD4}" dt="2024-12-18T20:27:09.669" v="4017" actId="1076"/>
        <pc:sldMkLst>
          <pc:docMk/>
          <pc:sldMk cId="3628667627" sldId="332"/>
        </pc:sldMkLst>
        <pc:spChg chg="add del mod">
          <ac:chgData name="Nguyen Xuan Khai 20235508" userId="ae802558-5921-4d88-b0af-0bab45693084" providerId="ADAL" clId="{0BC5D8AC-1E30-402B-A8C9-A1724B56DCD4}" dt="2024-12-18T20:21:06.591" v="3936" actId="478"/>
          <ac:spMkLst>
            <pc:docMk/>
            <pc:sldMk cId="3628667627" sldId="332"/>
            <ac:spMk id="3" creationId="{AEC6F583-958C-2199-FB12-E77999AD27EC}"/>
          </ac:spMkLst>
        </pc:spChg>
        <pc:spChg chg="add mod">
          <ac:chgData name="Nguyen Xuan Khai 20235508" userId="ae802558-5921-4d88-b0af-0bab45693084" providerId="ADAL" clId="{0BC5D8AC-1E30-402B-A8C9-A1724B56DCD4}" dt="2024-12-18T20:27:09.669" v="4017" actId="1076"/>
          <ac:spMkLst>
            <pc:docMk/>
            <pc:sldMk cId="3628667627" sldId="332"/>
            <ac:spMk id="5" creationId="{05B4DD58-66E5-09FB-8E65-B369E61970A4}"/>
          </ac:spMkLst>
        </pc:spChg>
        <pc:grpChg chg="del">
          <ac:chgData name="Nguyen Xuan Khai 20235508" userId="ae802558-5921-4d88-b0af-0bab45693084" providerId="ADAL" clId="{0BC5D8AC-1E30-402B-A8C9-A1724B56DCD4}" dt="2024-12-18T19:57:39.972" v="3700" actId="478"/>
          <ac:grpSpMkLst>
            <pc:docMk/>
            <pc:sldMk cId="3628667627" sldId="332"/>
            <ac:grpSpMk id="4604" creationId="{EDFFF9A0-DB70-0ECC-4A9C-D6D8BC360E3E}"/>
          </ac:grpSpMkLst>
        </pc:grpChg>
        <pc:grpChg chg="del">
          <ac:chgData name="Nguyen Xuan Khai 20235508" userId="ae802558-5921-4d88-b0af-0bab45693084" providerId="ADAL" clId="{0BC5D8AC-1E30-402B-A8C9-A1724B56DCD4}" dt="2024-12-18T19:57:37.892" v="3699" actId="478"/>
          <ac:grpSpMkLst>
            <pc:docMk/>
            <pc:sldMk cId="3628667627" sldId="332"/>
            <ac:grpSpMk id="4692" creationId="{DCD84D8A-13E1-94AC-6783-EFD2CF8DCD1F}"/>
          </ac:grpSpMkLst>
        </pc:grpChg>
        <pc:grpChg chg="del">
          <ac:chgData name="Nguyen Xuan Khai 20235508" userId="ae802558-5921-4d88-b0af-0bab45693084" providerId="ADAL" clId="{0BC5D8AC-1E30-402B-A8C9-A1724B56DCD4}" dt="2024-12-18T19:57:41.272" v="3701" actId="478"/>
          <ac:grpSpMkLst>
            <pc:docMk/>
            <pc:sldMk cId="3628667627" sldId="332"/>
            <ac:grpSpMk id="4752" creationId="{517AF59B-C065-4C1F-CE7F-33039C513D1E}"/>
          </ac:grpSpMkLst>
        </pc:grpChg>
        <pc:grpChg chg="del">
          <ac:chgData name="Nguyen Xuan Khai 20235508" userId="ae802558-5921-4d88-b0af-0bab45693084" providerId="ADAL" clId="{0BC5D8AC-1E30-402B-A8C9-A1724B56DCD4}" dt="2024-12-18T19:57:42.739" v="3702" actId="478"/>
          <ac:grpSpMkLst>
            <pc:docMk/>
            <pc:sldMk cId="3628667627" sldId="332"/>
            <ac:grpSpMk id="4768" creationId="{7010994C-7C91-6529-B5BD-4AD354A52C4A}"/>
          </ac:grpSpMkLst>
        </pc:grpChg>
        <pc:picChg chg="mod">
          <ac:chgData name="Nguyen Xuan Khai 20235508" userId="ae802558-5921-4d88-b0af-0bab45693084" providerId="ADAL" clId="{0BC5D8AC-1E30-402B-A8C9-A1724B56DCD4}" dt="2024-12-18T19:57:32.491" v="3698" actId="1076"/>
          <ac:picMkLst>
            <pc:docMk/>
            <pc:sldMk cId="3628667627" sldId="332"/>
            <ac:picMk id="12290" creationId="{3E0E5039-650B-4F67-95E0-7A0B93BDDD97}"/>
          </ac:picMkLst>
        </pc:picChg>
      </pc:sldChg>
      <pc:sldChg chg="addSp delSp modSp add mod">
        <pc:chgData name="Nguyen Xuan Khai 20235508" userId="ae802558-5921-4d88-b0af-0bab45693084" providerId="ADAL" clId="{0BC5D8AC-1E30-402B-A8C9-A1724B56DCD4}" dt="2024-12-18T20:27:50.937" v="4055" actId="20577"/>
        <pc:sldMkLst>
          <pc:docMk/>
          <pc:sldMk cId="1714303182" sldId="333"/>
        </pc:sldMkLst>
        <pc:spChg chg="add del mod">
          <ac:chgData name="Nguyen Xuan Khai 20235508" userId="ae802558-5921-4d88-b0af-0bab45693084" providerId="ADAL" clId="{0BC5D8AC-1E30-402B-A8C9-A1724B56DCD4}" dt="2024-12-18T20:20:50.339" v="3932" actId="478"/>
          <ac:spMkLst>
            <pc:docMk/>
            <pc:sldMk cId="1714303182" sldId="333"/>
            <ac:spMk id="2" creationId="{21E0BDD9-A6BD-FD85-C9A7-C94125E52535}"/>
          </ac:spMkLst>
        </pc:spChg>
        <pc:spChg chg="add mod">
          <ac:chgData name="Nguyen Xuan Khai 20235508" userId="ae802558-5921-4d88-b0af-0bab45693084" providerId="ADAL" clId="{0BC5D8AC-1E30-402B-A8C9-A1724B56DCD4}" dt="2024-12-18T20:27:50.937" v="4055" actId="20577"/>
          <ac:spMkLst>
            <pc:docMk/>
            <pc:sldMk cId="1714303182" sldId="333"/>
            <ac:spMk id="4" creationId="{5437F6EB-0E95-66F5-A742-1D34A129FE7E}"/>
          </ac:spMkLst>
        </pc:spChg>
        <pc:picChg chg="del">
          <ac:chgData name="Nguyen Xuan Khai 20235508" userId="ae802558-5921-4d88-b0af-0bab45693084" providerId="ADAL" clId="{0BC5D8AC-1E30-402B-A8C9-A1724B56DCD4}" dt="2024-12-18T19:58:58.893" v="3704" actId="478"/>
          <ac:picMkLst>
            <pc:docMk/>
            <pc:sldMk cId="1714303182" sldId="333"/>
            <ac:picMk id="12290" creationId="{CB38176E-68A5-0BC6-3E3D-52E37E66AADB}"/>
          </ac:picMkLst>
        </pc:picChg>
        <pc:picChg chg="add mod">
          <ac:chgData name="Nguyen Xuan Khai 20235508" userId="ae802558-5921-4d88-b0af-0bab45693084" providerId="ADAL" clId="{0BC5D8AC-1E30-402B-A8C9-A1724B56DCD4}" dt="2024-12-18T20:02:06.275" v="3715" actId="1076"/>
          <ac:picMkLst>
            <pc:docMk/>
            <pc:sldMk cId="1714303182" sldId="333"/>
            <ac:picMk id="13314" creationId="{D38F0FBA-9AA0-2E0A-E3D4-61B98A8FE3AA}"/>
          </ac:picMkLst>
        </pc:picChg>
      </pc:sldChg>
      <pc:sldChg chg="addSp delSp modSp add mod ord">
        <pc:chgData name="Nguyen Xuan Khai 20235508" userId="ae802558-5921-4d88-b0af-0bab45693084" providerId="ADAL" clId="{0BC5D8AC-1E30-402B-A8C9-A1724B56DCD4}" dt="2024-12-18T20:27:36.637" v="4037" actId="1076"/>
        <pc:sldMkLst>
          <pc:docMk/>
          <pc:sldMk cId="2311482260" sldId="334"/>
        </pc:sldMkLst>
        <pc:spChg chg="add del mod">
          <ac:chgData name="Nguyen Xuan Khai 20235508" userId="ae802558-5921-4d88-b0af-0bab45693084" providerId="ADAL" clId="{0BC5D8AC-1E30-402B-A8C9-A1724B56DCD4}" dt="2024-12-18T20:21:14.537" v="3937" actId="478"/>
          <ac:spMkLst>
            <pc:docMk/>
            <pc:sldMk cId="2311482260" sldId="334"/>
            <ac:spMk id="4" creationId="{49E3CAA1-3089-9B4F-2489-CED87D71901E}"/>
          </ac:spMkLst>
        </pc:spChg>
        <pc:spChg chg="add mod">
          <ac:chgData name="Nguyen Xuan Khai 20235508" userId="ae802558-5921-4d88-b0af-0bab45693084" providerId="ADAL" clId="{0BC5D8AC-1E30-402B-A8C9-A1724B56DCD4}" dt="2024-12-18T20:27:36.637" v="4037" actId="1076"/>
          <ac:spMkLst>
            <pc:docMk/>
            <pc:sldMk cId="2311482260" sldId="334"/>
            <ac:spMk id="6" creationId="{0F24CD60-6DE2-BD3F-E85D-0A82936CA446}"/>
          </ac:spMkLst>
        </pc:spChg>
        <pc:picChg chg="add">
          <ac:chgData name="Nguyen Xuan Khai 20235508" userId="ae802558-5921-4d88-b0af-0bab45693084" providerId="ADAL" clId="{0BC5D8AC-1E30-402B-A8C9-A1724B56DCD4}" dt="2024-12-18T20:03:16.702" v="3720"/>
          <ac:picMkLst>
            <pc:docMk/>
            <pc:sldMk cId="2311482260" sldId="334"/>
            <ac:picMk id="2" creationId="{6A70EC9B-C5A7-8B89-3E2E-2C8154F65E80}"/>
          </ac:picMkLst>
        </pc:picChg>
        <pc:picChg chg="add mod ord">
          <ac:chgData name="Nguyen Xuan Khai 20235508" userId="ae802558-5921-4d88-b0af-0bab45693084" providerId="ADAL" clId="{0BC5D8AC-1E30-402B-A8C9-A1724B56DCD4}" dt="2024-12-18T20:03:56.971" v="3734" actId="166"/>
          <ac:picMkLst>
            <pc:docMk/>
            <pc:sldMk cId="2311482260" sldId="334"/>
            <ac:picMk id="3" creationId="{68ECA5B1-934E-C203-A638-FC369349467F}"/>
          </ac:picMkLst>
        </pc:picChg>
        <pc:picChg chg="del">
          <ac:chgData name="Nguyen Xuan Khai 20235508" userId="ae802558-5921-4d88-b0af-0bab45693084" providerId="ADAL" clId="{0BC5D8AC-1E30-402B-A8C9-A1724B56DCD4}" dt="2024-12-18T20:03:15.011" v="3719" actId="478"/>
          <ac:picMkLst>
            <pc:docMk/>
            <pc:sldMk cId="2311482260" sldId="334"/>
            <ac:picMk id="12292" creationId="{843615B3-089E-51D5-DBBA-4B0B7DF520B6}"/>
          </ac:picMkLst>
        </pc:picChg>
      </pc:sldChg>
      <pc:sldChg chg="addSp delSp modSp add mod ord">
        <pc:chgData name="Nguyen Xuan Khai 20235508" userId="ae802558-5921-4d88-b0af-0bab45693084" providerId="ADAL" clId="{0BC5D8AC-1E30-402B-A8C9-A1724B56DCD4}" dt="2024-12-18T20:28:14.927" v="4080" actId="1076"/>
        <pc:sldMkLst>
          <pc:docMk/>
          <pc:sldMk cId="1178226874" sldId="335"/>
        </pc:sldMkLst>
        <pc:spChg chg="del mod">
          <ac:chgData name="Nguyen Xuan Khai 20235508" userId="ae802558-5921-4d88-b0af-0bab45693084" providerId="ADAL" clId="{0BC5D8AC-1E30-402B-A8C9-A1724B56DCD4}" dt="2024-12-18T20:21:17.550" v="3938" actId="478"/>
          <ac:spMkLst>
            <pc:docMk/>
            <pc:sldMk cId="1178226874" sldId="335"/>
            <ac:spMk id="4" creationId="{CADDE833-E49F-7C6E-067E-E24F555D360D}"/>
          </ac:spMkLst>
        </pc:spChg>
        <pc:spChg chg="add mod">
          <ac:chgData name="Nguyen Xuan Khai 20235508" userId="ae802558-5921-4d88-b0af-0bab45693084" providerId="ADAL" clId="{0BC5D8AC-1E30-402B-A8C9-A1724B56DCD4}" dt="2024-12-18T20:28:14.927" v="4080" actId="1076"/>
          <ac:spMkLst>
            <pc:docMk/>
            <pc:sldMk cId="1178226874" sldId="335"/>
            <ac:spMk id="6" creationId="{2F8C61F8-4782-DC1D-7F3C-81DEB6E6A91E}"/>
          </ac:spMkLst>
        </pc:spChg>
        <pc:picChg chg="add mod">
          <ac:chgData name="Nguyen Xuan Khai 20235508" userId="ae802558-5921-4d88-b0af-0bab45693084" providerId="ADAL" clId="{0BC5D8AC-1E30-402B-A8C9-A1724B56DCD4}" dt="2024-12-18T20:12:29.503" v="3869" actId="14100"/>
          <ac:picMkLst>
            <pc:docMk/>
            <pc:sldMk cId="1178226874" sldId="335"/>
            <ac:picMk id="2" creationId="{9E007944-26CA-2161-665D-D87152046F5B}"/>
          </ac:picMkLst>
        </pc:picChg>
        <pc:picChg chg="del">
          <ac:chgData name="Nguyen Xuan Khai 20235508" userId="ae802558-5921-4d88-b0af-0bab45693084" providerId="ADAL" clId="{0BC5D8AC-1E30-402B-A8C9-A1724B56DCD4}" dt="2024-12-18T20:12:12.665" v="3862" actId="478"/>
          <ac:picMkLst>
            <pc:docMk/>
            <pc:sldMk cId="1178226874" sldId="335"/>
            <ac:picMk id="3" creationId="{E9C9336F-F6DE-9F9F-D6A6-77B81B732227}"/>
          </ac:picMkLst>
        </pc:picChg>
      </pc:sldChg>
      <pc:sldChg chg="addSp delSp modSp add mod ord">
        <pc:chgData name="Nguyen Xuan Khai 20235508" userId="ae802558-5921-4d88-b0af-0bab45693084" providerId="ADAL" clId="{0BC5D8AC-1E30-402B-A8C9-A1724B56DCD4}" dt="2024-12-18T20:28:37.576" v="4105" actId="20577"/>
        <pc:sldMkLst>
          <pc:docMk/>
          <pc:sldMk cId="1062619156" sldId="336"/>
        </pc:sldMkLst>
        <pc:spChg chg="del mod">
          <ac:chgData name="Nguyen Xuan Khai 20235508" userId="ae802558-5921-4d88-b0af-0bab45693084" providerId="ADAL" clId="{0BC5D8AC-1E30-402B-A8C9-A1724B56DCD4}" dt="2024-12-18T20:21:27.128" v="3940" actId="478"/>
          <ac:spMkLst>
            <pc:docMk/>
            <pc:sldMk cId="1062619156" sldId="336"/>
            <ac:spMk id="2" creationId="{C0ECECDB-FCEE-EC4A-67CB-9443CDAC8A2C}"/>
          </ac:spMkLst>
        </pc:spChg>
        <pc:spChg chg="add mod">
          <ac:chgData name="Nguyen Xuan Khai 20235508" userId="ae802558-5921-4d88-b0af-0bab45693084" providerId="ADAL" clId="{0BC5D8AC-1E30-402B-A8C9-A1724B56DCD4}" dt="2024-12-18T20:28:37.576" v="4105" actId="20577"/>
          <ac:spMkLst>
            <pc:docMk/>
            <pc:sldMk cId="1062619156" sldId="336"/>
            <ac:spMk id="4" creationId="{5F09DFF2-8A18-D0EC-695F-99E27654326E}"/>
          </ac:spMkLst>
        </pc:spChg>
        <pc:picChg chg="del">
          <ac:chgData name="Nguyen Xuan Khai 20235508" userId="ae802558-5921-4d88-b0af-0bab45693084" providerId="ADAL" clId="{0BC5D8AC-1E30-402B-A8C9-A1724B56DCD4}" dt="2024-12-18T20:13:16.565" v="3885" actId="478"/>
          <ac:picMkLst>
            <pc:docMk/>
            <pc:sldMk cId="1062619156" sldId="336"/>
            <ac:picMk id="13314" creationId="{522BE101-0164-E913-26C6-368D4964E4B4}"/>
          </ac:picMkLst>
        </pc:picChg>
        <pc:picChg chg="add mod">
          <ac:chgData name="Nguyen Xuan Khai 20235508" userId="ae802558-5921-4d88-b0af-0bab45693084" providerId="ADAL" clId="{0BC5D8AC-1E30-402B-A8C9-A1724B56DCD4}" dt="2024-12-18T20:28:21.544" v="4083" actId="1076"/>
          <ac:picMkLst>
            <pc:docMk/>
            <pc:sldMk cId="1062619156" sldId="336"/>
            <ac:picMk id="14338" creationId="{11F0982A-7CFA-01FA-90A4-DB29EC277E5F}"/>
          </ac:picMkLst>
        </pc:picChg>
      </pc:sldChg>
      <pc:sldChg chg="addSp delSp modSp add mod ord">
        <pc:chgData name="Nguyen Xuan Khai 20235508" userId="ae802558-5921-4d88-b0af-0bab45693084" providerId="ADAL" clId="{0BC5D8AC-1E30-402B-A8C9-A1724B56DCD4}" dt="2024-12-18T20:30:15.755" v="4150" actId="1076"/>
        <pc:sldMkLst>
          <pc:docMk/>
          <pc:sldMk cId="2805774456" sldId="337"/>
        </pc:sldMkLst>
        <pc:spChg chg="add del mod">
          <ac:chgData name="Nguyen Xuan Khai 20235508" userId="ae802558-5921-4d88-b0af-0bab45693084" providerId="ADAL" clId="{0BC5D8AC-1E30-402B-A8C9-A1724B56DCD4}" dt="2024-12-18T20:30:03.522" v="4143"/>
          <ac:spMkLst>
            <pc:docMk/>
            <pc:sldMk cId="2805774456" sldId="337"/>
            <ac:spMk id="3" creationId="{2ADDA6B5-B0DB-D326-FA93-5401CB5058C8}"/>
          </ac:spMkLst>
        </pc:spChg>
        <pc:spChg chg="del">
          <ac:chgData name="Nguyen Xuan Khai 20235508" userId="ae802558-5921-4d88-b0af-0bab45693084" providerId="ADAL" clId="{0BC5D8AC-1E30-402B-A8C9-A1724B56DCD4}" dt="2024-12-18T20:21:30.102" v="3941" actId="478"/>
          <ac:spMkLst>
            <pc:docMk/>
            <pc:sldMk cId="2805774456" sldId="337"/>
            <ac:spMk id="4" creationId="{77667195-2035-432C-7C8F-225B3BE7993D}"/>
          </ac:spMkLst>
        </pc:spChg>
        <pc:spChg chg="add mod">
          <ac:chgData name="Nguyen Xuan Khai 20235508" userId="ae802558-5921-4d88-b0af-0bab45693084" providerId="ADAL" clId="{0BC5D8AC-1E30-402B-A8C9-A1724B56DCD4}" dt="2024-12-18T20:30:15.755" v="4150" actId="1076"/>
          <ac:spMkLst>
            <pc:docMk/>
            <pc:sldMk cId="2805774456" sldId="337"/>
            <ac:spMk id="6" creationId="{E1338F23-D544-B88B-0928-037958E8FD17}"/>
          </ac:spMkLst>
        </pc:spChg>
        <pc:picChg chg="del">
          <ac:chgData name="Nguyen Xuan Khai 20235508" userId="ae802558-5921-4d88-b0af-0bab45693084" providerId="ADAL" clId="{0BC5D8AC-1E30-402B-A8C9-A1724B56DCD4}" dt="2024-12-18T20:14:40.467" v="3902" actId="478"/>
          <ac:picMkLst>
            <pc:docMk/>
            <pc:sldMk cId="2805774456" sldId="337"/>
            <ac:picMk id="2" creationId="{1AC7A956-BE5C-CBF8-D82F-38FC185A10AD}"/>
          </ac:picMkLst>
        </pc:picChg>
        <pc:picChg chg="add mod">
          <ac:chgData name="Nguyen Xuan Khai 20235508" userId="ae802558-5921-4d88-b0af-0bab45693084" providerId="ADAL" clId="{0BC5D8AC-1E30-402B-A8C9-A1724B56DCD4}" dt="2024-12-18T20:30:07.036" v="4146" actId="1076"/>
          <ac:picMkLst>
            <pc:docMk/>
            <pc:sldMk cId="2805774456" sldId="337"/>
            <ac:picMk id="15362" creationId="{E02DE337-0AB5-9EBE-7F44-740EE1C6084D}"/>
          </ac:picMkLst>
        </pc:picChg>
      </pc:sldChg>
      <pc:sldChg chg="addSp delSp modSp add mod ord">
        <pc:chgData name="Nguyen Xuan Khai 20235508" userId="ae802558-5921-4d88-b0af-0bab45693084" providerId="ADAL" clId="{0BC5D8AC-1E30-402B-A8C9-A1724B56DCD4}" dt="2024-12-18T23:54:41.003" v="4526" actId="14100"/>
        <pc:sldMkLst>
          <pc:docMk/>
          <pc:sldMk cId="3766962717" sldId="338"/>
        </pc:sldMkLst>
        <pc:spChg chg="del">
          <ac:chgData name="Nguyen Xuan Khai 20235508" userId="ae802558-5921-4d88-b0af-0bab45693084" providerId="ADAL" clId="{0BC5D8AC-1E30-402B-A8C9-A1724B56DCD4}" dt="2024-12-18T20:22:07.184" v="3943" actId="478"/>
          <ac:spMkLst>
            <pc:docMk/>
            <pc:sldMk cId="3766962717" sldId="338"/>
            <ac:spMk id="2" creationId="{64F8F24F-FFB0-AED7-5B9E-18E80A0A9148}"/>
          </ac:spMkLst>
        </pc:spChg>
        <pc:spChg chg="add del mod">
          <ac:chgData name="Nguyen Xuan Khai 20235508" userId="ae802558-5921-4d88-b0af-0bab45693084" providerId="ADAL" clId="{0BC5D8AC-1E30-402B-A8C9-A1724B56DCD4}" dt="2024-12-18T20:33:01.575" v="4242"/>
          <ac:spMkLst>
            <pc:docMk/>
            <pc:sldMk cId="3766962717" sldId="338"/>
            <ac:spMk id="5" creationId="{9C28C49E-84C1-5197-6A52-A3BA7A09DBDB}"/>
          </ac:spMkLst>
        </pc:spChg>
        <pc:spChg chg="add del">
          <ac:chgData name="Nguyen Xuan Khai 20235508" userId="ae802558-5921-4d88-b0af-0bab45693084" providerId="ADAL" clId="{0BC5D8AC-1E30-402B-A8C9-A1724B56DCD4}" dt="2024-12-18T20:34:07.288" v="4244" actId="22"/>
          <ac:spMkLst>
            <pc:docMk/>
            <pc:sldMk cId="3766962717" sldId="338"/>
            <ac:spMk id="7" creationId="{75BC207E-F14F-68FD-4747-442A131FD3E3}"/>
          </ac:spMkLst>
        </pc:spChg>
        <pc:spChg chg="add mod">
          <ac:chgData name="Nguyen Xuan Khai 20235508" userId="ae802558-5921-4d88-b0af-0bab45693084" providerId="ADAL" clId="{0BC5D8AC-1E30-402B-A8C9-A1724B56DCD4}" dt="2024-12-18T23:54:41.003" v="4526" actId="14100"/>
          <ac:spMkLst>
            <pc:docMk/>
            <pc:sldMk cId="3766962717" sldId="338"/>
            <ac:spMk id="9" creationId="{B54936F0-08E2-D44B-434E-41AB0A16BC72}"/>
          </ac:spMkLst>
        </pc:spChg>
        <pc:picChg chg="add del mod">
          <ac:chgData name="Nguyen Xuan Khai 20235508" userId="ae802558-5921-4d88-b0af-0bab45693084" providerId="ADAL" clId="{0BC5D8AC-1E30-402B-A8C9-A1724B56DCD4}" dt="2024-12-18T20:15:49.086" v="3918" actId="478"/>
          <ac:picMkLst>
            <pc:docMk/>
            <pc:sldMk cId="3766962717" sldId="338"/>
            <ac:picMk id="3" creationId="{9F697362-C283-CC3A-B1A6-D3C878A827A7}"/>
          </ac:picMkLst>
        </pc:picChg>
        <pc:picChg chg="del">
          <ac:chgData name="Nguyen Xuan Khai 20235508" userId="ae802558-5921-4d88-b0af-0bab45693084" providerId="ADAL" clId="{0BC5D8AC-1E30-402B-A8C9-A1724B56DCD4}" dt="2024-12-18T20:15:26.857" v="3912" actId="478"/>
          <ac:picMkLst>
            <pc:docMk/>
            <pc:sldMk cId="3766962717" sldId="338"/>
            <ac:picMk id="14338" creationId="{480BD6AF-5CE3-E3A3-35E7-23CE22F126AC}"/>
          </ac:picMkLst>
        </pc:picChg>
      </pc:sldChg>
      <pc:sldChg chg="addSp delSp modSp add mod ord">
        <pc:chgData name="Nguyen Xuan Khai 20235508" userId="ae802558-5921-4d88-b0af-0bab45693084" providerId="ADAL" clId="{0BC5D8AC-1E30-402B-A8C9-A1724B56DCD4}" dt="2024-12-18T20:29:22.069" v="4133" actId="1076"/>
        <pc:sldMkLst>
          <pc:docMk/>
          <pc:sldMk cId="3612450546" sldId="339"/>
        </pc:sldMkLst>
        <pc:spChg chg="add mod">
          <ac:chgData name="Nguyen Xuan Khai 20235508" userId="ae802558-5921-4d88-b0af-0bab45693084" providerId="ADAL" clId="{0BC5D8AC-1E30-402B-A8C9-A1724B56DCD4}" dt="2024-12-18T20:29:22.069" v="4133" actId="1076"/>
          <ac:spMkLst>
            <pc:docMk/>
            <pc:sldMk cId="3612450546" sldId="339"/>
            <ac:spMk id="5" creationId="{8F1EEE4E-45CA-3905-9A48-D6972FEC53AD}"/>
          </ac:spMkLst>
        </pc:spChg>
        <pc:picChg chg="del">
          <ac:chgData name="Nguyen Xuan Khai 20235508" userId="ae802558-5921-4d88-b0af-0bab45693084" providerId="ADAL" clId="{0BC5D8AC-1E30-402B-A8C9-A1724B56DCD4}" dt="2024-12-18T20:23:20.032" v="3952" actId="478"/>
          <ac:picMkLst>
            <pc:docMk/>
            <pc:sldMk cId="3612450546" sldId="339"/>
            <ac:picMk id="2" creationId="{10A006E5-4C03-FFB2-9C59-FCD614DB24B1}"/>
          </ac:picMkLst>
        </pc:picChg>
        <pc:picChg chg="add mod">
          <ac:chgData name="Nguyen Xuan Khai 20235508" userId="ae802558-5921-4d88-b0af-0bab45693084" providerId="ADAL" clId="{0BC5D8AC-1E30-402B-A8C9-A1724B56DCD4}" dt="2024-12-18T20:23:45.529" v="3964" actId="1076"/>
          <ac:picMkLst>
            <pc:docMk/>
            <pc:sldMk cId="3612450546" sldId="339"/>
            <ac:picMk id="3" creationId="{828200D1-C340-DB84-216A-5EB3CDA6F9CF}"/>
          </ac:picMkLst>
        </pc:picChg>
      </pc:sldChg>
      <pc:sldChg chg="addSp delSp modSp add mod ord">
        <pc:chgData name="Nguyen Xuan Khai 20235508" userId="ae802558-5921-4d88-b0af-0bab45693084" providerId="ADAL" clId="{0BC5D8AC-1E30-402B-A8C9-A1724B56DCD4}" dt="2024-12-18T20:25:12.090" v="3971" actId="1076"/>
        <pc:sldMkLst>
          <pc:docMk/>
          <pc:sldMk cId="1320339234" sldId="340"/>
        </pc:sldMkLst>
        <pc:picChg chg="add mod">
          <ac:chgData name="Nguyen Xuan Khai 20235508" userId="ae802558-5921-4d88-b0af-0bab45693084" providerId="ADAL" clId="{0BC5D8AC-1E30-402B-A8C9-A1724B56DCD4}" dt="2024-12-18T20:25:12.090" v="3971" actId="1076"/>
          <ac:picMkLst>
            <pc:docMk/>
            <pc:sldMk cId="1320339234" sldId="340"/>
            <ac:picMk id="2" creationId="{BC93CC95-E0CB-D273-05E8-BC56D460FEA1}"/>
          </ac:picMkLst>
        </pc:picChg>
        <pc:picChg chg="del">
          <ac:chgData name="Nguyen Xuan Khai 20235508" userId="ae802558-5921-4d88-b0af-0bab45693084" providerId="ADAL" clId="{0BC5D8AC-1E30-402B-A8C9-A1724B56DCD4}" dt="2024-12-18T20:23:57.649" v="3965" actId="478"/>
          <ac:picMkLst>
            <pc:docMk/>
            <pc:sldMk cId="1320339234" sldId="340"/>
            <ac:picMk id="14338" creationId="{DEEA65C2-B55D-CC95-FD1C-FC13C5A5BBC0}"/>
          </ac:picMkLst>
        </pc:picChg>
      </pc:sldChg>
      <pc:sldChg chg="modSp add mod">
        <pc:chgData name="Nguyen Xuan Khai 20235508" userId="ae802558-5921-4d88-b0af-0bab45693084" providerId="ADAL" clId="{0BC5D8AC-1E30-402B-A8C9-A1724B56DCD4}" dt="2024-12-18T23:54:49.645" v="4528" actId="113"/>
        <pc:sldMkLst>
          <pc:docMk/>
          <pc:sldMk cId="2836208691" sldId="341"/>
        </pc:sldMkLst>
        <pc:spChg chg="mod">
          <ac:chgData name="Nguyen Xuan Khai 20235508" userId="ae802558-5921-4d88-b0af-0bab45693084" providerId="ADAL" clId="{0BC5D8AC-1E30-402B-A8C9-A1724B56DCD4}" dt="2024-12-18T23:54:49.645" v="4528" actId="113"/>
          <ac:spMkLst>
            <pc:docMk/>
            <pc:sldMk cId="2836208691" sldId="341"/>
            <ac:spMk id="9" creationId="{9694AFDF-12EB-6F87-B897-1BD30F70E4B7}"/>
          </ac:spMkLst>
        </pc:spChg>
      </pc:sldChg>
      <pc:sldChg chg="addSp delSp modSp add del mod">
        <pc:chgData name="Nguyen Xuan Khai 20235508" userId="ae802558-5921-4d88-b0af-0bab45693084" providerId="ADAL" clId="{0BC5D8AC-1E30-402B-A8C9-A1724B56DCD4}" dt="2024-12-18T20:31:18.374" v="4226" actId="47"/>
        <pc:sldMkLst>
          <pc:docMk/>
          <pc:sldMk cId="3993942059" sldId="341"/>
        </pc:sldMkLst>
        <pc:spChg chg="add del mod">
          <ac:chgData name="Nguyen Xuan Khai 20235508" userId="ae802558-5921-4d88-b0af-0bab45693084" providerId="ADAL" clId="{0BC5D8AC-1E30-402B-A8C9-A1724B56DCD4}" dt="2024-12-18T20:31:16.143" v="4225" actId="478"/>
          <ac:spMkLst>
            <pc:docMk/>
            <pc:sldMk cId="3993942059" sldId="341"/>
            <ac:spMk id="3" creationId="{D8E5709A-0D24-39CA-38B8-21E743C681C9}"/>
          </ac:spMkLst>
        </pc:spChg>
        <pc:picChg chg="del">
          <ac:chgData name="Nguyen Xuan Khai 20235508" userId="ae802558-5921-4d88-b0af-0bab45693084" providerId="ADAL" clId="{0BC5D8AC-1E30-402B-A8C9-A1724B56DCD4}" dt="2024-12-18T20:30:41.627" v="4154" actId="478"/>
          <ac:picMkLst>
            <pc:docMk/>
            <pc:sldMk cId="3993942059" sldId="341"/>
            <ac:picMk id="11268" creationId="{77815C9D-4A79-18A1-AE99-67C18D14AD4F}"/>
          </ac:picMkLst>
        </pc:picChg>
      </pc:sldChg>
      <pc:sldChg chg="modSp add mod ord">
        <pc:chgData name="Nguyen Xuan Khai 20235508" userId="ae802558-5921-4d88-b0af-0bab45693084" providerId="ADAL" clId="{0BC5D8AC-1E30-402B-A8C9-A1724B56DCD4}" dt="2024-12-18T20:44:18.534" v="4385" actId="14100"/>
        <pc:sldMkLst>
          <pc:docMk/>
          <pc:sldMk cId="367150129" sldId="342"/>
        </pc:sldMkLst>
        <pc:spChg chg="mod">
          <ac:chgData name="Nguyen Xuan Khai 20235508" userId="ae802558-5921-4d88-b0af-0bab45693084" providerId="ADAL" clId="{0BC5D8AC-1E30-402B-A8C9-A1724B56DCD4}" dt="2024-12-18T20:44:18.534" v="4385" actId="14100"/>
          <ac:spMkLst>
            <pc:docMk/>
            <pc:sldMk cId="367150129" sldId="342"/>
            <ac:spMk id="4794" creationId="{C2EC32CE-6835-BB20-6938-9215C5354A2A}"/>
          </ac:spMkLst>
        </pc:spChg>
        <pc:spChg chg="mod">
          <ac:chgData name="Nguyen Xuan Khai 20235508" userId="ae802558-5921-4d88-b0af-0bab45693084" providerId="ADAL" clId="{0BC5D8AC-1E30-402B-A8C9-A1724B56DCD4}" dt="2024-12-18T20:43:53.634" v="4369" actId="20577"/>
          <ac:spMkLst>
            <pc:docMk/>
            <pc:sldMk cId="367150129" sldId="342"/>
            <ac:spMk id="4795" creationId="{755973FA-BD42-A9F6-8B51-3B02021BD016}"/>
          </ac:spMkLst>
        </pc:spChg>
      </pc:sldChg>
      <pc:sldChg chg="delSp modSp add mod ord">
        <pc:chgData name="Nguyen Xuan Khai 20235508" userId="ae802558-5921-4d88-b0af-0bab45693084" providerId="ADAL" clId="{0BC5D8AC-1E30-402B-A8C9-A1724B56DCD4}" dt="2024-12-18T20:44:38.890" v="4391"/>
        <pc:sldMkLst>
          <pc:docMk/>
          <pc:sldMk cId="3613970248" sldId="343"/>
        </pc:sldMkLst>
        <pc:spChg chg="del mod">
          <ac:chgData name="Nguyen Xuan Khai 20235508" userId="ae802558-5921-4d88-b0af-0bab45693084" providerId="ADAL" clId="{0BC5D8AC-1E30-402B-A8C9-A1724B56DCD4}" dt="2024-12-18T20:44:38.890" v="4391"/>
          <ac:spMkLst>
            <pc:docMk/>
            <pc:sldMk cId="3613970248" sldId="343"/>
            <ac:spMk id="9" creationId="{76AB845B-540E-B504-1934-D1BE4EB52DC0}"/>
          </ac:spMkLst>
        </pc:spChg>
      </pc:sldChg>
      <pc:sldChg chg="addSp delSp modSp add mod">
        <pc:chgData name="Nguyen Xuan Khai 20235508" userId="ae802558-5921-4d88-b0af-0bab45693084" providerId="ADAL" clId="{0BC5D8AC-1E30-402B-A8C9-A1724B56DCD4}" dt="2024-12-18T20:47:42.049" v="4416" actId="1076"/>
        <pc:sldMkLst>
          <pc:docMk/>
          <pc:sldMk cId="3148505999" sldId="344"/>
        </pc:sldMkLst>
        <pc:spChg chg="del mod">
          <ac:chgData name="Nguyen Xuan Khai 20235508" userId="ae802558-5921-4d88-b0af-0bab45693084" providerId="ADAL" clId="{0BC5D8AC-1E30-402B-A8C9-A1724B56DCD4}" dt="2024-12-18T20:47:27.417" v="4410" actId="478"/>
          <ac:spMkLst>
            <pc:docMk/>
            <pc:sldMk cId="3148505999" sldId="344"/>
            <ac:spMk id="4" creationId="{7D3BBD2B-4AFF-D3B0-77B2-D167C05C13C9}"/>
          </ac:spMkLst>
        </pc:spChg>
        <pc:spChg chg="mod">
          <ac:chgData name="Nguyen Xuan Khai 20235508" userId="ae802558-5921-4d88-b0af-0bab45693084" providerId="ADAL" clId="{0BC5D8AC-1E30-402B-A8C9-A1724B56DCD4}" dt="2024-12-18T20:47:23.598" v="4409" actId="20577"/>
          <ac:spMkLst>
            <pc:docMk/>
            <pc:sldMk cId="3148505999" sldId="344"/>
            <ac:spMk id="4203" creationId="{002A8F1B-634E-AE84-ABB1-FC44AF3759C3}"/>
          </ac:spMkLst>
        </pc:spChg>
        <pc:picChg chg="del">
          <ac:chgData name="Nguyen Xuan Khai 20235508" userId="ae802558-5921-4d88-b0af-0bab45693084" providerId="ADAL" clId="{0BC5D8AC-1E30-402B-A8C9-A1724B56DCD4}" dt="2024-12-18T20:47:13.340" v="4396" actId="478"/>
          <ac:picMkLst>
            <pc:docMk/>
            <pc:sldMk cId="3148505999" sldId="344"/>
            <ac:picMk id="16386" creationId="{A7FE5AFF-1EAC-EF1A-AAF0-CEDE14DD1504}"/>
          </ac:picMkLst>
        </pc:picChg>
        <pc:picChg chg="add mod">
          <ac:chgData name="Nguyen Xuan Khai 20235508" userId="ae802558-5921-4d88-b0af-0bab45693084" providerId="ADAL" clId="{0BC5D8AC-1E30-402B-A8C9-A1724B56DCD4}" dt="2024-12-18T20:47:42.049" v="4416" actId="1076"/>
          <ac:picMkLst>
            <pc:docMk/>
            <pc:sldMk cId="3148505999" sldId="344"/>
            <ac:picMk id="17410" creationId="{01A4BAAC-8642-B1B6-364F-4983CD7CD9F1}"/>
          </ac:picMkLst>
        </pc:picChg>
      </pc:sldChg>
      <pc:sldChg chg="addSp delSp modSp mod">
        <pc:chgData name="Nguyen Xuan Khai 20235508" userId="ae802558-5921-4d88-b0af-0bab45693084" providerId="ADAL" clId="{0BC5D8AC-1E30-402B-A8C9-A1724B56DCD4}" dt="2024-12-19T00:16:20.344" v="4619" actId="1076"/>
        <pc:sldMkLst>
          <pc:docMk/>
          <pc:sldMk cId="1045683112" sldId="345"/>
        </pc:sldMkLst>
        <pc:spChg chg="add mod">
          <ac:chgData name="Nguyen Xuan Khai 20235508" userId="ae802558-5921-4d88-b0af-0bab45693084" providerId="ADAL" clId="{0BC5D8AC-1E30-402B-A8C9-A1724B56DCD4}" dt="2024-12-19T00:16:20.344" v="4619" actId="1076"/>
          <ac:spMkLst>
            <pc:docMk/>
            <pc:sldMk cId="1045683112" sldId="345"/>
            <ac:spMk id="2" creationId="{F5E75CF5-E12A-CACC-10D1-B80D4099E764}"/>
          </ac:spMkLst>
        </pc:spChg>
        <pc:spChg chg="del mod">
          <ac:chgData name="Nguyen Xuan Khai 20235508" userId="ae802558-5921-4d88-b0af-0bab45693084" providerId="ADAL" clId="{0BC5D8AC-1E30-402B-A8C9-A1724B56DCD4}" dt="2024-12-18T23:50:51.640" v="4461" actId="478"/>
          <ac:spMkLst>
            <pc:docMk/>
            <pc:sldMk cId="1045683112" sldId="345"/>
            <ac:spMk id="3" creationId="{82ADE4B6-1378-8871-6E35-F7FD9E7B8406}"/>
          </ac:spMkLst>
        </pc:spChg>
        <pc:spChg chg="del">
          <ac:chgData name="Nguyen Xuan Khai 20235508" userId="ae802558-5921-4d88-b0af-0bab45693084" providerId="ADAL" clId="{0BC5D8AC-1E30-402B-A8C9-A1724B56DCD4}" dt="2024-12-18T23:51:41.082" v="4502" actId="478"/>
          <ac:spMkLst>
            <pc:docMk/>
            <pc:sldMk cId="1045683112" sldId="345"/>
            <ac:spMk id="5" creationId="{FCCFEE1D-6A06-FD28-2EF7-F8E08D8046E0}"/>
          </ac:spMkLst>
        </pc:spChg>
        <pc:picChg chg="del">
          <ac:chgData name="Nguyen Xuan Khai 20235508" userId="ae802558-5921-4d88-b0af-0bab45693084" providerId="ADAL" clId="{0BC5D8AC-1E30-402B-A8C9-A1724B56DCD4}" dt="2024-12-18T23:50:17.663" v="4456" actId="478"/>
          <ac:picMkLst>
            <pc:docMk/>
            <pc:sldMk cId="1045683112" sldId="345"/>
            <ac:picMk id="4" creationId="{F22838FD-C77B-55CB-9CF8-43CBF74A1B9A}"/>
          </ac:picMkLst>
        </pc:picChg>
        <pc:picChg chg="mod">
          <ac:chgData name="Nguyen Xuan Khai 20235508" userId="ae802558-5921-4d88-b0af-0bab45693084" providerId="ADAL" clId="{0BC5D8AC-1E30-402B-A8C9-A1724B56DCD4}" dt="2024-12-18T23:51:47.099" v="4505" actId="1076"/>
          <ac:picMkLst>
            <pc:docMk/>
            <pc:sldMk cId="1045683112" sldId="345"/>
            <ac:picMk id="6" creationId="{9A5B3094-1431-C23D-690C-301D23464BEF}"/>
          </ac:picMkLst>
        </pc:picChg>
        <pc:picChg chg="mod">
          <ac:chgData name="Nguyen Xuan Khai 20235508" userId="ae802558-5921-4d88-b0af-0bab45693084" providerId="ADAL" clId="{0BC5D8AC-1E30-402B-A8C9-A1724B56DCD4}" dt="2024-12-18T23:51:51.755" v="4508" actId="1076"/>
          <ac:picMkLst>
            <pc:docMk/>
            <pc:sldMk cId="1045683112" sldId="345"/>
            <ac:picMk id="7" creationId="{06BB0256-E527-CB41-1204-B3CE53E44135}"/>
          </ac:picMkLst>
        </pc:picChg>
      </pc:sldChg>
      <pc:sldChg chg="modSp mod">
        <pc:chgData name="Nguyen Xuan Khai 20235508" userId="ae802558-5921-4d88-b0af-0bab45693084" providerId="ADAL" clId="{0BC5D8AC-1E30-402B-A8C9-A1724B56DCD4}" dt="2024-12-19T00:16:00.035" v="4610" actId="20577"/>
        <pc:sldMkLst>
          <pc:docMk/>
          <pc:sldMk cId="82586466" sldId="346"/>
        </pc:sldMkLst>
        <pc:spChg chg="mod">
          <ac:chgData name="Nguyen Xuan Khai 20235508" userId="ae802558-5921-4d88-b0af-0bab45693084" providerId="ADAL" clId="{0BC5D8AC-1E30-402B-A8C9-A1724B56DCD4}" dt="2024-12-19T00:16:00.035" v="4610" actId="20577"/>
          <ac:spMkLst>
            <pc:docMk/>
            <pc:sldMk cId="82586466" sldId="346"/>
            <ac:spMk id="2" creationId="{6C9DEB65-1463-4705-8578-134141B57D0D}"/>
          </ac:spMkLst>
        </pc:spChg>
      </pc:sldChg>
      <pc:sldChg chg="addSp modSp mod">
        <pc:chgData name="Nguyen Xuan Khai 20235508" userId="ae802558-5921-4d88-b0af-0bab45693084" providerId="ADAL" clId="{0BC5D8AC-1E30-402B-A8C9-A1724B56DCD4}" dt="2024-12-18T23:47:42.062" v="4445" actId="113"/>
        <pc:sldMkLst>
          <pc:docMk/>
          <pc:sldMk cId="1101242373" sldId="348"/>
        </pc:sldMkLst>
        <pc:spChg chg="mod">
          <ac:chgData name="Nguyen Xuan Khai 20235508" userId="ae802558-5921-4d88-b0af-0bab45693084" providerId="ADAL" clId="{0BC5D8AC-1E30-402B-A8C9-A1724B56DCD4}" dt="2024-12-18T23:47:42.062" v="4445" actId="113"/>
          <ac:spMkLst>
            <pc:docMk/>
            <pc:sldMk cId="1101242373" sldId="348"/>
            <ac:spMk id="2" creationId="{5670FA7D-CD1C-68FE-E0F7-F30ABD2E96D8}"/>
          </ac:spMkLst>
        </pc:spChg>
        <pc:picChg chg="add mod">
          <ac:chgData name="Nguyen Xuan Khai 20235508" userId="ae802558-5921-4d88-b0af-0bab45693084" providerId="ADAL" clId="{0BC5D8AC-1E30-402B-A8C9-A1724B56DCD4}" dt="2024-12-18T23:47:34.953" v="4444" actId="1076"/>
          <ac:picMkLst>
            <pc:docMk/>
            <pc:sldMk cId="1101242373" sldId="348"/>
            <ac:picMk id="3" creationId="{282829DE-D1F0-FE0A-B0FF-431707D9461F}"/>
          </ac:picMkLst>
        </pc:picChg>
      </pc:sldChg>
      <pc:sldChg chg="addSp modSp mod">
        <pc:chgData name="Nguyen Xuan Khai 20235508" userId="ae802558-5921-4d88-b0af-0bab45693084" providerId="ADAL" clId="{0BC5D8AC-1E30-402B-A8C9-A1724B56DCD4}" dt="2024-12-18T23:48:24.081" v="4455" actId="1076"/>
        <pc:sldMkLst>
          <pc:docMk/>
          <pc:sldMk cId="3675060400" sldId="349"/>
        </pc:sldMkLst>
        <pc:spChg chg="mod">
          <ac:chgData name="Nguyen Xuan Khai 20235508" userId="ae802558-5921-4d88-b0af-0bab45693084" providerId="ADAL" clId="{0BC5D8AC-1E30-402B-A8C9-A1724B56DCD4}" dt="2024-12-18T23:48:10.258" v="4450" actId="113"/>
          <ac:spMkLst>
            <pc:docMk/>
            <pc:sldMk cId="3675060400" sldId="349"/>
            <ac:spMk id="2" creationId="{5670FA7D-CD1C-68FE-E0F7-F30ABD2E96D8}"/>
          </ac:spMkLst>
        </pc:spChg>
        <pc:grpChg chg="mod">
          <ac:chgData name="Nguyen Xuan Khai 20235508" userId="ae802558-5921-4d88-b0af-0bab45693084" providerId="ADAL" clId="{0BC5D8AC-1E30-402B-A8C9-A1724B56DCD4}" dt="2024-12-18T23:48:24.081" v="4455" actId="1076"/>
          <ac:grpSpMkLst>
            <pc:docMk/>
            <pc:sldMk cId="3675060400" sldId="349"/>
            <ac:grpSpMk id="4404" creationId="{D77E31E0-4904-F9E0-1DD0-0DF5B80EE310}"/>
          </ac:grpSpMkLst>
        </pc:grpChg>
        <pc:grpChg chg="mod">
          <ac:chgData name="Nguyen Xuan Khai 20235508" userId="ae802558-5921-4d88-b0af-0bab45693084" providerId="ADAL" clId="{0BC5D8AC-1E30-402B-A8C9-A1724B56DCD4}" dt="2024-12-18T23:48:22.495" v="4454" actId="1076"/>
          <ac:grpSpMkLst>
            <pc:docMk/>
            <pc:sldMk cId="3675060400" sldId="349"/>
            <ac:grpSpMk id="4430" creationId="{81201B01-7C81-E7D2-6BAB-EE1AEE26EF81}"/>
          </ac:grpSpMkLst>
        </pc:grpChg>
        <pc:grpChg chg="mod">
          <ac:chgData name="Nguyen Xuan Khai 20235508" userId="ae802558-5921-4d88-b0af-0bab45693084" providerId="ADAL" clId="{0BC5D8AC-1E30-402B-A8C9-A1724B56DCD4}" dt="2024-12-18T23:48:20.431" v="4453" actId="1076"/>
          <ac:grpSpMkLst>
            <pc:docMk/>
            <pc:sldMk cId="3675060400" sldId="349"/>
            <ac:grpSpMk id="4444" creationId="{0B179298-E123-36E7-F9E0-4A91C5A71885}"/>
          </ac:grpSpMkLst>
        </pc:grpChg>
        <pc:picChg chg="add mod ord">
          <ac:chgData name="Nguyen Xuan Khai 20235508" userId="ae802558-5921-4d88-b0af-0bab45693084" providerId="ADAL" clId="{0BC5D8AC-1E30-402B-A8C9-A1724B56DCD4}" dt="2024-12-18T23:48:15.910" v="4452" actId="167"/>
          <ac:picMkLst>
            <pc:docMk/>
            <pc:sldMk cId="3675060400" sldId="349"/>
            <ac:picMk id="3" creationId="{DBA6A81F-9576-5C09-2189-F5F9A6DAA368}"/>
          </ac:picMkLst>
        </pc:picChg>
      </pc:sldChg>
      <pc:sldChg chg="addSp modSp mod">
        <pc:chgData name="Nguyen Xuan Khai 20235508" userId="ae802558-5921-4d88-b0af-0bab45693084" providerId="ADAL" clId="{0BC5D8AC-1E30-402B-A8C9-A1724B56DCD4}" dt="2024-12-18T23:54:17.540" v="4523" actId="1076"/>
        <pc:sldMkLst>
          <pc:docMk/>
          <pc:sldMk cId="3923771344" sldId="350"/>
        </pc:sldMkLst>
        <pc:spChg chg="mod">
          <ac:chgData name="Nguyen Xuan Khai 20235508" userId="ae802558-5921-4d88-b0af-0bab45693084" providerId="ADAL" clId="{0BC5D8AC-1E30-402B-A8C9-A1724B56DCD4}" dt="2024-12-18T23:53:22.799" v="4517" actId="1076"/>
          <ac:spMkLst>
            <pc:docMk/>
            <pc:sldMk cId="3923771344" sldId="350"/>
            <ac:spMk id="2" creationId="{5670FA7D-CD1C-68FE-E0F7-F30ABD2E96D8}"/>
          </ac:spMkLst>
        </pc:spChg>
        <pc:picChg chg="add mod">
          <ac:chgData name="Nguyen Xuan Khai 20235508" userId="ae802558-5921-4d88-b0af-0bab45693084" providerId="ADAL" clId="{0BC5D8AC-1E30-402B-A8C9-A1724B56DCD4}" dt="2024-12-18T23:54:17.540" v="4523" actId="1076"/>
          <ac:picMkLst>
            <pc:docMk/>
            <pc:sldMk cId="3923771344" sldId="350"/>
            <ac:picMk id="4" creationId="{2B7D6D30-1BB9-8996-E869-8E90A6E38CEF}"/>
          </ac:picMkLst>
        </pc:picChg>
      </pc:sldChg>
      <pc:sldChg chg="addSp modSp mod">
        <pc:chgData name="Nguyen Xuan Khai 20235508" userId="ae802558-5921-4d88-b0af-0bab45693084" providerId="ADAL" clId="{0BC5D8AC-1E30-402B-A8C9-A1724B56DCD4}" dt="2024-12-19T00:24:55.683" v="4629" actId="20577"/>
        <pc:sldMkLst>
          <pc:docMk/>
          <pc:sldMk cId="1876192919" sldId="351"/>
        </pc:sldMkLst>
        <pc:spChg chg="add mod">
          <ac:chgData name="Nguyen Xuan Khai 20235508" userId="ae802558-5921-4d88-b0af-0bab45693084" providerId="ADAL" clId="{0BC5D8AC-1E30-402B-A8C9-A1724B56DCD4}" dt="2024-12-19T00:24:55.683" v="4629" actId="20577"/>
          <ac:spMkLst>
            <pc:docMk/>
            <pc:sldMk cId="1876192919" sldId="351"/>
            <ac:spMk id="6" creationId="{9DCC6577-A92C-5FDC-8558-0CC446613442}"/>
          </ac:spMkLst>
        </pc:spChg>
        <pc:picChg chg="add mod">
          <ac:chgData name="Nguyen Xuan Khai 20235508" userId="ae802558-5921-4d88-b0af-0bab45693084" providerId="ADAL" clId="{0BC5D8AC-1E30-402B-A8C9-A1724B56DCD4}" dt="2024-12-18T23:55:49.266" v="4534" actId="1076"/>
          <ac:picMkLst>
            <pc:docMk/>
            <pc:sldMk cId="1876192919" sldId="351"/>
            <ac:picMk id="3" creationId="{6E4E3033-D4AA-120F-C2FE-3E74355D1A65}"/>
          </ac:picMkLst>
        </pc:picChg>
      </pc:sldChg>
      <pc:sldMasterChg chg="delSldLayout">
        <pc:chgData name="Nguyen Xuan Khai 20235508" userId="ae802558-5921-4d88-b0af-0bab45693084" providerId="ADAL" clId="{0BC5D8AC-1E30-402B-A8C9-A1724B56DCD4}" dt="2024-12-18T20:39:40.436" v="4337" actId="47"/>
        <pc:sldMasterMkLst>
          <pc:docMk/>
          <pc:sldMasterMk cId="0" sldId="2147483671"/>
        </pc:sldMasterMkLst>
        <pc:sldLayoutChg chg="del">
          <pc:chgData name="Nguyen Xuan Khai 20235508" userId="ae802558-5921-4d88-b0af-0bab45693084" providerId="ADAL" clId="{0BC5D8AC-1E30-402B-A8C9-A1724B56DCD4}" dt="2024-12-18T20:39:23.194" v="4308" actId="47"/>
          <pc:sldLayoutMkLst>
            <pc:docMk/>
            <pc:sldMasterMk cId="0" sldId="2147483671"/>
            <pc:sldLayoutMk cId="0" sldId="2147483649"/>
          </pc:sldLayoutMkLst>
        </pc:sldLayoutChg>
        <pc:sldLayoutChg chg="del">
          <pc:chgData name="Nguyen Xuan Khai 20235508" userId="ae802558-5921-4d88-b0af-0bab45693084" providerId="ADAL" clId="{0BC5D8AC-1E30-402B-A8C9-A1724B56DCD4}" dt="2024-12-18T20:39:21.291" v="4307" actId="47"/>
          <pc:sldLayoutMkLst>
            <pc:docMk/>
            <pc:sldMasterMk cId="0" sldId="2147483671"/>
            <pc:sldLayoutMk cId="0" sldId="2147483651"/>
          </pc:sldLayoutMkLst>
        </pc:sldLayoutChg>
        <pc:sldLayoutChg chg="del">
          <pc:chgData name="Nguyen Xuan Khai 20235508" userId="ae802558-5921-4d88-b0af-0bab45693084" providerId="ADAL" clId="{0BC5D8AC-1E30-402B-A8C9-A1724B56DCD4}" dt="2024-12-18T20:39:40.436" v="4337" actId="47"/>
          <pc:sldLayoutMkLst>
            <pc:docMk/>
            <pc:sldMasterMk cId="0" sldId="2147483671"/>
            <pc:sldLayoutMk cId="0" sldId="2147483652"/>
          </pc:sldLayoutMkLst>
        </pc:sldLayoutChg>
        <pc:sldLayoutChg chg="del">
          <pc:chgData name="Nguyen Xuan Khai 20235508" userId="ae802558-5921-4d88-b0af-0bab45693084" providerId="ADAL" clId="{0BC5D8AC-1E30-402B-A8C9-A1724B56DCD4}" dt="2024-12-18T20:38:45.775" v="4292" actId="47"/>
          <pc:sldLayoutMkLst>
            <pc:docMk/>
            <pc:sldMasterMk cId="0" sldId="2147483671"/>
            <pc:sldLayoutMk cId="0" sldId="2147483656"/>
          </pc:sldLayoutMkLst>
        </pc:sldLayoutChg>
        <pc:sldLayoutChg chg="del">
          <pc:chgData name="Nguyen Xuan Khai 20235508" userId="ae802558-5921-4d88-b0af-0bab45693084" providerId="ADAL" clId="{0BC5D8AC-1E30-402B-A8C9-A1724B56DCD4}" dt="2024-12-18T20:39:13.684" v="4301" actId="47"/>
          <pc:sldLayoutMkLst>
            <pc:docMk/>
            <pc:sldMasterMk cId="0" sldId="2147483671"/>
            <pc:sldLayoutMk cId="0" sldId="2147483660"/>
          </pc:sldLayoutMkLst>
        </pc:sldLayoutChg>
        <pc:sldLayoutChg chg="del">
          <pc:chgData name="Nguyen Xuan Khai 20235508" userId="ae802558-5921-4d88-b0af-0bab45693084" providerId="ADAL" clId="{0BC5D8AC-1E30-402B-A8C9-A1724B56DCD4}" dt="2024-12-18T20:39:39.858" v="4336" actId="47"/>
          <pc:sldLayoutMkLst>
            <pc:docMk/>
            <pc:sldMasterMk cId="0" sldId="2147483671"/>
            <pc:sldLayoutMk cId="0" sldId="2147483661"/>
          </pc:sldLayoutMkLst>
        </pc:sldLayoutChg>
        <pc:sldLayoutChg chg="del">
          <pc:chgData name="Nguyen Xuan Khai 20235508" userId="ae802558-5921-4d88-b0af-0bab45693084" providerId="ADAL" clId="{0BC5D8AC-1E30-402B-A8C9-A1724B56DCD4}" dt="2024-12-18T20:39:25.187" v="4310" actId="47"/>
          <pc:sldLayoutMkLst>
            <pc:docMk/>
            <pc:sldMasterMk cId="0" sldId="2147483671"/>
            <pc:sldLayoutMk cId="0" sldId="2147483662"/>
          </pc:sldLayoutMkLst>
        </pc:sldLayoutChg>
        <pc:sldLayoutChg chg="del">
          <pc:chgData name="Nguyen Xuan Khai 20235508" userId="ae802558-5921-4d88-b0af-0bab45693084" providerId="ADAL" clId="{0BC5D8AC-1E30-402B-A8C9-A1724B56DCD4}" dt="2024-12-18T20:39:08.318" v="4297" actId="47"/>
          <pc:sldLayoutMkLst>
            <pc:docMk/>
            <pc:sldMasterMk cId="0" sldId="2147483671"/>
            <pc:sldLayoutMk cId="0" sldId="2147483663"/>
          </pc:sldLayoutMkLst>
        </pc:sldLayoutChg>
        <pc:sldLayoutChg chg="del">
          <pc:chgData name="Nguyen Xuan Khai 20235508" userId="ae802558-5921-4d88-b0af-0bab45693084" providerId="ADAL" clId="{0BC5D8AC-1E30-402B-A8C9-A1724B56DCD4}" dt="2024-12-18T20:39:15.664" v="4302" actId="47"/>
          <pc:sldLayoutMkLst>
            <pc:docMk/>
            <pc:sldMasterMk cId="0" sldId="2147483671"/>
            <pc:sldLayoutMk cId="0" sldId="2147483664"/>
          </pc:sldLayoutMkLst>
        </pc:sldLayoutChg>
        <pc:sldLayoutChg chg="del">
          <pc:chgData name="Nguyen Xuan Khai 20235508" userId="ae802558-5921-4d88-b0af-0bab45693084" providerId="ADAL" clId="{0BC5D8AC-1E30-402B-A8C9-A1724B56DCD4}" dt="2024-12-18T20:39:12.039" v="4300" actId="47"/>
          <pc:sldLayoutMkLst>
            <pc:docMk/>
            <pc:sldMasterMk cId="0" sldId="2147483671"/>
            <pc:sldLayoutMk cId="0" sldId="2147483666"/>
          </pc:sldLayoutMkLst>
        </pc:sldLayoutChg>
      </pc:sldMasterChg>
      <pc:sldMasterChg chg="del delSldLayout">
        <pc:chgData name="Nguyen Xuan Khai 20235508" userId="ae802558-5921-4d88-b0af-0bab45693084" providerId="ADAL" clId="{0BC5D8AC-1E30-402B-A8C9-A1724B56DCD4}" dt="2024-12-18T20:39:39.080" v="4334" actId="47"/>
        <pc:sldMasterMkLst>
          <pc:docMk/>
          <pc:sldMasterMk cId="0" sldId="2147483672"/>
        </pc:sldMasterMkLst>
        <pc:sldLayoutChg chg="del">
          <pc:chgData name="Nguyen Xuan Khai 20235508" userId="ae802558-5921-4d88-b0af-0bab45693084" providerId="ADAL" clId="{0BC5D8AC-1E30-402B-A8C9-A1724B56DCD4}" dt="2024-12-18T20:39:39.080" v="4334" actId="47"/>
          <pc:sldLayoutMkLst>
            <pc:docMk/>
            <pc:sldMasterMk cId="0" sldId="2147483672"/>
            <pc:sldLayoutMk cId="0" sldId="214748367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6" name="Google Shape;3356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7" name="Google Shape;3357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D48B00D4-278F-01D4-BF68-29A0B4C4C0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1FA44BD2-B5DF-F736-0FA4-11F33628DF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87CF9FAE-E3BA-C8E2-CCD8-C348D685D8F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5291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982D181A-6549-E03A-887F-FE1E17B145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AE945C93-613B-3B59-939A-0625BD37194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6550BE81-10AA-89BB-1174-7D8746FCC3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8436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96205C28-60F6-D243-439A-E5F214AE1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BCEDC153-E62E-0B4F-6D8E-9295703B8D9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2E5AE8A5-FD28-D48D-D45E-DED0688318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90511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533E3843-325C-DDC9-80A4-7A80EB4E1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E22361AB-64DD-4A3B-32A1-DB707134997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532C9E18-CBAA-7D5B-B664-C0C461A29B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7151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06712FC3-DE45-DDCD-D7C8-CAD8974E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3A7B22A4-2800-0CCD-59F6-1603E18D549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64103D29-4F07-64DE-1067-8F149CDAD5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9182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40CEA856-0649-B793-2C93-67BB68AAA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7E02FE77-7959-F428-9A38-BB7202DFD1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F9952088-5E33-CB12-E94F-7020E10FBF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079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C53F8650-8C15-EF9C-86AD-82A29016CD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32C99C6D-1FF0-F9B9-CAAB-DDFEA07265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DF5D2DD6-998B-C32A-68DA-A8714EECD4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488868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3F77490A-0EC3-6959-1548-82BA770F3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D541BBCB-BAE5-1DD0-00F8-6E57088F91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C86C473A-5F04-D66B-C6CD-539698C7D41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0205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6D330B71-1CDB-F30A-252E-FBB6279D00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5CCB6871-0443-5D7D-8628-C159FEB49D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DF7602A4-98F5-42E2-BBA3-061870C3EA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2524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42784C3C-B622-0184-D2FC-867CE54C3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6C432260-BA97-0515-E0C3-DBC5109FEC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C989389C-4B30-1C86-F20A-E51406E0F0C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04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3" name="Google Shape;3793;gd49886441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4" name="Google Shape;3794;gd49886441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75E8379D-3ECF-5F0C-1C0B-2CA0B3196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1580CBB1-E264-2D54-886B-9CA4BFBF6A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FFD60817-1A41-18DD-793C-B55A89B92E3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9906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C0329922-AF8D-94FD-20C5-7E75306C1F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4BCF6C13-D7A8-3709-A5AF-4DFF821F6B3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8424C1A4-4468-FED9-10AB-1AD5A11205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250846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5">
          <a:extLst>
            <a:ext uri="{FF2B5EF4-FFF2-40B4-BE49-F238E27FC236}">
              <a16:creationId xmlns:a16="http://schemas.microsoft.com/office/drawing/2014/main" id="{5CDD1C75-BFB7-A4ED-E889-556D29DCF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d49886441b_0_21:notes">
            <a:extLst>
              <a:ext uri="{FF2B5EF4-FFF2-40B4-BE49-F238E27FC236}">
                <a16:creationId xmlns:a16="http://schemas.microsoft.com/office/drawing/2014/main" id="{0BB3A2BA-D2F6-5060-4E40-A30E370581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7" name="Google Shape;4787;gd49886441b_0_21:notes">
            <a:extLst>
              <a:ext uri="{FF2B5EF4-FFF2-40B4-BE49-F238E27FC236}">
                <a16:creationId xmlns:a16="http://schemas.microsoft.com/office/drawing/2014/main" id="{FD003244-A97C-652C-C2DB-DEAF6AE733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8735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7F4F06C4-F2BE-7F6C-CE39-CA2E900DF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DBB5A003-6802-1B61-0D67-FF05C9BBFF8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4CB48FB4-0EC9-DE6A-48FC-F034490BFB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745836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454A242B-8A16-C94C-A452-8D88A54E8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59DA96EE-453A-AAD4-D7DD-86C37DA4A3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3B3C34A1-43ED-EFF7-3736-0CC016B5206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0446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B2EF20D2-0A36-A9E9-D53B-E8D243410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9DC3840E-866F-9C9D-BEFA-F0DFC6EBE3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A923805B-EF24-02FA-53C6-7C002EEA11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7422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BAAA92E5-35BC-ACA8-1A2E-16B09F3E66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EB4699EE-ADE9-17A4-83F6-75698AB7FD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27D2B3D9-657D-9917-DDC9-CA8107A1D59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81096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A6639734-49A5-07DD-CC32-BB2D2BFF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A303A753-AE0B-13F3-7566-C3666EF29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895D1DBD-2032-D902-DE31-866AD6A8F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80768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A6639734-49A5-07DD-CC32-BB2D2BFF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A303A753-AE0B-13F3-7566-C3666EF29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895D1DBD-2032-D902-DE31-866AD6A8F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832802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A6639734-49A5-07DD-CC32-BB2D2BFF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A303A753-AE0B-13F3-7566-C3666EF29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895D1DBD-2032-D902-DE31-866AD6A8F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722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2" name="Google Shape;3992;gd49886441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3" name="Google Shape;3993;gd49886441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A6639734-49A5-07DD-CC32-BB2D2BFF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A303A753-AE0B-13F3-7566-C3666EF298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895D1DBD-2032-D902-DE31-866AD6A8FD1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22399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FD6379FF-148D-5A97-1249-2DCC14AC11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90463269-7D21-1CA9-161B-D79A70E4B6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09F5E043-B86B-25C9-FE9F-B411995D59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3036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8937D4E4-C97B-1080-0E6E-8AE52DA32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5D5D6AC6-B984-60CB-E1E3-DA0059C3B3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B69EDA7C-1DD4-2F7B-F5F8-310998D6123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16691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088AF31C-2F7F-CD08-44F5-C205F643D2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32C0FAC8-1F91-9908-87DE-F63C204982A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60FFCA1D-9032-1A95-59B7-5BA50B4D85D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38091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CCA88EC1-E27B-2B8F-A076-0A84DF4A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CC052DFB-AEBD-7EDA-CE98-AFEAB203E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94E2EDEB-4B5B-9B55-E6B0-728F35BC4E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964701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CCA88EC1-E27B-2B8F-A076-0A84DF4A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CC052DFB-AEBD-7EDA-CE98-AFEAB203E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94E2EDEB-4B5B-9B55-E6B0-728F35BC4E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76839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CCA88EC1-E27B-2B8F-A076-0A84DF4A58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CC052DFB-AEBD-7EDA-CE98-AFEAB203E7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94E2EDEB-4B5B-9B55-E6B0-728F35BC4E4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46196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59BE3CB5-FE04-0208-EF62-124F86A56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EF789516-40E7-0472-0806-A691F17EC7E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999B9FEF-0B66-7969-A863-C5044D1F59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628018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5065B43B-6F6F-F4D2-D0D3-6C21729F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685214D6-0BE9-40B0-6FEF-F0618D905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63C72989-B104-C7D4-D0A7-82D979321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1950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5065B43B-6F6F-F4D2-D0D3-6C21729F3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685214D6-0BE9-40B0-6FEF-F0618D9058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63C72989-B104-C7D4-D0A7-82D9793218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3848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d49886441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7" name="Google Shape;4787;gd49886441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215C7BBF-A304-EBC1-7507-006A672F9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70207016-567C-B3F7-A12D-AD88F8934E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AE8B9CB9-E7B9-1ED0-B76E-C9B3805C6D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734521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691EF698-7341-DA7C-3ABF-EC15E531A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2CB8D575-B693-11EC-B578-E1B915C63D5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A204386D-AC38-7D5B-8D5E-3D8FD86E5F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8207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8CD9842F-6BE7-03F0-F602-9A94539583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B54487E6-4947-F1D9-96BE-EE950F3852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2C2B82DD-EA74-466B-DEA7-BB768F352F6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682540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5">
          <a:extLst>
            <a:ext uri="{FF2B5EF4-FFF2-40B4-BE49-F238E27FC236}">
              <a16:creationId xmlns:a16="http://schemas.microsoft.com/office/drawing/2014/main" id="{5342F387-1CC5-8CDE-F64C-EFF46DA00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d49886441b_0_21:notes">
            <a:extLst>
              <a:ext uri="{FF2B5EF4-FFF2-40B4-BE49-F238E27FC236}">
                <a16:creationId xmlns:a16="http://schemas.microsoft.com/office/drawing/2014/main" id="{E63B94C0-F72C-8E8F-BEAA-DEA52E0ED07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7" name="Google Shape;4787;gd49886441b_0_21:notes">
            <a:extLst>
              <a:ext uri="{FF2B5EF4-FFF2-40B4-BE49-F238E27FC236}">
                <a16:creationId xmlns:a16="http://schemas.microsoft.com/office/drawing/2014/main" id="{C9A30F7E-030B-D977-4A17-65A8AE63D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985891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DE6A7ACB-3AF7-8B1A-C1BE-6B99FC5C6B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3055D418-602C-0FA7-3EDD-4C6772382E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4DB3E2F4-4C0D-FF4C-8F6D-5DAA7D915B4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80080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5" name="Google Shape;11145;ge69c172abd_0_43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46" name="Google Shape;11146;ge69c172abd_0_43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943E87F1-8B87-C3C6-1FDF-2754B8949F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DD6C0D00-0B15-2681-900E-405004ACAD8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C91B962F-3389-0DB7-3445-5DDECCBA29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632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104CFE2A-EE67-3ABE-9075-5611D2612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8AD65973-7FE3-25B7-74AF-FEEB20F5B1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B3E3B68B-A759-36DA-DFA5-A218303B460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6899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5">
          <a:extLst>
            <a:ext uri="{FF2B5EF4-FFF2-40B4-BE49-F238E27FC236}">
              <a16:creationId xmlns:a16="http://schemas.microsoft.com/office/drawing/2014/main" id="{76336F63-F841-43C1-79CF-185D205762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6" name="Google Shape;4786;gd49886441b_0_21:notes">
            <a:extLst>
              <a:ext uri="{FF2B5EF4-FFF2-40B4-BE49-F238E27FC236}">
                <a16:creationId xmlns:a16="http://schemas.microsoft.com/office/drawing/2014/main" id="{C547500D-554F-C18F-3464-8D6C2F79DA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7" name="Google Shape;4787;gd49886441b_0_21:notes">
            <a:extLst>
              <a:ext uri="{FF2B5EF4-FFF2-40B4-BE49-F238E27FC236}">
                <a16:creationId xmlns:a16="http://schemas.microsoft.com/office/drawing/2014/main" id="{FF09AA46-703C-4E01-D8B1-E6A0FAE99BF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86665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9">
          <a:extLst>
            <a:ext uri="{FF2B5EF4-FFF2-40B4-BE49-F238E27FC236}">
              <a16:creationId xmlns:a16="http://schemas.microsoft.com/office/drawing/2014/main" id="{DF0747A6-CEBC-CDB7-D6B4-B8BE25E1A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0" name="Google Shape;4200;gd49886441b_0_6:notes">
            <a:extLst>
              <a:ext uri="{FF2B5EF4-FFF2-40B4-BE49-F238E27FC236}">
                <a16:creationId xmlns:a16="http://schemas.microsoft.com/office/drawing/2014/main" id="{19DF4666-690D-0E46-678E-5EBD0DF78A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1" name="Google Shape;4201;gd49886441b_0_6:notes">
            <a:extLst>
              <a:ext uri="{FF2B5EF4-FFF2-40B4-BE49-F238E27FC236}">
                <a16:creationId xmlns:a16="http://schemas.microsoft.com/office/drawing/2014/main" id="{F1B429DE-484A-1A0F-C6A7-2D73672329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62894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876441" y="486692"/>
            <a:ext cx="7404908" cy="4167438"/>
            <a:chOff x="0" y="-7"/>
            <a:chExt cx="9144120" cy="5146256"/>
          </a:xfrm>
        </p:grpSpPr>
        <p:sp>
          <p:nvSpPr>
            <p:cNvPr id="10" name="Google Shape;10;p2"/>
            <p:cNvSpPr/>
            <p:nvPr/>
          </p:nvSpPr>
          <p:spPr>
            <a:xfrm>
              <a:off x="0" y="9"/>
              <a:ext cx="9144068" cy="466867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5" y="4242951"/>
              <a:ext cx="9144068" cy="622991"/>
            </a:xfrm>
            <a:custGeom>
              <a:avLst/>
              <a:gdLst/>
              <a:ahLst/>
              <a:cxnLst/>
              <a:rect l="l" t="t" r="r" b="b"/>
              <a:pathLst>
                <a:path w="161449" h="25294" extrusionOk="0">
                  <a:moveTo>
                    <a:pt x="0" y="0"/>
                  </a:moveTo>
                  <a:lnTo>
                    <a:pt x="0" y="25293"/>
                  </a:lnTo>
                  <a:lnTo>
                    <a:pt x="161449" y="2529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5" y="4147448"/>
              <a:ext cx="9144068" cy="77877"/>
            </a:xfrm>
            <a:custGeom>
              <a:avLst/>
              <a:gdLst/>
              <a:ahLst/>
              <a:cxnLst/>
              <a:rect l="l" t="t" r="r" b="b"/>
              <a:pathLst>
                <a:path w="161449" h="2550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5" y="4066271"/>
              <a:ext cx="9144068" cy="59889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5" y="3998319"/>
              <a:ext cx="9144068" cy="41901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0"/>
                  </a:moveTo>
                  <a:lnTo>
                    <a:pt x="0" y="1371"/>
                  </a:lnTo>
                  <a:lnTo>
                    <a:pt x="161449" y="137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" y="3947622"/>
              <a:ext cx="9144068" cy="23913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1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5" y="-7"/>
              <a:ext cx="9144068" cy="186063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5" y="207830"/>
              <a:ext cx="9144068" cy="96453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5" y="330596"/>
              <a:ext cx="9144068" cy="74145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5" y="436990"/>
              <a:ext cx="9144068" cy="51875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5" y="522023"/>
              <a:ext cx="9144068" cy="29605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" name="Google Shape;218;p2"/>
          <p:cNvGrpSpPr/>
          <p:nvPr/>
        </p:nvGrpSpPr>
        <p:grpSpPr>
          <a:xfrm>
            <a:off x="790254" y="425901"/>
            <a:ext cx="7563480" cy="4291690"/>
            <a:chOff x="836356" y="408591"/>
            <a:chExt cx="7693500" cy="4326300"/>
          </a:xfrm>
        </p:grpSpPr>
        <p:sp>
          <p:nvSpPr>
            <p:cNvPr id="219" name="Google Shape;219;p2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1" name="Google Shape;221;p2"/>
          <p:cNvSpPr txBox="1">
            <a:spLocks noGrp="1"/>
          </p:cNvSpPr>
          <p:nvPr>
            <p:ph type="ctrTitle"/>
          </p:nvPr>
        </p:nvSpPr>
        <p:spPr>
          <a:xfrm>
            <a:off x="2166525" y="842818"/>
            <a:ext cx="4822200" cy="2320800"/>
          </a:xfrm>
          <a:prstGeom prst="rect">
            <a:avLst/>
          </a:prstGeom>
          <a:noFill/>
          <a:effectLst>
            <a:outerShdw dist="57150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222" name="Google Shape;222;p2"/>
          <p:cNvSpPr txBox="1">
            <a:spLocks noGrp="1"/>
          </p:cNvSpPr>
          <p:nvPr>
            <p:ph type="subTitle" idx="1"/>
          </p:nvPr>
        </p:nvSpPr>
        <p:spPr>
          <a:xfrm>
            <a:off x="2463025" y="3581777"/>
            <a:ext cx="42294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1_1_1_1_1_1_2">
    <p:spTree>
      <p:nvGrpSpPr>
        <p:cNvPr id="1" name="Shape 2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5" name="Google Shape;2705;p21"/>
          <p:cNvGrpSpPr/>
          <p:nvPr/>
        </p:nvGrpSpPr>
        <p:grpSpPr>
          <a:xfrm>
            <a:off x="876441" y="486692"/>
            <a:ext cx="7404908" cy="4167438"/>
            <a:chOff x="0" y="-7"/>
            <a:chExt cx="9144120" cy="5146256"/>
          </a:xfrm>
        </p:grpSpPr>
        <p:sp>
          <p:nvSpPr>
            <p:cNvPr id="2706" name="Google Shape;2706;p21"/>
            <p:cNvSpPr/>
            <p:nvPr/>
          </p:nvSpPr>
          <p:spPr>
            <a:xfrm>
              <a:off x="0" y="9"/>
              <a:ext cx="9144068" cy="466867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21"/>
            <p:cNvSpPr/>
            <p:nvPr/>
          </p:nvSpPr>
          <p:spPr>
            <a:xfrm>
              <a:off x="15" y="-7"/>
              <a:ext cx="9144068" cy="186063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21"/>
            <p:cNvSpPr/>
            <p:nvPr/>
          </p:nvSpPr>
          <p:spPr>
            <a:xfrm>
              <a:off x="15" y="207830"/>
              <a:ext cx="9144068" cy="96453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21"/>
            <p:cNvSpPr/>
            <p:nvPr/>
          </p:nvSpPr>
          <p:spPr>
            <a:xfrm>
              <a:off x="15" y="330596"/>
              <a:ext cx="9144068" cy="74145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21"/>
            <p:cNvSpPr/>
            <p:nvPr/>
          </p:nvSpPr>
          <p:spPr>
            <a:xfrm>
              <a:off x="15" y="436990"/>
              <a:ext cx="9144068" cy="51875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21"/>
            <p:cNvSpPr/>
            <p:nvPr/>
          </p:nvSpPr>
          <p:spPr>
            <a:xfrm>
              <a:off x="15" y="522023"/>
              <a:ext cx="9144068" cy="29605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21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21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21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21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21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21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21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21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21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21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21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21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21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21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21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21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21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21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21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21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21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21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21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21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6" name="Google Shape;2736;p21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7" name="Google Shape;2737;p21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21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21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21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21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21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21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21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21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21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21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21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21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21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21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21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21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21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21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21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21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21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21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21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21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21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21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21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21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21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21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21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21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21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21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21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21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21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21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21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21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21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21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21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21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21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21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21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21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21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21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21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21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21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21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21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21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21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21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21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21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21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21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21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21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21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21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21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21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21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21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21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21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21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21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21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21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21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21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21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21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21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21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21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21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21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21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21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21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21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7" name="Google Shape;2827;p21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8" name="Google Shape;2828;p21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9" name="Google Shape;2829;p21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0" name="Google Shape;2830;p21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1" name="Google Shape;2831;p21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2" name="Google Shape;2832;p21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3" name="Google Shape;2833;p21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4" name="Google Shape;2834;p21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5" name="Google Shape;2835;p21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6" name="Google Shape;2836;p21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21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21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21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21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21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21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21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21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21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21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21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21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21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21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1" name="Google Shape;2851;p21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2" name="Google Shape;2852;p21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21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21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21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6" name="Google Shape;2856;p21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7" name="Google Shape;2857;p21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8" name="Google Shape;2858;p21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9" name="Google Shape;2859;p21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0" name="Google Shape;2860;p21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1" name="Google Shape;2861;p21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2" name="Google Shape;2862;p21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3" name="Google Shape;2863;p21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4" name="Google Shape;2864;p21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5" name="Google Shape;2865;p21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6" name="Google Shape;2866;p21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7" name="Google Shape;2867;p21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8" name="Google Shape;2868;p21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9" name="Google Shape;2869;p21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0" name="Google Shape;2870;p21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1" name="Google Shape;2871;p21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2" name="Google Shape;2872;p21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3" name="Google Shape;2873;p21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4" name="Google Shape;2874;p21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5" name="Google Shape;2875;p21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6" name="Google Shape;2876;p21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7" name="Google Shape;2877;p21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8" name="Google Shape;2878;p21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9" name="Google Shape;2879;p21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0" name="Google Shape;2880;p21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21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2" name="Google Shape;2882;p21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3" name="Google Shape;2883;p21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4" name="Google Shape;2884;p21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5" name="Google Shape;2885;p21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6" name="Google Shape;2886;p21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7" name="Google Shape;2887;p21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8" name="Google Shape;2888;p21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9" name="Google Shape;2889;p21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0" name="Google Shape;2890;p21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1" name="Google Shape;2891;p21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2" name="Google Shape;2892;p21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3" name="Google Shape;2893;p21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4" name="Google Shape;2894;p21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5" name="Google Shape;2895;p21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6" name="Google Shape;2896;p21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7" name="Google Shape;2897;p21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8" name="Google Shape;2898;p21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9" name="Google Shape;2899;p21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0" name="Google Shape;2900;p21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1" name="Google Shape;2901;p21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2" name="Google Shape;2902;p21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3" name="Google Shape;2903;p21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4" name="Google Shape;2904;p21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5" name="Google Shape;2905;p21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6" name="Google Shape;2906;p21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7" name="Google Shape;2907;p21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8" name="Google Shape;2908;p21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9" name="Google Shape;2909;p21"/>
          <p:cNvGrpSpPr/>
          <p:nvPr/>
        </p:nvGrpSpPr>
        <p:grpSpPr>
          <a:xfrm>
            <a:off x="790266" y="425938"/>
            <a:ext cx="7563480" cy="4291690"/>
            <a:chOff x="836356" y="408591"/>
            <a:chExt cx="7693500" cy="4326300"/>
          </a:xfrm>
        </p:grpSpPr>
        <p:sp>
          <p:nvSpPr>
            <p:cNvPr id="2910" name="Google Shape;2910;p21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1" name="Google Shape;2911;p21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12" name="Google Shape;2912;p21"/>
          <p:cNvSpPr txBox="1">
            <a:spLocks noGrp="1"/>
          </p:cNvSpPr>
          <p:nvPr>
            <p:ph type="ctrTitle"/>
          </p:nvPr>
        </p:nvSpPr>
        <p:spPr>
          <a:xfrm>
            <a:off x="1974300" y="934183"/>
            <a:ext cx="5195400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2913" name="Google Shape;2913;p21"/>
          <p:cNvSpPr txBox="1">
            <a:spLocks noGrp="1"/>
          </p:cNvSpPr>
          <p:nvPr>
            <p:ph type="subTitle" idx="1"/>
          </p:nvPr>
        </p:nvSpPr>
        <p:spPr>
          <a:xfrm>
            <a:off x="3249325" y="1815408"/>
            <a:ext cx="2645400" cy="74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914" name="Google Shape;2914;p21"/>
          <p:cNvSpPr txBox="1"/>
          <p:nvPr/>
        </p:nvSpPr>
        <p:spPr>
          <a:xfrm>
            <a:off x="1765350" y="3424441"/>
            <a:ext cx="561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including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grpSp>
        <p:nvGrpSpPr>
          <p:cNvPr id="2915" name="Google Shape;2915;p21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2916" name="Google Shape;2916;p21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17" name="Google Shape;2917;p21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918" name="Google Shape;2918;p21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9" name="Google Shape;2919;p21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20" name="Google Shape;2920;p21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2921" name="Google Shape;2921;p21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922" name="Google Shape;2922;p21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923" name="Google Shape;2923;p21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24" name="Google Shape;2924;p21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6" name="Google Shape;2926;p22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2927" name="Google Shape;2927;p22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8" name="Google Shape;2928;p22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9" name="Google Shape;2929;p22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0" name="Google Shape;2930;p22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1" name="Google Shape;2931;p22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2" name="Google Shape;2932;p22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3" name="Google Shape;2933;p22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4" name="Google Shape;2934;p22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5" name="Google Shape;2935;p22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6" name="Google Shape;2936;p22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7" name="Google Shape;2937;p22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8" name="Google Shape;2938;p22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9" name="Google Shape;2939;p22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0" name="Google Shape;2940;p22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1" name="Google Shape;2941;p22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2" name="Google Shape;2942;p22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3" name="Google Shape;2943;p22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4" name="Google Shape;2944;p22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5" name="Google Shape;2945;p22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6" name="Google Shape;2946;p22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7" name="Google Shape;2947;p22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8" name="Google Shape;2948;p22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9" name="Google Shape;2949;p22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0" name="Google Shape;2950;p22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1" name="Google Shape;2951;p22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2" name="Google Shape;2952;p22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3" name="Google Shape;2953;p22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4" name="Google Shape;2954;p22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5" name="Google Shape;2955;p22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6" name="Google Shape;2956;p22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7" name="Google Shape;2957;p22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8" name="Google Shape;2958;p22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9" name="Google Shape;2959;p22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0" name="Google Shape;2960;p22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1" name="Google Shape;2961;p22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2" name="Google Shape;2962;p22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3" name="Google Shape;2963;p22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4" name="Google Shape;2964;p22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5" name="Google Shape;2965;p22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6" name="Google Shape;2966;p22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7" name="Google Shape;2967;p22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8" name="Google Shape;2968;p22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9" name="Google Shape;2969;p22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0" name="Google Shape;2970;p22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1" name="Google Shape;2971;p22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2" name="Google Shape;2972;p22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3" name="Google Shape;2973;p22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4" name="Google Shape;2974;p22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5" name="Google Shape;2975;p22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6" name="Google Shape;2976;p22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7" name="Google Shape;2977;p22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8" name="Google Shape;2978;p22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9" name="Google Shape;2979;p22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0" name="Google Shape;2980;p22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1" name="Google Shape;2981;p22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2" name="Google Shape;2982;p22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3" name="Google Shape;2983;p22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4" name="Google Shape;2984;p22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5" name="Google Shape;2985;p22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6" name="Google Shape;2986;p22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7" name="Google Shape;2987;p22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8" name="Google Shape;2988;p22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9" name="Google Shape;2989;p22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0" name="Google Shape;2990;p22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1" name="Google Shape;2991;p22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2" name="Google Shape;2992;p22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3" name="Google Shape;2993;p22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4" name="Google Shape;2994;p22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5" name="Google Shape;2995;p22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6" name="Google Shape;2996;p22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7" name="Google Shape;2997;p22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8" name="Google Shape;2998;p22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9" name="Google Shape;2999;p22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0" name="Google Shape;3000;p22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1" name="Google Shape;3001;p22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2" name="Google Shape;3002;p22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3" name="Google Shape;3003;p22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4" name="Google Shape;3004;p22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5" name="Google Shape;3005;p22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6" name="Google Shape;3006;p22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7" name="Google Shape;3007;p22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8" name="Google Shape;3008;p22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9" name="Google Shape;3009;p22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0" name="Google Shape;3010;p22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1" name="Google Shape;3011;p22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2" name="Google Shape;3012;p22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3" name="Google Shape;3013;p22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4" name="Google Shape;3014;p22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5" name="Google Shape;3015;p22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6" name="Google Shape;3016;p22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7" name="Google Shape;3017;p22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8" name="Google Shape;3018;p22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9" name="Google Shape;3019;p22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0" name="Google Shape;3020;p22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1" name="Google Shape;3021;p22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2" name="Google Shape;3022;p22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3" name="Google Shape;3023;p22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4" name="Google Shape;3024;p22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5" name="Google Shape;3025;p22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6" name="Google Shape;3026;p22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7" name="Google Shape;3027;p22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8" name="Google Shape;3028;p22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9" name="Google Shape;3029;p22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0" name="Google Shape;3030;p22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1" name="Google Shape;3031;p22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2" name="Google Shape;3032;p22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3" name="Google Shape;3033;p22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4" name="Google Shape;3034;p22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5" name="Google Shape;3035;p22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6" name="Google Shape;3036;p22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7" name="Google Shape;3037;p22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8" name="Google Shape;3038;p22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9" name="Google Shape;3039;p22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0" name="Google Shape;3040;p22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1" name="Google Shape;3041;p22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2" name="Google Shape;3042;p22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3" name="Google Shape;3043;p22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4" name="Google Shape;3044;p22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5" name="Google Shape;3045;p22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6" name="Google Shape;3046;p22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7" name="Google Shape;3047;p22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8" name="Google Shape;3048;p22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9" name="Google Shape;3049;p22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0" name="Google Shape;3050;p22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1" name="Google Shape;3051;p22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2" name="Google Shape;3052;p22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3" name="Google Shape;3053;p22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4" name="Google Shape;3054;p22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5" name="Google Shape;3055;p22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6" name="Google Shape;3056;p22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7" name="Google Shape;3057;p22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8" name="Google Shape;3058;p22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9" name="Google Shape;3059;p22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0" name="Google Shape;3060;p22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1" name="Google Shape;3061;p22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2" name="Google Shape;3062;p22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3" name="Google Shape;3063;p22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4" name="Google Shape;3064;p22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5" name="Google Shape;3065;p22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6" name="Google Shape;3066;p22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7" name="Google Shape;3067;p22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8" name="Google Shape;3068;p22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9" name="Google Shape;3069;p22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0" name="Google Shape;3070;p22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1" name="Google Shape;3071;p22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2" name="Google Shape;3072;p22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3" name="Google Shape;3073;p22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4" name="Google Shape;3074;p22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5" name="Google Shape;3075;p22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6" name="Google Shape;3076;p22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7" name="Google Shape;3077;p22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8" name="Google Shape;3078;p22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9" name="Google Shape;3079;p22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0" name="Google Shape;3080;p22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1" name="Google Shape;3081;p22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2" name="Google Shape;3082;p22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3" name="Google Shape;3083;p22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4" name="Google Shape;3084;p22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5" name="Google Shape;3085;p22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6" name="Google Shape;3086;p22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7" name="Google Shape;3087;p22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8" name="Google Shape;3088;p22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9" name="Google Shape;3089;p22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0" name="Google Shape;3090;p22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1" name="Google Shape;3091;p22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2" name="Google Shape;3092;p22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3" name="Google Shape;3093;p22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4" name="Google Shape;3094;p22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5" name="Google Shape;3095;p22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6" name="Google Shape;3096;p22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7" name="Google Shape;3097;p22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8" name="Google Shape;3098;p22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9" name="Google Shape;3099;p22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0" name="Google Shape;3100;p22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1" name="Google Shape;3101;p22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2" name="Google Shape;3102;p22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3" name="Google Shape;3103;p22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4" name="Google Shape;3104;p22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5" name="Google Shape;3105;p22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6" name="Google Shape;3106;p22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7" name="Google Shape;3107;p22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8" name="Google Shape;3108;p22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9" name="Google Shape;3109;p22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0" name="Google Shape;3110;p22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1" name="Google Shape;3111;p22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2" name="Google Shape;3112;p22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3" name="Google Shape;3113;p22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4" name="Google Shape;3114;p22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5" name="Google Shape;3115;p22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6" name="Google Shape;3116;p22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7" name="Google Shape;3117;p22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8" name="Google Shape;3118;p22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9" name="Google Shape;3119;p22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0" name="Google Shape;3120;p22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1" name="Google Shape;3121;p22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2" name="Google Shape;3122;p22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3" name="Google Shape;3123;p22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4" name="Google Shape;3124;p22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25" name="Google Shape;3125;p22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3126" name="Google Shape;3126;p22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7" name="Google Shape;3127;p22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3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29" name="Google Shape;3129;p23"/>
          <p:cNvGrpSpPr/>
          <p:nvPr/>
        </p:nvGrpSpPr>
        <p:grpSpPr>
          <a:xfrm>
            <a:off x="876441" y="486692"/>
            <a:ext cx="7404878" cy="4167438"/>
            <a:chOff x="0" y="-7"/>
            <a:chExt cx="9144083" cy="5146256"/>
          </a:xfrm>
        </p:grpSpPr>
        <p:sp>
          <p:nvSpPr>
            <p:cNvPr id="3130" name="Google Shape;3130;p23"/>
            <p:cNvSpPr/>
            <p:nvPr/>
          </p:nvSpPr>
          <p:spPr>
            <a:xfrm>
              <a:off x="0" y="9"/>
              <a:ext cx="9144068" cy="466867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8FD1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>
              <a:off x="15" y="-7"/>
              <a:ext cx="9144068" cy="186063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>
              <a:off x="15" y="207830"/>
              <a:ext cx="9144068" cy="96453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>
              <a:off x="15" y="330596"/>
              <a:ext cx="9144068" cy="74145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>
              <a:off x="15" y="436990"/>
              <a:ext cx="9144068" cy="51875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>
              <a:off x="15" y="522023"/>
              <a:ext cx="9144068" cy="29605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rgbClr val="5EB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>
              <a:off x="0" y="4668682"/>
              <a:ext cx="1653249" cy="52503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>
              <a:off x="1653180" y="4668682"/>
              <a:ext cx="1652569" cy="52503"/>
            </a:xfrm>
            <a:custGeom>
              <a:avLst/>
              <a:gdLst/>
              <a:ahLst/>
              <a:cxnLst/>
              <a:rect l="l" t="t" r="r" b="b"/>
              <a:pathLst>
                <a:path w="29178" h="927" extrusionOk="0">
                  <a:moveTo>
                    <a:pt x="1" y="1"/>
                  </a:moveTo>
                  <a:lnTo>
                    <a:pt x="1" y="927"/>
                  </a:lnTo>
                  <a:lnTo>
                    <a:pt x="29178" y="927"/>
                  </a:lnTo>
                  <a:lnTo>
                    <a:pt x="29178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>
              <a:off x="3305680" y="4668682"/>
              <a:ext cx="1652626" cy="52503"/>
            </a:xfrm>
            <a:custGeom>
              <a:avLst/>
              <a:gdLst/>
              <a:ahLst/>
              <a:cxnLst/>
              <a:rect l="l" t="t" r="r" b="b"/>
              <a:pathLst>
                <a:path w="29179" h="927" extrusionOk="0">
                  <a:moveTo>
                    <a:pt x="1" y="1"/>
                  </a:moveTo>
                  <a:lnTo>
                    <a:pt x="1" y="927"/>
                  </a:lnTo>
                  <a:lnTo>
                    <a:pt x="29178" y="927"/>
                  </a:lnTo>
                  <a:lnTo>
                    <a:pt x="29178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>
              <a:off x="4958237" y="4668682"/>
              <a:ext cx="1652569" cy="52503"/>
            </a:xfrm>
            <a:custGeom>
              <a:avLst/>
              <a:gdLst/>
              <a:ahLst/>
              <a:cxnLst/>
              <a:rect l="l" t="t" r="r" b="b"/>
              <a:pathLst>
                <a:path w="29178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77" y="927"/>
                  </a:lnTo>
                  <a:lnTo>
                    <a:pt x="29177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>
              <a:off x="6610737" y="4668682"/>
              <a:ext cx="1653249" cy="52503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89" y="927"/>
                  </a:lnTo>
                  <a:lnTo>
                    <a:pt x="2918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23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23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23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23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23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23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23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23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23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23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23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23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23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23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23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23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23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23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23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23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23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23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23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23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23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23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23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23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23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23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23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23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23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23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23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23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23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23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23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23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23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23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23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23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23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23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23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23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23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23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23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23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23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23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23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23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23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23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23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23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23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23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23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23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23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23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23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23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23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23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23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23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23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23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23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23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23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23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23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23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23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23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23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23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23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23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23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23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23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23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23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23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23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23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23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23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23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23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23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23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23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23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23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23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23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23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23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23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23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23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23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23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23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23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23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23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23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23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23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23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23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23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23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23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23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23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23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23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23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23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23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23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23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23"/>
            <p:cNvSpPr/>
            <p:nvPr/>
          </p:nvSpPr>
          <p:spPr>
            <a:xfrm>
              <a:off x="8263916" y="4668682"/>
              <a:ext cx="880090" cy="52503"/>
            </a:xfrm>
            <a:custGeom>
              <a:avLst/>
              <a:gdLst/>
              <a:ahLst/>
              <a:cxnLst/>
              <a:rect l="l" t="t" r="r" b="b"/>
              <a:pathLst>
                <a:path w="15539" h="927" extrusionOk="0">
                  <a:moveTo>
                    <a:pt x="0" y="1"/>
                  </a:moveTo>
                  <a:lnTo>
                    <a:pt x="0" y="927"/>
                  </a:lnTo>
                  <a:lnTo>
                    <a:pt x="15539" y="927"/>
                  </a:lnTo>
                  <a:lnTo>
                    <a:pt x="155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38" name="Google Shape;3338;p23"/>
          <p:cNvGrpSpPr/>
          <p:nvPr/>
        </p:nvGrpSpPr>
        <p:grpSpPr>
          <a:xfrm>
            <a:off x="790266" y="425938"/>
            <a:ext cx="7563480" cy="4291690"/>
            <a:chOff x="836356" y="408591"/>
            <a:chExt cx="7693500" cy="4326300"/>
          </a:xfrm>
        </p:grpSpPr>
        <p:sp>
          <p:nvSpPr>
            <p:cNvPr id="3339" name="Google Shape;3339;p23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23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341" name="Google Shape;3341;p23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3342" name="Google Shape;3342;p23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3" name="Google Shape;3343;p23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344" name="Google Shape;3344;p23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5" name="Google Shape;3345;p23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46" name="Google Shape;3346;p23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3347" name="Google Shape;3347;p23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48" name="Google Shape;3348;p23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349" name="Google Shape;3349;p23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0" name="Google Shape;3350;p23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3" name="Google Shape;343;p4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344" name="Google Shape;344;p4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4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4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4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4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4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4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4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4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4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4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4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4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4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4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4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4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4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4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4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4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4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4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4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4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4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4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4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4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4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4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4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4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4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4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4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4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4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4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4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4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4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4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4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4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4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4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4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4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4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4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4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4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4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4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4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4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4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4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4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4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4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4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4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4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4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4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4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4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4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4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4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4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4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4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4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4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4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4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4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4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4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4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4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4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4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4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4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4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4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4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4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4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4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4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4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4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4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4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2" name="Google Shape;542;p4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543" name="Google Shape;543;p4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4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5" name="Google Shape;545;p4"/>
          <p:cNvSpPr txBox="1">
            <a:spLocks noGrp="1"/>
          </p:cNvSpPr>
          <p:nvPr>
            <p:ph type="body" idx="1"/>
          </p:nvPr>
        </p:nvSpPr>
        <p:spPr>
          <a:xfrm>
            <a:off x="720000" y="923875"/>
            <a:ext cx="7704000" cy="3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 sz="12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lphaLcPeriod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romanLcPeriod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46" name="Google Shape;546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4" name="Google Shape;1054;p7"/>
          <p:cNvGrpSpPr/>
          <p:nvPr/>
        </p:nvGrpSpPr>
        <p:grpSpPr>
          <a:xfrm>
            <a:off x="876441" y="486692"/>
            <a:ext cx="7404908" cy="4167438"/>
            <a:chOff x="0" y="-7"/>
            <a:chExt cx="9144120" cy="5146256"/>
          </a:xfrm>
        </p:grpSpPr>
        <p:sp>
          <p:nvSpPr>
            <p:cNvPr id="1055" name="Google Shape;1055;p7"/>
            <p:cNvSpPr/>
            <p:nvPr/>
          </p:nvSpPr>
          <p:spPr>
            <a:xfrm>
              <a:off x="0" y="9"/>
              <a:ext cx="9144068" cy="4668675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7"/>
            <p:cNvSpPr/>
            <p:nvPr/>
          </p:nvSpPr>
          <p:spPr>
            <a:xfrm>
              <a:off x="15" y="4242951"/>
              <a:ext cx="9144068" cy="622991"/>
            </a:xfrm>
            <a:custGeom>
              <a:avLst/>
              <a:gdLst/>
              <a:ahLst/>
              <a:cxnLst/>
              <a:rect l="l" t="t" r="r" b="b"/>
              <a:pathLst>
                <a:path w="161449" h="25294" extrusionOk="0">
                  <a:moveTo>
                    <a:pt x="0" y="0"/>
                  </a:moveTo>
                  <a:lnTo>
                    <a:pt x="0" y="25293"/>
                  </a:lnTo>
                  <a:lnTo>
                    <a:pt x="161449" y="2529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7"/>
            <p:cNvSpPr/>
            <p:nvPr/>
          </p:nvSpPr>
          <p:spPr>
            <a:xfrm>
              <a:off x="15" y="4147448"/>
              <a:ext cx="9144068" cy="77877"/>
            </a:xfrm>
            <a:custGeom>
              <a:avLst/>
              <a:gdLst/>
              <a:ahLst/>
              <a:cxnLst/>
              <a:rect l="l" t="t" r="r" b="b"/>
              <a:pathLst>
                <a:path w="161449" h="2550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7"/>
            <p:cNvSpPr/>
            <p:nvPr/>
          </p:nvSpPr>
          <p:spPr>
            <a:xfrm>
              <a:off x="15" y="4066271"/>
              <a:ext cx="9144068" cy="59889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7"/>
            <p:cNvSpPr/>
            <p:nvPr/>
          </p:nvSpPr>
          <p:spPr>
            <a:xfrm>
              <a:off x="15" y="3998319"/>
              <a:ext cx="9144068" cy="41901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0"/>
                  </a:moveTo>
                  <a:lnTo>
                    <a:pt x="0" y="1371"/>
                  </a:lnTo>
                  <a:lnTo>
                    <a:pt x="161449" y="137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7"/>
            <p:cNvSpPr/>
            <p:nvPr/>
          </p:nvSpPr>
          <p:spPr>
            <a:xfrm>
              <a:off x="15" y="3947622"/>
              <a:ext cx="9144068" cy="23913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1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7"/>
            <p:cNvSpPr/>
            <p:nvPr/>
          </p:nvSpPr>
          <p:spPr>
            <a:xfrm>
              <a:off x="15" y="-7"/>
              <a:ext cx="9144068" cy="186063"/>
            </a:xfrm>
            <a:custGeom>
              <a:avLst/>
              <a:gdLst/>
              <a:ahLst/>
              <a:cxnLst/>
              <a:rect l="l" t="t" r="r" b="b"/>
              <a:pathLst>
                <a:path w="161449" h="4921" extrusionOk="0">
                  <a:moveTo>
                    <a:pt x="0" y="1"/>
                  </a:moveTo>
                  <a:lnTo>
                    <a:pt x="0" y="4920"/>
                  </a:lnTo>
                  <a:lnTo>
                    <a:pt x="161449" y="4920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7"/>
            <p:cNvSpPr/>
            <p:nvPr/>
          </p:nvSpPr>
          <p:spPr>
            <a:xfrm>
              <a:off x="15" y="207830"/>
              <a:ext cx="9144068" cy="96453"/>
            </a:xfrm>
            <a:custGeom>
              <a:avLst/>
              <a:gdLst/>
              <a:ahLst/>
              <a:cxnLst/>
              <a:rect l="l" t="t" r="r" b="b"/>
              <a:pathLst>
                <a:path w="161449" h="2551" extrusionOk="0">
                  <a:moveTo>
                    <a:pt x="0" y="0"/>
                  </a:moveTo>
                  <a:lnTo>
                    <a:pt x="0" y="2550"/>
                  </a:lnTo>
                  <a:lnTo>
                    <a:pt x="161449" y="2550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7"/>
            <p:cNvSpPr/>
            <p:nvPr/>
          </p:nvSpPr>
          <p:spPr>
            <a:xfrm>
              <a:off x="15" y="330596"/>
              <a:ext cx="9144068" cy="74145"/>
            </a:xfrm>
            <a:custGeom>
              <a:avLst/>
              <a:gdLst/>
              <a:ahLst/>
              <a:cxnLst/>
              <a:rect l="l" t="t" r="r" b="b"/>
              <a:pathLst>
                <a:path w="161449" h="1961" extrusionOk="0">
                  <a:moveTo>
                    <a:pt x="0" y="1"/>
                  </a:moveTo>
                  <a:lnTo>
                    <a:pt x="0" y="1961"/>
                  </a:lnTo>
                  <a:lnTo>
                    <a:pt x="161449" y="1961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7"/>
            <p:cNvSpPr/>
            <p:nvPr/>
          </p:nvSpPr>
          <p:spPr>
            <a:xfrm>
              <a:off x="15" y="436990"/>
              <a:ext cx="9144068" cy="51875"/>
            </a:xfrm>
            <a:custGeom>
              <a:avLst/>
              <a:gdLst/>
              <a:ahLst/>
              <a:cxnLst/>
              <a:rect l="l" t="t" r="r" b="b"/>
              <a:pathLst>
                <a:path w="161449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161449" y="1372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7"/>
            <p:cNvSpPr/>
            <p:nvPr/>
          </p:nvSpPr>
          <p:spPr>
            <a:xfrm>
              <a:off x="15" y="522023"/>
              <a:ext cx="9144068" cy="29605"/>
            </a:xfrm>
            <a:custGeom>
              <a:avLst/>
              <a:gdLst/>
              <a:ahLst/>
              <a:cxnLst/>
              <a:rect l="l" t="t" r="r" b="b"/>
              <a:pathLst>
                <a:path w="161449" h="783" extrusionOk="0">
                  <a:moveTo>
                    <a:pt x="0" y="0"/>
                  </a:moveTo>
                  <a:lnTo>
                    <a:pt x="0" y="783"/>
                  </a:lnTo>
                  <a:lnTo>
                    <a:pt x="161449" y="783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7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7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7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7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7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7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7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7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7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7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7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7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7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7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7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7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7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7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7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7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7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7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7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7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7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7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7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7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7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7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7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7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7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7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7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7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7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7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7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7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7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7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7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7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7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7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7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7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7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7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7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7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7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7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7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7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7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7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7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7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7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7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7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7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7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7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7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7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7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7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7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7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7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7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7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7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7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7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7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7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7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7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7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7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7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7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7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7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7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7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7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7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7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7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7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7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7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7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7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7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7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7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7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7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7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7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7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7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7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7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7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7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7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7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7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7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7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7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7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7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7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7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7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7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7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7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7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7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7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7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7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7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7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7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7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7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7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7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7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7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7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7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7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7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7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7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7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7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7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7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7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7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7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7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7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7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7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7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7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7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7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7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7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7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7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7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7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7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7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7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7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7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7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7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7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7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7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7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7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7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7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7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7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7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7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7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7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7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7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7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7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7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7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7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7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7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7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3" name="Google Shape;1263;p7"/>
          <p:cNvGrpSpPr/>
          <p:nvPr/>
        </p:nvGrpSpPr>
        <p:grpSpPr>
          <a:xfrm>
            <a:off x="790254" y="425901"/>
            <a:ext cx="7563480" cy="4291690"/>
            <a:chOff x="836356" y="408591"/>
            <a:chExt cx="7693500" cy="4326300"/>
          </a:xfrm>
        </p:grpSpPr>
        <p:sp>
          <p:nvSpPr>
            <p:cNvPr id="1264" name="Google Shape;1264;p7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7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6" name="Google Shape;1266;p7"/>
          <p:cNvSpPr txBox="1">
            <a:spLocks noGrp="1"/>
          </p:cNvSpPr>
          <p:nvPr>
            <p:ph type="title"/>
          </p:nvPr>
        </p:nvSpPr>
        <p:spPr>
          <a:xfrm>
            <a:off x="1376800" y="1326950"/>
            <a:ext cx="3322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1267" name="Google Shape;1267;p7"/>
          <p:cNvSpPr txBox="1">
            <a:spLocks noGrp="1"/>
          </p:cNvSpPr>
          <p:nvPr>
            <p:ph type="body" idx="1"/>
          </p:nvPr>
        </p:nvSpPr>
        <p:spPr>
          <a:xfrm>
            <a:off x="1376800" y="2034400"/>
            <a:ext cx="3322200" cy="167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1268" name="Google Shape;1268;p7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1269" name="Google Shape;1269;p7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0" name="Google Shape;1270;p7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1271" name="Google Shape;1271;p7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7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73" name="Google Shape;1273;p7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1274" name="Google Shape;1274;p7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275" name="Google Shape;1275;p7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1276" name="Google Shape;1276;p7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7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p9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82" name="Google Shape;1282;p9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287" name="Google Shape;1287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0" name="Google Shape;1290;p13"/>
          <p:cNvGrpSpPr/>
          <p:nvPr/>
        </p:nvGrpSpPr>
        <p:grpSpPr>
          <a:xfrm>
            <a:off x="189696" y="184100"/>
            <a:ext cx="8792995" cy="4817325"/>
            <a:chOff x="-9" y="105624"/>
            <a:chExt cx="9144129" cy="5040625"/>
          </a:xfrm>
        </p:grpSpPr>
        <p:sp>
          <p:nvSpPr>
            <p:cNvPr id="1291" name="Google Shape;1291;p13"/>
            <p:cNvSpPr/>
            <p:nvPr/>
          </p:nvSpPr>
          <p:spPr>
            <a:xfrm>
              <a:off x="-9" y="105624"/>
              <a:ext cx="9144068" cy="4563100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13"/>
            <p:cNvSpPr/>
            <p:nvPr/>
          </p:nvSpPr>
          <p:spPr>
            <a:xfrm>
              <a:off x="60" y="4668687"/>
              <a:ext cx="9144059" cy="52512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13"/>
            <p:cNvSpPr/>
            <p:nvPr/>
          </p:nvSpPr>
          <p:spPr>
            <a:xfrm>
              <a:off x="1493067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13"/>
            <p:cNvSpPr/>
            <p:nvPr/>
          </p:nvSpPr>
          <p:spPr>
            <a:xfrm>
              <a:off x="1493067" y="4827379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13"/>
            <p:cNvSpPr/>
            <p:nvPr/>
          </p:nvSpPr>
          <p:spPr>
            <a:xfrm>
              <a:off x="1439318" y="4880505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13"/>
            <p:cNvSpPr/>
            <p:nvPr/>
          </p:nvSpPr>
          <p:spPr>
            <a:xfrm>
              <a:off x="1386193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13"/>
            <p:cNvSpPr/>
            <p:nvPr/>
          </p:nvSpPr>
          <p:spPr>
            <a:xfrm>
              <a:off x="138619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13"/>
            <p:cNvSpPr/>
            <p:nvPr/>
          </p:nvSpPr>
          <p:spPr>
            <a:xfrm>
              <a:off x="133306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13"/>
            <p:cNvSpPr/>
            <p:nvPr/>
          </p:nvSpPr>
          <p:spPr>
            <a:xfrm>
              <a:off x="133306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13"/>
            <p:cNvSpPr/>
            <p:nvPr/>
          </p:nvSpPr>
          <p:spPr>
            <a:xfrm>
              <a:off x="10667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13"/>
            <p:cNvSpPr/>
            <p:nvPr/>
          </p:nvSpPr>
          <p:spPr>
            <a:xfrm>
              <a:off x="1066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13"/>
            <p:cNvSpPr/>
            <p:nvPr/>
          </p:nvSpPr>
          <p:spPr>
            <a:xfrm>
              <a:off x="95977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13"/>
            <p:cNvSpPr/>
            <p:nvPr/>
          </p:nvSpPr>
          <p:spPr>
            <a:xfrm>
              <a:off x="9066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13"/>
            <p:cNvSpPr/>
            <p:nvPr/>
          </p:nvSpPr>
          <p:spPr>
            <a:xfrm>
              <a:off x="746533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13"/>
            <p:cNvSpPr/>
            <p:nvPr/>
          </p:nvSpPr>
          <p:spPr>
            <a:xfrm>
              <a:off x="6934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13"/>
            <p:cNvSpPr/>
            <p:nvPr/>
          </p:nvSpPr>
          <p:spPr>
            <a:xfrm>
              <a:off x="639603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13"/>
            <p:cNvSpPr/>
            <p:nvPr/>
          </p:nvSpPr>
          <p:spPr>
            <a:xfrm>
              <a:off x="3201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13"/>
            <p:cNvSpPr/>
            <p:nvPr/>
          </p:nvSpPr>
          <p:spPr>
            <a:xfrm>
              <a:off x="213182" y="4933630"/>
              <a:ext cx="53862" cy="53239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13"/>
            <p:cNvSpPr/>
            <p:nvPr/>
          </p:nvSpPr>
          <p:spPr>
            <a:xfrm>
              <a:off x="106931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13"/>
            <p:cNvSpPr/>
            <p:nvPr/>
          </p:nvSpPr>
          <p:spPr>
            <a:xfrm>
              <a:off x="538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13"/>
            <p:cNvSpPr/>
            <p:nvPr/>
          </p:nvSpPr>
          <p:spPr>
            <a:xfrm>
              <a:off x="3145623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13"/>
            <p:cNvSpPr/>
            <p:nvPr/>
          </p:nvSpPr>
          <p:spPr>
            <a:xfrm>
              <a:off x="3145623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13"/>
            <p:cNvSpPr/>
            <p:nvPr/>
          </p:nvSpPr>
          <p:spPr>
            <a:xfrm>
              <a:off x="30924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13"/>
            <p:cNvSpPr/>
            <p:nvPr/>
          </p:nvSpPr>
          <p:spPr>
            <a:xfrm>
              <a:off x="3039316" y="509306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13"/>
            <p:cNvSpPr/>
            <p:nvPr/>
          </p:nvSpPr>
          <p:spPr>
            <a:xfrm>
              <a:off x="3039316" y="4774253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13"/>
            <p:cNvSpPr/>
            <p:nvPr/>
          </p:nvSpPr>
          <p:spPr>
            <a:xfrm>
              <a:off x="2985567" y="503993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13"/>
            <p:cNvSpPr/>
            <p:nvPr/>
          </p:nvSpPr>
          <p:spPr>
            <a:xfrm>
              <a:off x="2985567" y="4721128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13"/>
            <p:cNvSpPr/>
            <p:nvPr/>
          </p:nvSpPr>
          <p:spPr>
            <a:xfrm>
              <a:off x="2719203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13"/>
            <p:cNvSpPr/>
            <p:nvPr/>
          </p:nvSpPr>
          <p:spPr>
            <a:xfrm>
              <a:off x="27192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13"/>
            <p:cNvSpPr/>
            <p:nvPr/>
          </p:nvSpPr>
          <p:spPr>
            <a:xfrm>
              <a:off x="2612272" y="4880505"/>
              <a:ext cx="53862" cy="106365"/>
            </a:xfrm>
            <a:custGeom>
              <a:avLst/>
              <a:gdLst/>
              <a:ahLst/>
              <a:cxnLst/>
              <a:rect l="l" t="t" r="r" b="b"/>
              <a:pathLst>
                <a:path w="951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0" y="187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13"/>
            <p:cNvSpPr/>
            <p:nvPr/>
          </p:nvSpPr>
          <p:spPr>
            <a:xfrm>
              <a:off x="255914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13"/>
            <p:cNvSpPr/>
            <p:nvPr/>
          </p:nvSpPr>
          <p:spPr>
            <a:xfrm>
              <a:off x="2399033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13"/>
            <p:cNvSpPr/>
            <p:nvPr/>
          </p:nvSpPr>
          <p:spPr>
            <a:xfrm>
              <a:off x="2345908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13"/>
            <p:cNvSpPr/>
            <p:nvPr/>
          </p:nvSpPr>
          <p:spPr>
            <a:xfrm>
              <a:off x="22927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13"/>
            <p:cNvSpPr/>
            <p:nvPr/>
          </p:nvSpPr>
          <p:spPr>
            <a:xfrm>
              <a:off x="1972613" y="4986812"/>
              <a:ext cx="160171" cy="106309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8" y="1876"/>
                  </a:lnTo>
                  <a:lnTo>
                    <a:pt x="2828" y="938"/>
                  </a:lnTo>
                  <a:lnTo>
                    <a:pt x="1890" y="938"/>
                  </a:lnTo>
                  <a:lnTo>
                    <a:pt x="189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13"/>
            <p:cNvSpPr/>
            <p:nvPr/>
          </p:nvSpPr>
          <p:spPr>
            <a:xfrm>
              <a:off x="18663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13"/>
            <p:cNvSpPr/>
            <p:nvPr/>
          </p:nvSpPr>
          <p:spPr>
            <a:xfrm>
              <a:off x="1759431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13"/>
            <p:cNvSpPr/>
            <p:nvPr/>
          </p:nvSpPr>
          <p:spPr>
            <a:xfrm>
              <a:off x="1706305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13"/>
            <p:cNvSpPr/>
            <p:nvPr/>
          </p:nvSpPr>
          <p:spPr>
            <a:xfrm>
              <a:off x="4798124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13"/>
            <p:cNvSpPr/>
            <p:nvPr/>
          </p:nvSpPr>
          <p:spPr>
            <a:xfrm>
              <a:off x="4798124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13"/>
            <p:cNvSpPr/>
            <p:nvPr/>
          </p:nvSpPr>
          <p:spPr>
            <a:xfrm>
              <a:off x="4744998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13"/>
            <p:cNvSpPr/>
            <p:nvPr/>
          </p:nvSpPr>
          <p:spPr>
            <a:xfrm>
              <a:off x="46918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13"/>
            <p:cNvSpPr/>
            <p:nvPr/>
          </p:nvSpPr>
          <p:spPr>
            <a:xfrm>
              <a:off x="46918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13"/>
            <p:cNvSpPr/>
            <p:nvPr/>
          </p:nvSpPr>
          <p:spPr>
            <a:xfrm>
              <a:off x="4638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13"/>
            <p:cNvSpPr/>
            <p:nvPr/>
          </p:nvSpPr>
          <p:spPr>
            <a:xfrm>
              <a:off x="4638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13"/>
            <p:cNvSpPr/>
            <p:nvPr/>
          </p:nvSpPr>
          <p:spPr>
            <a:xfrm>
              <a:off x="4371703" y="4933630"/>
              <a:ext cx="107045" cy="106365"/>
            </a:xfrm>
            <a:custGeom>
              <a:avLst/>
              <a:gdLst/>
              <a:ahLst/>
              <a:cxnLst/>
              <a:rect l="l" t="t" r="r" b="b"/>
              <a:pathLst>
                <a:path w="1890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13"/>
            <p:cNvSpPr/>
            <p:nvPr/>
          </p:nvSpPr>
          <p:spPr>
            <a:xfrm>
              <a:off x="4371703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13"/>
            <p:cNvSpPr/>
            <p:nvPr/>
          </p:nvSpPr>
          <p:spPr>
            <a:xfrm>
              <a:off x="42654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13"/>
            <p:cNvSpPr/>
            <p:nvPr/>
          </p:nvSpPr>
          <p:spPr>
            <a:xfrm>
              <a:off x="4211647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13"/>
            <p:cNvSpPr/>
            <p:nvPr/>
          </p:nvSpPr>
          <p:spPr>
            <a:xfrm>
              <a:off x="4052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13"/>
            <p:cNvSpPr/>
            <p:nvPr/>
          </p:nvSpPr>
          <p:spPr>
            <a:xfrm>
              <a:off x="3998408" y="503993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13"/>
            <p:cNvSpPr/>
            <p:nvPr/>
          </p:nvSpPr>
          <p:spPr>
            <a:xfrm>
              <a:off x="3945282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13"/>
            <p:cNvSpPr/>
            <p:nvPr/>
          </p:nvSpPr>
          <p:spPr>
            <a:xfrm>
              <a:off x="3625170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51" y="0"/>
                  </a:moveTo>
                  <a:lnTo>
                    <a:pt x="951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13"/>
            <p:cNvSpPr/>
            <p:nvPr/>
          </p:nvSpPr>
          <p:spPr>
            <a:xfrm>
              <a:off x="351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13"/>
            <p:cNvSpPr/>
            <p:nvPr/>
          </p:nvSpPr>
          <p:spPr>
            <a:xfrm>
              <a:off x="3411988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13"/>
            <p:cNvSpPr/>
            <p:nvPr/>
          </p:nvSpPr>
          <p:spPr>
            <a:xfrm>
              <a:off x="335886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13"/>
            <p:cNvSpPr/>
            <p:nvPr/>
          </p:nvSpPr>
          <p:spPr>
            <a:xfrm>
              <a:off x="6451360" y="4986812"/>
              <a:ext cx="106309" cy="53183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76" y="938"/>
                  </a:lnTo>
                  <a:lnTo>
                    <a:pt x="187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13"/>
            <p:cNvSpPr/>
            <p:nvPr/>
          </p:nvSpPr>
          <p:spPr>
            <a:xfrm>
              <a:off x="64513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13"/>
            <p:cNvSpPr/>
            <p:nvPr/>
          </p:nvSpPr>
          <p:spPr>
            <a:xfrm>
              <a:off x="6397498" y="4880505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13"/>
            <p:cNvSpPr/>
            <p:nvPr/>
          </p:nvSpPr>
          <p:spPr>
            <a:xfrm>
              <a:off x="6344372" y="509306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13"/>
            <p:cNvSpPr/>
            <p:nvPr/>
          </p:nvSpPr>
          <p:spPr>
            <a:xfrm>
              <a:off x="6344372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13"/>
            <p:cNvSpPr/>
            <p:nvPr/>
          </p:nvSpPr>
          <p:spPr>
            <a:xfrm>
              <a:off x="62912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13"/>
            <p:cNvSpPr/>
            <p:nvPr/>
          </p:nvSpPr>
          <p:spPr>
            <a:xfrm>
              <a:off x="62912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13"/>
            <p:cNvSpPr/>
            <p:nvPr/>
          </p:nvSpPr>
          <p:spPr>
            <a:xfrm>
              <a:off x="60249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13"/>
            <p:cNvSpPr/>
            <p:nvPr/>
          </p:nvSpPr>
          <p:spPr>
            <a:xfrm>
              <a:off x="60249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13"/>
            <p:cNvSpPr/>
            <p:nvPr/>
          </p:nvSpPr>
          <p:spPr>
            <a:xfrm>
              <a:off x="5917952" y="4880505"/>
              <a:ext cx="53183" cy="106365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9" y="187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13"/>
            <p:cNvSpPr/>
            <p:nvPr/>
          </p:nvSpPr>
          <p:spPr>
            <a:xfrm>
              <a:off x="58648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13"/>
            <p:cNvSpPr/>
            <p:nvPr/>
          </p:nvSpPr>
          <p:spPr>
            <a:xfrm>
              <a:off x="57047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13"/>
            <p:cNvSpPr/>
            <p:nvPr/>
          </p:nvSpPr>
          <p:spPr>
            <a:xfrm>
              <a:off x="56516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13"/>
            <p:cNvSpPr/>
            <p:nvPr/>
          </p:nvSpPr>
          <p:spPr>
            <a:xfrm>
              <a:off x="5597782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13"/>
            <p:cNvSpPr/>
            <p:nvPr/>
          </p:nvSpPr>
          <p:spPr>
            <a:xfrm>
              <a:off x="52783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13"/>
            <p:cNvSpPr/>
            <p:nvPr/>
          </p:nvSpPr>
          <p:spPr>
            <a:xfrm>
              <a:off x="5171419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13"/>
            <p:cNvSpPr/>
            <p:nvPr/>
          </p:nvSpPr>
          <p:spPr>
            <a:xfrm>
              <a:off x="5065111" y="4986812"/>
              <a:ext cx="106365" cy="53183"/>
            </a:xfrm>
            <a:custGeom>
              <a:avLst/>
              <a:gdLst/>
              <a:ahLst/>
              <a:cxnLst/>
              <a:rect l="l" t="t" r="r" b="b"/>
              <a:pathLst>
                <a:path w="1878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13"/>
            <p:cNvSpPr/>
            <p:nvPr/>
          </p:nvSpPr>
          <p:spPr>
            <a:xfrm>
              <a:off x="5011362" y="4933630"/>
              <a:ext cx="53806" cy="53239"/>
            </a:xfrm>
            <a:custGeom>
              <a:avLst/>
              <a:gdLst/>
              <a:ahLst/>
              <a:cxnLst/>
              <a:rect l="l" t="t" r="r" b="b"/>
              <a:pathLst>
                <a:path w="950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13"/>
            <p:cNvSpPr/>
            <p:nvPr/>
          </p:nvSpPr>
          <p:spPr>
            <a:xfrm>
              <a:off x="8103860" y="4986812"/>
              <a:ext cx="106932" cy="53183"/>
            </a:xfrm>
            <a:custGeom>
              <a:avLst/>
              <a:gdLst/>
              <a:ahLst/>
              <a:cxnLst/>
              <a:rect l="l" t="t" r="r" b="b"/>
              <a:pathLst>
                <a:path w="1888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13"/>
            <p:cNvSpPr/>
            <p:nvPr/>
          </p:nvSpPr>
          <p:spPr>
            <a:xfrm>
              <a:off x="8103860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13"/>
            <p:cNvSpPr/>
            <p:nvPr/>
          </p:nvSpPr>
          <p:spPr>
            <a:xfrm>
              <a:off x="8050734" y="4880505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13"/>
            <p:cNvSpPr/>
            <p:nvPr/>
          </p:nvSpPr>
          <p:spPr>
            <a:xfrm>
              <a:off x="7996873" y="509306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13"/>
            <p:cNvSpPr/>
            <p:nvPr/>
          </p:nvSpPr>
          <p:spPr>
            <a:xfrm>
              <a:off x="7996873" y="4774253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13"/>
            <p:cNvSpPr/>
            <p:nvPr/>
          </p:nvSpPr>
          <p:spPr>
            <a:xfrm>
              <a:off x="7943747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13"/>
            <p:cNvSpPr/>
            <p:nvPr/>
          </p:nvSpPr>
          <p:spPr>
            <a:xfrm>
              <a:off x="7943747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13"/>
            <p:cNvSpPr/>
            <p:nvPr/>
          </p:nvSpPr>
          <p:spPr>
            <a:xfrm>
              <a:off x="7677439" y="4933630"/>
              <a:ext cx="106309" cy="106365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7" y="1877"/>
                  </a:lnTo>
                  <a:lnTo>
                    <a:pt x="1877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13"/>
            <p:cNvSpPr/>
            <p:nvPr/>
          </p:nvSpPr>
          <p:spPr>
            <a:xfrm>
              <a:off x="7677439" y="4774253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13"/>
            <p:cNvSpPr/>
            <p:nvPr/>
          </p:nvSpPr>
          <p:spPr>
            <a:xfrm>
              <a:off x="7570452" y="4880505"/>
              <a:ext cx="53919" cy="106365"/>
            </a:xfrm>
            <a:custGeom>
              <a:avLst/>
              <a:gdLst/>
              <a:ahLst/>
              <a:cxnLst/>
              <a:rect l="l" t="t" r="r" b="b"/>
              <a:pathLst>
                <a:path w="952" h="1878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13"/>
            <p:cNvSpPr/>
            <p:nvPr/>
          </p:nvSpPr>
          <p:spPr>
            <a:xfrm>
              <a:off x="7517326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13"/>
            <p:cNvSpPr/>
            <p:nvPr/>
          </p:nvSpPr>
          <p:spPr>
            <a:xfrm>
              <a:off x="735727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13"/>
            <p:cNvSpPr/>
            <p:nvPr/>
          </p:nvSpPr>
          <p:spPr>
            <a:xfrm>
              <a:off x="7304144" y="503993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13"/>
            <p:cNvSpPr/>
            <p:nvPr/>
          </p:nvSpPr>
          <p:spPr>
            <a:xfrm>
              <a:off x="72510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13"/>
            <p:cNvSpPr/>
            <p:nvPr/>
          </p:nvSpPr>
          <p:spPr>
            <a:xfrm>
              <a:off x="6930849" y="4986812"/>
              <a:ext cx="160114" cy="106309"/>
            </a:xfrm>
            <a:custGeom>
              <a:avLst/>
              <a:gdLst/>
              <a:ahLst/>
              <a:cxnLst/>
              <a:rect l="l" t="t" r="r" b="b"/>
              <a:pathLst>
                <a:path w="2827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13"/>
            <p:cNvSpPr/>
            <p:nvPr/>
          </p:nvSpPr>
          <p:spPr>
            <a:xfrm>
              <a:off x="6824598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13"/>
            <p:cNvSpPr/>
            <p:nvPr/>
          </p:nvSpPr>
          <p:spPr>
            <a:xfrm>
              <a:off x="6717667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13"/>
            <p:cNvSpPr/>
            <p:nvPr/>
          </p:nvSpPr>
          <p:spPr>
            <a:xfrm>
              <a:off x="6664485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13"/>
            <p:cNvSpPr/>
            <p:nvPr/>
          </p:nvSpPr>
          <p:spPr>
            <a:xfrm>
              <a:off x="9010450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13"/>
            <p:cNvSpPr/>
            <p:nvPr/>
          </p:nvSpPr>
          <p:spPr>
            <a:xfrm>
              <a:off x="8956645" y="503993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13"/>
            <p:cNvSpPr/>
            <p:nvPr/>
          </p:nvSpPr>
          <p:spPr>
            <a:xfrm>
              <a:off x="8903519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13"/>
            <p:cNvSpPr/>
            <p:nvPr/>
          </p:nvSpPr>
          <p:spPr>
            <a:xfrm>
              <a:off x="8583406" y="4986812"/>
              <a:ext cx="160058" cy="106309"/>
            </a:xfrm>
            <a:custGeom>
              <a:avLst/>
              <a:gdLst/>
              <a:ahLst/>
              <a:cxnLst/>
              <a:rect l="l" t="t" r="r" b="b"/>
              <a:pathLst>
                <a:path w="2826" h="1877" extrusionOk="0">
                  <a:moveTo>
                    <a:pt x="950" y="0"/>
                  </a:moveTo>
                  <a:lnTo>
                    <a:pt x="950" y="938"/>
                  </a:lnTo>
                  <a:lnTo>
                    <a:pt x="0" y="938"/>
                  </a:lnTo>
                  <a:lnTo>
                    <a:pt x="0" y="1876"/>
                  </a:lnTo>
                  <a:lnTo>
                    <a:pt x="2826" y="1876"/>
                  </a:lnTo>
                  <a:lnTo>
                    <a:pt x="2826" y="938"/>
                  </a:lnTo>
                  <a:lnTo>
                    <a:pt x="1888" y="938"/>
                  </a:lnTo>
                  <a:lnTo>
                    <a:pt x="188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13"/>
            <p:cNvSpPr/>
            <p:nvPr/>
          </p:nvSpPr>
          <p:spPr>
            <a:xfrm>
              <a:off x="8477098" y="4933630"/>
              <a:ext cx="53239" cy="53239"/>
            </a:xfrm>
            <a:custGeom>
              <a:avLst/>
              <a:gdLst/>
              <a:ahLst/>
              <a:cxnLst/>
              <a:rect l="l" t="t" r="r" b="b"/>
              <a:pathLst>
                <a:path w="940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13"/>
            <p:cNvSpPr/>
            <p:nvPr/>
          </p:nvSpPr>
          <p:spPr>
            <a:xfrm>
              <a:off x="8370168" y="4986812"/>
              <a:ext cx="106988" cy="53183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1889" y="938"/>
                  </a:lnTo>
                  <a:lnTo>
                    <a:pt x="188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13"/>
            <p:cNvSpPr/>
            <p:nvPr/>
          </p:nvSpPr>
          <p:spPr>
            <a:xfrm>
              <a:off x="8317042" y="4933630"/>
              <a:ext cx="53183" cy="53239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13"/>
            <p:cNvSpPr/>
            <p:nvPr/>
          </p:nvSpPr>
          <p:spPr>
            <a:xfrm>
              <a:off x="1493067" y="4721128"/>
              <a:ext cx="53239" cy="106309"/>
            </a:xfrm>
            <a:custGeom>
              <a:avLst/>
              <a:gdLst/>
              <a:ahLst/>
              <a:cxnLst/>
              <a:rect l="l" t="t" r="r" b="b"/>
              <a:pathLst>
                <a:path w="94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13"/>
            <p:cNvSpPr/>
            <p:nvPr/>
          </p:nvSpPr>
          <p:spPr>
            <a:xfrm>
              <a:off x="1439318" y="4827379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13"/>
            <p:cNvSpPr/>
            <p:nvPr/>
          </p:nvSpPr>
          <p:spPr>
            <a:xfrm>
              <a:off x="138619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13"/>
            <p:cNvSpPr/>
            <p:nvPr/>
          </p:nvSpPr>
          <p:spPr>
            <a:xfrm>
              <a:off x="1066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13"/>
            <p:cNvSpPr/>
            <p:nvPr/>
          </p:nvSpPr>
          <p:spPr>
            <a:xfrm>
              <a:off x="6934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13"/>
            <p:cNvSpPr/>
            <p:nvPr/>
          </p:nvSpPr>
          <p:spPr>
            <a:xfrm>
              <a:off x="213182" y="4721128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13"/>
            <p:cNvSpPr/>
            <p:nvPr/>
          </p:nvSpPr>
          <p:spPr>
            <a:xfrm>
              <a:off x="3145623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13"/>
            <p:cNvSpPr/>
            <p:nvPr/>
          </p:nvSpPr>
          <p:spPr>
            <a:xfrm>
              <a:off x="30924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13"/>
            <p:cNvSpPr/>
            <p:nvPr/>
          </p:nvSpPr>
          <p:spPr>
            <a:xfrm>
              <a:off x="3039316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13"/>
            <p:cNvSpPr/>
            <p:nvPr/>
          </p:nvSpPr>
          <p:spPr>
            <a:xfrm>
              <a:off x="27192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13"/>
            <p:cNvSpPr/>
            <p:nvPr/>
          </p:nvSpPr>
          <p:spPr>
            <a:xfrm>
              <a:off x="234590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13"/>
            <p:cNvSpPr/>
            <p:nvPr/>
          </p:nvSpPr>
          <p:spPr>
            <a:xfrm>
              <a:off x="18663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13"/>
            <p:cNvSpPr/>
            <p:nvPr/>
          </p:nvSpPr>
          <p:spPr>
            <a:xfrm>
              <a:off x="4798124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13"/>
            <p:cNvSpPr/>
            <p:nvPr/>
          </p:nvSpPr>
          <p:spPr>
            <a:xfrm>
              <a:off x="4744998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13"/>
            <p:cNvSpPr/>
            <p:nvPr/>
          </p:nvSpPr>
          <p:spPr>
            <a:xfrm>
              <a:off x="46918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13"/>
            <p:cNvSpPr/>
            <p:nvPr/>
          </p:nvSpPr>
          <p:spPr>
            <a:xfrm>
              <a:off x="4371703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13"/>
            <p:cNvSpPr/>
            <p:nvPr/>
          </p:nvSpPr>
          <p:spPr>
            <a:xfrm>
              <a:off x="3998408" y="4986812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13"/>
            <p:cNvSpPr/>
            <p:nvPr/>
          </p:nvSpPr>
          <p:spPr>
            <a:xfrm>
              <a:off x="351886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13"/>
            <p:cNvSpPr/>
            <p:nvPr/>
          </p:nvSpPr>
          <p:spPr>
            <a:xfrm>
              <a:off x="64513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13"/>
            <p:cNvSpPr/>
            <p:nvPr/>
          </p:nvSpPr>
          <p:spPr>
            <a:xfrm>
              <a:off x="6397498" y="4827379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13"/>
            <p:cNvSpPr/>
            <p:nvPr/>
          </p:nvSpPr>
          <p:spPr>
            <a:xfrm>
              <a:off x="6344372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13"/>
            <p:cNvSpPr/>
            <p:nvPr/>
          </p:nvSpPr>
          <p:spPr>
            <a:xfrm>
              <a:off x="60249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13"/>
            <p:cNvSpPr/>
            <p:nvPr/>
          </p:nvSpPr>
          <p:spPr>
            <a:xfrm>
              <a:off x="56516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13"/>
            <p:cNvSpPr/>
            <p:nvPr/>
          </p:nvSpPr>
          <p:spPr>
            <a:xfrm>
              <a:off x="517141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13"/>
            <p:cNvSpPr/>
            <p:nvPr/>
          </p:nvSpPr>
          <p:spPr>
            <a:xfrm>
              <a:off x="8103860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13"/>
            <p:cNvSpPr/>
            <p:nvPr/>
          </p:nvSpPr>
          <p:spPr>
            <a:xfrm>
              <a:off x="8050734" y="4827379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13"/>
            <p:cNvSpPr/>
            <p:nvPr/>
          </p:nvSpPr>
          <p:spPr>
            <a:xfrm>
              <a:off x="7996873" y="4721128"/>
              <a:ext cx="53919" cy="53183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13"/>
            <p:cNvSpPr/>
            <p:nvPr/>
          </p:nvSpPr>
          <p:spPr>
            <a:xfrm>
              <a:off x="7677439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13"/>
            <p:cNvSpPr/>
            <p:nvPr/>
          </p:nvSpPr>
          <p:spPr>
            <a:xfrm>
              <a:off x="730414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13"/>
            <p:cNvSpPr/>
            <p:nvPr/>
          </p:nvSpPr>
          <p:spPr>
            <a:xfrm>
              <a:off x="6824598" y="4721128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13"/>
            <p:cNvSpPr/>
            <p:nvPr/>
          </p:nvSpPr>
          <p:spPr>
            <a:xfrm>
              <a:off x="0" y="4721128"/>
              <a:ext cx="9144068" cy="425121"/>
            </a:xfrm>
            <a:custGeom>
              <a:avLst/>
              <a:gdLst/>
              <a:ahLst/>
              <a:cxnLst/>
              <a:rect l="l" t="t" r="r" b="b"/>
              <a:pathLst>
                <a:path w="161449" h="7506" extrusionOk="0">
                  <a:moveTo>
                    <a:pt x="4715" y="3753"/>
                  </a:moveTo>
                  <a:lnTo>
                    <a:pt x="4715" y="4691"/>
                  </a:lnTo>
                  <a:lnTo>
                    <a:pt x="3765" y="4691"/>
                  </a:lnTo>
                  <a:lnTo>
                    <a:pt x="3765" y="5629"/>
                  </a:lnTo>
                  <a:lnTo>
                    <a:pt x="1889" y="5629"/>
                  </a:lnTo>
                  <a:lnTo>
                    <a:pt x="1889" y="4691"/>
                  </a:lnTo>
                  <a:lnTo>
                    <a:pt x="951" y="4691"/>
                  </a:lnTo>
                  <a:lnTo>
                    <a:pt x="951" y="3753"/>
                  </a:lnTo>
                  <a:lnTo>
                    <a:pt x="1889" y="3753"/>
                  </a:lnTo>
                  <a:lnTo>
                    <a:pt x="1889" y="4691"/>
                  </a:lnTo>
                  <a:lnTo>
                    <a:pt x="3765" y="4691"/>
                  </a:lnTo>
                  <a:lnTo>
                    <a:pt x="3765" y="3753"/>
                  </a:lnTo>
                  <a:close/>
                  <a:moveTo>
                    <a:pt x="17884" y="2815"/>
                  </a:moveTo>
                  <a:lnTo>
                    <a:pt x="17884" y="4691"/>
                  </a:lnTo>
                  <a:lnTo>
                    <a:pt x="16946" y="4691"/>
                  </a:lnTo>
                  <a:lnTo>
                    <a:pt x="16946" y="5629"/>
                  </a:lnTo>
                  <a:lnTo>
                    <a:pt x="16008" y="5629"/>
                  </a:lnTo>
                  <a:lnTo>
                    <a:pt x="16008" y="4691"/>
                  </a:lnTo>
                  <a:lnTo>
                    <a:pt x="16946" y="4691"/>
                  </a:lnTo>
                  <a:lnTo>
                    <a:pt x="16946" y="2815"/>
                  </a:lnTo>
                  <a:close/>
                  <a:moveTo>
                    <a:pt x="22599" y="2815"/>
                  </a:moveTo>
                  <a:lnTo>
                    <a:pt x="22599" y="3753"/>
                  </a:lnTo>
                  <a:lnTo>
                    <a:pt x="23537" y="3753"/>
                  </a:lnTo>
                  <a:lnTo>
                    <a:pt x="23537" y="4691"/>
                  </a:lnTo>
                  <a:lnTo>
                    <a:pt x="20710" y="4691"/>
                  </a:lnTo>
                  <a:lnTo>
                    <a:pt x="20710" y="5629"/>
                  </a:lnTo>
                  <a:lnTo>
                    <a:pt x="18834" y="5629"/>
                  </a:lnTo>
                  <a:lnTo>
                    <a:pt x="18834" y="3753"/>
                  </a:lnTo>
                  <a:lnTo>
                    <a:pt x="19772" y="3753"/>
                  </a:lnTo>
                  <a:lnTo>
                    <a:pt x="19772" y="4691"/>
                  </a:lnTo>
                  <a:lnTo>
                    <a:pt x="20710" y="4691"/>
                  </a:lnTo>
                  <a:lnTo>
                    <a:pt x="20710" y="3753"/>
                  </a:lnTo>
                  <a:lnTo>
                    <a:pt x="21648" y="3753"/>
                  </a:lnTo>
                  <a:lnTo>
                    <a:pt x="21648" y="2815"/>
                  </a:lnTo>
                  <a:close/>
                  <a:moveTo>
                    <a:pt x="33892" y="3753"/>
                  </a:moveTo>
                  <a:lnTo>
                    <a:pt x="33892" y="4691"/>
                  </a:lnTo>
                  <a:lnTo>
                    <a:pt x="32954" y="4691"/>
                  </a:lnTo>
                  <a:lnTo>
                    <a:pt x="32954" y="5629"/>
                  </a:lnTo>
                  <a:lnTo>
                    <a:pt x="31066" y="5629"/>
                  </a:lnTo>
                  <a:lnTo>
                    <a:pt x="31066" y="4691"/>
                  </a:lnTo>
                  <a:lnTo>
                    <a:pt x="30128" y="4691"/>
                  </a:lnTo>
                  <a:lnTo>
                    <a:pt x="30128" y="3753"/>
                  </a:lnTo>
                  <a:lnTo>
                    <a:pt x="31066" y="3753"/>
                  </a:lnTo>
                  <a:lnTo>
                    <a:pt x="31066" y="4691"/>
                  </a:lnTo>
                  <a:lnTo>
                    <a:pt x="32954" y="4691"/>
                  </a:lnTo>
                  <a:lnTo>
                    <a:pt x="32954" y="3753"/>
                  </a:lnTo>
                  <a:close/>
                  <a:moveTo>
                    <a:pt x="47073" y="2815"/>
                  </a:moveTo>
                  <a:lnTo>
                    <a:pt x="47073" y="4691"/>
                  </a:lnTo>
                  <a:lnTo>
                    <a:pt x="46124" y="4691"/>
                  </a:lnTo>
                  <a:lnTo>
                    <a:pt x="46124" y="5629"/>
                  </a:lnTo>
                  <a:lnTo>
                    <a:pt x="45185" y="5629"/>
                  </a:lnTo>
                  <a:lnTo>
                    <a:pt x="45185" y="4691"/>
                  </a:lnTo>
                  <a:lnTo>
                    <a:pt x="46124" y="4691"/>
                  </a:lnTo>
                  <a:lnTo>
                    <a:pt x="46124" y="2815"/>
                  </a:lnTo>
                  <a:close/>
                  <a:moveTo>
                    <a:pt x="51776" y="2815"/>
                  </a:moveTo>
                  <a:lnTo>
                    <a:pt x="51776" y="3753"/>
                  </a:lnTo>
                  <a:lnTo>
                    <a:pt x="52714" y="3753"/>
                  </a:lnTo>
                  <a:lnTo>
                    <a:pt x="52714" y="4691"/>
                  </a:lnTo>
                  <a:lnTo>
                    <a:pt x="49887" y="4691"/>
                  </a:lnTo>
                  <a:lnTo>
                    <a:pt x="49887" y="5629"/>
                  </a:lnTo>
                  <a:lnTo>
                    <a:pt x="48011" y="5629"/>
                  </a:lnTo>
                  <a:lnTo>
                    <a:pt x="48011" y="3753"/>
                  </a:lnTo>
                  <a:lnTo>
                    <a:pt x="48949" y="3753"/>
                  </a:lnTo>
                  <a:lnTo>
                    <a:pt x="48949" y="4691"/>
                  </a:lnTo>
                  <a:lnTo>
                    <a:pt x="49887" y="4691"/>
                  </a:lnTo>
                  <a:lnTo>
                    <a:pt x="49887" y="3753"/>
                  </a:lnTo>
                  <a:lnTo>
                    <a:pt x="50838" y="3753"/>
                  </a:lnTo>
                  <a:lnTo>
                    <a:pt x="50838" y="2815"/>
                  </a:lnTo>
                  <a:close/>
                  <a:moveTo>
                    <a:pt x="63069" y="3753"/>
                  </a:moveTo>
                  <a:lnTo>
                    <a:pt x="63069" y="4691"/>
                  </a:lnTo>
                  <a:lnTo>
                    <a:pt x="62131" y="4691"/>
                  </a:lnTo>
                  <a:lnTo>
                    <a:pt x="62131" y="5629"/>
                  </a:lnTo>
                  <a:lnTo>
                    <a:pt x="60243" y="5629"/>
                  </a:lnTo>
                  <a:lnTo>
                    <a:pt x="60243" y="4691"/>
                  </a:lnTo>
                  <a:lnTo>
                    <a:pt x="59305" y="4691"/>
                  </a:lnTo>
                  <a:lnTo>
                    <a:pt x="59305" y="3753"/>
                  </a:lnTo>
                  <a:lnTo>
                    <a:pt x="60243" y="3753"/>
                  </a:lnTo>
                  <a:lnTo>
                    <a:pt x="60243" y="4691"/>
                  </a:lnTo>
                  <a:lnTo>
                    <a:pt x="62131" y="4691"/>
                  </a:lnTo>
                  <a:lnTo>
                    <a:pt x="62131" y="3753"/>
                  </a:lnTo>
                  <a:close/>
                  <a:moveTo>
                    <a:pt x="76250" y="2815"/>
                  </a:moveTo>
                  <a:lnTo>
                    <a:pt x="76250" y="4691"/>
                  </a:lnTo>
                  <a:lnTo>
                    <a:pt x="75312" y="4691"/>
                  </a:lnTo>
                  <a:lnTo>
                    <a:pt x="75312" y="5629"/>
                  </a:lnTo>
                  <a:lnTo>
                    <a:pt x="74363" y="5629"/>
                  </a:lnTo>
                  <a:lnTo>
                    <a:pt x="74363" y="4691"/>
                  </a:lnTo>
                  <a:lnTo>
                    <a:pt x="75312" y="4691"/>
                  </a:lnTo>
                  <a:lnTo>
                    <a:pt x="75312" y="2815"/>
                  </a:lnTo>
                  <a:close/>
                  <a:moveTo>
                    <a:pt x="80953" y="2815"/>
                  </a:moveTo>
                  <a:lnTo>
                    <a:pt x="80953" y="3753"/>
                  </a:lnTo>
                  <a:lnTo>
                    <a:pt x="81903" y="3753"/>
                  </a:lnTo>
                  <a:lnTo>
                    <a:pt x="81903" y="4691"/>
                  </a:lnTo>
                  <a:lnTo>
                    <a:pt x="79077" y="4691"/>
                  </a:lnTo>
                  <a:lnTo>
                    <a:pt x="79077" y="5629"/>
                  </a:lnTo>
                  <a:lnTo>
                    <a:pt x="77188" y="5629"/>
                  </a:lnTo>
                  <a:lnTo>
                    <a:pt x="77188" y="3753"/>
                  </a:lnTo>
                  <a:lnTo>
                    <a:pt x="78127" y="3753"/>
                  </a:lnTo>
                  <a:lnTo>
                    <a:pt x="78127" y="4691"/>
                  </a:lnTo>
                  <a:lnTo>
                    <a:pt x="79077" y="4691"/>
                  </a:lnTo>
                  <a:lnTo>
                    <a:pt x="79077" y="3753"/>
                  </a:lnTo>
                  <a:lnTo>
                    <a:pt x="80015" y="3753"/>
                  </a:lnTo>
                  <a:lnTo>
                    <a:pt x="80015" y="2815"/>
                  </a:lnTo>
                  <a:close/>
                  <a:moveTo>
                    <a:pt x="92246" y="3753"/>
                  </a:moveTo>
                  <a:lnTo>
                    <a:pt x="92246" y="4691"/>
                  </a:lnTo>
                  <a:lnTo>
                    <a:pt x="91308" y="4691"/>
                  </a:lnTo>
                  <a:lnTo>
                    <a:pt x="91308" y="5629"/>
                  </a:lnTo>
                  <a:lnTo>
                    <a:pt x="89432" y="5629"/>
                  </a:lnTo>
                  <a:lnTo>
                    <a:pt x="89432" y="4691"/>
                  </a:lnTo>
                  <a:lnTo>
                    <a:pt x="88482" y="4691"/>
                  </a:lnTo>
                  <a:lnTo>
                    <a:pt x="88482" y="3753"/>
                  </a:lnTo>
                  <a:lnTo>
                    <a:pt x="89432" y="3753"/>
                  </a:lnTo>
                  <a:lnTo>
                    <a:pt x="89432" y="4691"/>
                  </a:lnTo>
                  <a:lnTo>
                    <a:pt x="91308" y="4691"/>
                  </a:lnTo>
                  <a:lnTo>
                    <a:pt x="91308" y="3753"/>
                  </a:lnTo>
                  <a:close/>
                  <a:moveTo>
                    <a:pt x="105428" y="2815"/>
                  </a:moveTo>
                  <a:lnTo>
                    <a:pt x="105428" y="4691"/>
                  </a:lnTo>
                  <a:lnTo>
                    <a:pt x="104489" y="4691"/>
                  </a:lnTo>
                  <a:lnTo>
                    <a:pt x="104489" y="5629"/>
                  </a:lnTo>
                  <a:lnTo>
                    <a:pt x="103551" y="5629"/>
                  </a:lnTo>
                  <a:lnTo>
                    <a:pt x="103551" y="4691"/>
                  </a:lnTo>
                  <a:lnTo>
                    <a:pt x="104489" y="4691"/>
                  </a:lnTo>
                  <a:lnTo>
                    <a:pt x="104489" y="2815"/>
                  </a:lnTo>
                  <a:close/>
                  <a:moveTo>
                    <a:pt x="110142" y="2815"/>
                  </a:moveTo>
                  <a:lnTo>
                    <a:pt x="110142" y="3753"/>
                  </a:lnTo>
                  <a:lnTo>
                    <a:pt x="111080" y="3753"/>
                  </a:lnTo>
                  <a:lnTo>
                    <a:pt x="111080" y="4691"/>
                  </a:lnTo>
                  <a:lnTo>
                    <a:pt x="108254" y="4691"/>
                  </a:lnTo>
                  <a:lnTo>
                    <a:pt x="108254" y="5629"/>
                  </a:lnTo>
                  <a:lnTo>
                    <a:pt x="106378" y="5629"/>
                  </a:lnTo>
                  <a:lnTo>
                    <a:pt x="106378" y="3753"/>
                  </a:lnTo>
                  <a:lnTo>
                    <a:pt x="107316" y="3753"/>
                  </a:lnTo>
                  <a:lnTo>
                    <a:pt x="107316" y="4691"/>
                  </a:lnTo>
                  <a:lnTo>
                    <a:pt x="108254" y="4691"/>
                  </a:lnTo>
                  <a:lnTo>
                    <a:pt x="108254" y="3753"/>
                  </a:lnTo>
                  <a:lnTo>
                    <a:pt x="109192" y="3753"/>
                  </a:lnTo>
                  <a:lnTo>
                    <a:pt x="109192" y="2815"/>
                  </a:lnTo>
                  <a:close/>
                  <a:moveTo>
                    <a:pt x="121436" y="3753"/>
                  </a:moveTo>
                  <a:lnTo>
                    <a:pt x="121436" y="4691"/>
                  </a:lnTo>
                  <a:lnTo>
                    <a:pt x="120498" y="4691"/>
                  </a:lnTo>
                  <a:lnTo>
                    <a:pt x="120498" y="5629"/>
                  </a:lnTo>
                  <a:lnTo>
                    <a:pt x="118609" y="5629"/>
                  </a:lnTo>
                  <a:lnTo>
                    <a:pt x="118609" y="4691"/>
                  </a:lnTo>
                  <a:lnTo>
                    <a:pt x="117671" y="4691"/>
                  </a:lnTo>
                  <a:lnTo>
                    <a:pt x="117671" y="3753"/>
                  </a:lnTo>
                  <a:lnTo>
                    <a:pt x="118609" y="3753"/>
                  </a:lnTo>
                  <a:lnTo>
                    <a:pt x="118609" y="4691"/>
                  </a:lnTo>
                  <a:lnTo>
                    <a:pt x="120498" y="4691"/>
                  </a:lnTo>
                  <a:lnTo>
                    <a:pt x="120498" y="3753"/>
                  </a:lnTo>
                  <a:close/>
                  <a:moveTo>
                    <a:pt x="134617" y="2815"/>
                  </a:moveTo>
                  <a:lnTo>
                    <a:pt x="134617" y="4691"/>
                  </a:lnTo>
                  <a:lnTo>
                    <a:pt x="133667" y="4691"/>
                  </a:lnTo>
                  <a:lnTo>
                    <a:pt x="133667" y="5629"/>
                  </a:lnTo>
                  <a:lnTo>
                    <a:pt x="132729" y="5629"/>
                  </a:lnTo>
                  <a:lnTo>
                    <a:pt x="132729" y="4691"/>
                  </a:lnTo>
                  <a:lnTo>
                    <a:pt x="133667" y="4691"/>
                  </a:lnTo>
                  <a:lnTo>
                    <a:pt x="133667" y="2815"/>
                  </a:lnTo>
                  <a:close/>
                  <a:moveTo>
                    <a:pt x="139319" y="2815"/>
                  </a:moveTo>
                  <a:lnTo>
                    <a:pt x="139319" y="3753"/>
                  </a:lnTo>
                  <a:lnTo>
                    <a:pt x="140257" y="3753"/>
                  </a:lnTo>
                  <a:lnTo>
                    <a:pt x="140257" y="4691"/>
                  </a:lnTo>
                  <a:lnTo>
                    <a:pt x="137432" y="4691"/>
                  </a:lnTo>
                  <a:lnTo>
                    <a:pt x="137432" y="5629"/>
                  </a:lnTo>
                  <a:lnTo>
                    <a:pt x="135555" y="5629"/>
                  </a:lnTo>
                  <a:lnTo>
                    <a:pt x="135555" y="3753"/>
                  </a:lnTo>
                  <a:lnTo>
                    <a:pt x="136493" y="3753"/>
                  </a:lnTo>
                  <a:lnTo>
                    <a:pt x="136493" y="4691"/>
                  </a:lnTo>
                  <a:lnTo>
                    <a:pt x="137432" y="4691"/>
                  </a:lnTo>
                  <a:lnTo>
                    <a:pt x="137432" y="3753"/>
                  </a:lnTo>
                  <a:lnTo>
                    <a:pt x="138381" y="3753"/>
                  </a:lnTo>
                  <a:lnTo>
                    <a:pt x="138381" y="2815"/>
                  </a:lnTo>
                  <a:close/>
                  <a:moveTo>
                    <a:pt x="150613" y="3753"/>
                  </a:moveTo>
                  <a:lnTo>
                    <a:pt x="150613" y="4691"/>
                  </a:lnTo>
                  <a:lnTo>
                    <a:pt x="149675" y="4691"/>
                  </a:lnTo>
                  <a:lnTo>
                    <a:pt x="149675" y="5629"/>
                  </a:lnTo>
                  <a:lnTo>
                    <a:pt x="147786" y="5629"/>
                  </a:lnTo>
                  <a:lnTo>
                    <a:pt x="147786" y="4691"/>
                  </a:lnTo>
                  <a:lnTo>
                    <a:pt x="146848" y="4691"/>
                  </a:lnTo>
                  <a:lnTo>
                    <a:pt x="146848" y="3753"/>
                  </a:lnTo>
                  <a:lnTo>
                    <a:pt x="147786" y="3753"/>
                  </a:lnTo>
                  <a:lnTo>
                    <a:pt x="147786" y="4691"/>
                  </a:lnTo>
                  <a:lnTo>
                    <a:pt x="149675" y="4691"/>
                  </a:lnTo>
                  <a:lnTo>
                    <a:pt x="149675" y="3753"/>
                  </a:lnTo>
                  <a:close/>
                  <a:moveTo>
                    <a:pt x="7529" y="4691"/>
                  </a:moveTo>
                  <a:lnTo>
                    <a:pt x="7529" y="5629"/>
                  </a:lnTo>
                  <a:lnTo>
                    <a:pt x="8479" y="5629"/>
                  </a:lnTo>
                  <a:lnTo>
                    <a:pt x="8479" y="6567"/>
                  </a:lnTo>
                  <a:lnTo>
                    <a:pt x="5653" y="6567"/>
                  </a:lnTo>
                  <a:lnTo>
                    <a:pt x="5653" y="5629"/>
                  </a:lnTo>
                  <a:lnTo>
                    <a:pt x="6591" y="5629"/>
                  </a:lnTo>
                  <a:lnTo>
                    <a:pt x="6591" y="4691"/>
                  </a:lnTo>
                  <a:close/>
                  <a:moveTo>
                    <a:pt x="36719" y="4691"/>
                  </a:moveTo>
                  <a:lnTo>
                    <a:pt x="36719" y="5629"/>
                  </a:lnTo>
                  <a:lnTo>
                    <a:pt x="37657" y="5629"/>
                  </a:lnTo>
                  <a:lnTo>
                    <a:pt x="37657" y="6567"/>
                  </a:lnTo>
                  <a:lnTo>
                    <a:pt x="34830" y="6567"/>
                  </a:lnTo>
                  <a:lnTo>
                    <a:pt x="34830" y="5629"/>
                  </a:lnTo>
                  <a:lnTo>
                    <a:pt x="35768" y="5629"/>
                  </a:lnTo>
                  <a:lnTo>
                    <a:pt x="35768" y="4691"/>
                  </a:lnTo>
                  <a:close/>
                  <a:moveTo>
                    <a:pt x="65896" y="4691"/>
                  </a:moveTo>
                  <a:lnTo>
                    <a:pt x="65896" y="5629"/>
                  </a:lnTo>
                  <a:lnTo>
                    <a:pt x="66834" y="5629"/>
                  </a:lnTo>
                  <a:lnTo>
                    <a:pt x="66834" y="6567"/>
                  </a:lnTo>
                  <a:lnTo>
                    <a:pt x="64007" y="6567"/>
                  </a:lnTo>
                  <a:lnTo>
                    <a:pt x="64007" y="5629"/>
                  </a:lnTo>
                  <a:lnTo>
                    <a:pt x="64958" y="5629"/>
                  </a:lnTo>
                  <a:lnTo>
                    <a:pt x="64958" y="4691"/>
                  </a:lnTo>
                  <a:close/>
                  <a:moveTo>
                    <a:pt x="95073" y="4691"/>
                  </a:moveTo>
                  <a:lnTo>
                    <a:pt x="95073" y="5629"/>
                  </a:lnTo>
                  <a:lnTo>
                    <a:pt x="96023" y="5629"/>
                  </a:lnTo>
                  <a:lnTo>
                    <a:pt x="96023" y="6567"/>
                  </a:lnTo>
                  <a:lnTo>
                    <a:pt x="93197" y="6567"/>
                  </a:lnTo>
                  <a:lnTo>
                    <a:pt x="93197" y="5629"/>
                  </a:lnTo>
                  <a:lnTo>
                    <a:pt x="94135" y="5629"/>
                  </a:lnTo>
                  <a:lnTo>
                    <a:pt x="94135" y="4691"/>
                  </a:lnTo>
                  <a:close/>
                  <a:moveTo>
                    <a:pt x="124262" y="4691"/>
                  </a:moveTo>
                  <a:lnTo>
                    <a:pt x="124262" y="5629"/>
                  </a:lnTo>
                  <a:lnTo>
                    <a:pt x="125200" y="5629"/>
                  </a:lnTo>
                  <a:lnTo>
                    <a:pt x="125200" y="6567"/>
                  </a:lnTo>
                  <a:lnTo>
                    <a:pt x="122374" y="6567"/>
                  </a:lnTo>
                  <a:lnTo>
                    <a:pt x="122374" y="5629"/>
                  </a:lnTo>
                  <a:lnTo>
                    <a:pt x="123312" y="5629"/>
                  </a:lnTo>
                  <a:lnTo>
                    <a:pt x="123312" y="4691"/>
                  </a:lnTo>
                  <a:close/>
                  <a:moveTo>
                    <a:pt x="153439" y="4691"/>
                  </a:moveTo>
                  <a:lnTo>
                    <a:pt x="153439" y="5629"/>
                  </a:lnTo>
                  <a:lnTo>
                    <a:pt x="154377" y="5629"/>
                  </a:lnTo>
                  <a:lnTo>
                    <a:pt x="154377" y="6567"/>
                  </a:lnTo>
                  <a:lnTo>
                    <a:pt x="151551" y="6567"/>
                  </a:lnTo>
                  <a:lnTo>
                    <a:pt x="151551" y="5629"/>
                  </a:lnTo>
                  <a:lnTo>
                    <a:pt x="152501" y="5629"/>
                  </a:lnTo>
                  <a:lnTo>
                    <a:pt x="152501" y="4691"/>
                  </a:lnTo>
                  <a:close/>
                  <a:moveTo>
                    <a:pt x="7529" y="1"/>
                  </a:moveTo>
                  <a:lnTo>
                    <a:pt x="7529" y="1877"/>
                  </a:lnTo>
                  <a:lnTo>
                    <a:pt x="9418" y="1877"/>
                  </a:lnTo>
                  <a:lnTo>
                    <a:pt x="9418" y="2815"/>
                  </a:lnTo>
                  <a:lnTo>
                    <a:pt x="8479" y="2815"/>
                  </a:lnTo>
                  <a:lnTo>
                    <a:pt x="8479" y="3753"/>
                  </a:lnTo>
                  <a:lnTo>
                    <a:pt x="7529" y="3753"/>
                  </a:lnTo>
                  <a:lnTo>
                    <a:pt x="7529" y="1877"/>
                  </a:lnTo>
                  <a:lnTo>
                    <a:pt x="5653" y="1877"/>
                  </a:lnTo>
                  <a:lnTo>
                    <a:pt x="5653" y="2815"/>
                  </a:lnTo>
                  <a:lnTo>
                    <a:pt x="4715" y="2815"/>
                  </a:lnTo>
                  <a:lnTo>
                    <a:pt x="4715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2827" y="939"/>
                  </a:lnTo>
                  <a:lnTo>
                    <a:pt x="2827" y="2815"/>
                  </a:lnTo>
                  <a:lnTo>
                    <a:pt x="951" y="2815"/>
                  </a:lnTo>
                  <a:lnTo>
                    <a:pt x="951" y="1877"/>
                  </a:lnTo>
                  <a:lnTo>
                    <a:pt x="0" y="1877"/>
                  </a:lnTo>
                  <a:lnTo>
                    <a:pt x="0" y="7505"/>
                  </a:lnTo>
                  <a:lnTo>
                    <a:pt x="24475" y="7505"/>
                  </a:lnTo>
                  <a:lnTo>
                    <a:pt x="24475" y="6567"/>
                  </a:lnTo>
                  <a:lnTo>
                    <a:pt x="23537" y="6567"/>
                  </a:lnTo>
                  <a:lnTo>
                    <a:pt x="23537" y="5629"/>
                  </a:lnTo>
                  <a:lnTo>
                    <a:pt x="24475" y="5629"/>
                  </a:lnTo>
                  <a:lnTo>
                    <a:pt x="24475" y="6567"/>
                  </a:lnTo>
                  <a:lnTo>
                    <a:pt x="25413" y="6567"/>
                  </a:lnTo>
                  <a:lnTo>
                    <a:pt x="25413" y="7505"/>
                  </a:lnTo>
                  <a:lnTo>
                    <a:pt x="53664" y="7505"/>
                  </a:lnTo>
                  <a:lnTo>
                    <a:pt x="53664" y="6567"/>
                  </a:lnTo>
                  <a:lnTo>
                    <a:pt x="52714" y="6567"/>
                  </a:lnTo>
                  <a:lnTo>
                    <a:pt x="52714" y="5629"/>
                  </a:lnTo>
                  <a:lnTo>
                    <a:pt x="53664" y="5629"/>
                  </a:lnTo>
                  <a:lnTo>
                    <a:pt x="53664" y="6567"/>
                  </a:lnTo>
                  <a:lnTo>
                    <a:pt x="54602" y="6567"/>
                  </a:lnTo>
                  <a:lnTo>
                    <a:pt x="54602" y="7505"/>
                  </a:lnTo>
                  <a:lnTo>
                    <a:pt x="82841" y="7505"/>
                  </a:lnTo>
                  <a:lnTo>
                    <a:pt x="82841" y="6567"/>
                  </a:lnTo>
                  <a:lnTo>
                    <a:pt x="81903" y="6567"/>
                  </a:lnTo>
                  <a:lnTo>
                    <a:pt x="81903" y="5629"/>
                  </a:lnTo>
                  <a:lnTo>
                    <a:pt x="82841" y="5629"/>
                  </a:lnTo>
                  <a:lnTo>
                    <a:pt x="82841" y="6567"/>
                  </a:lnTo>
                  <a:lnTo>
                    <a:pt x="83779" y="6567"/>
                  </a:lnTo>
                  <a:lnTo>
                    <a:pt x="83779" y="7505"/>
                  </a:lnTo>
                  <a:lnTo>
                    <a:pt x="112018" y="7505"/>
                  </a:lnTo>
                  <a:lnTo>
                    <a:pt x="112018" y="6567"/>
                  </a:lnTo>
                  <a:lnTo>
                    <a:pt x="111080" y="6567"/>
                  </a:lnTo>
                  <a:lnTo>
                    <a:pt x="111080" y="5629"/>
                  </a:lnTo>
                  <a:lnTo>
                    <a:pt x="112018" y="5629"/>
                  </a:lnTo>
                  <a:lnTo>
                    <a:pt x="112018" y="6567"/>
                  </a:lnTo>
                  <a:lnTo>
                    <a:pt x="112956" y="6567"/>
                  </a:lnTo>
                  <a:lnTo>
                    <a:pt x="112956" y="7505"/>
                  </a:lnTo>
                  <a:lnTo>
                    <a:pt x="141196" y="7505"/>
                  </a:lnTo>
                  <a:lnTo>
                    <a:pt x="141196" y="6567"/>
                  </a:lnTo>
                  <a:lnTo>
                    <a:pt x="140257" y="6567"/>
                  </a:lnTo>
                  <a:lnTo>
                    <a:pt x="140257" y="5629"/>
                  </a:lnTo>
                  <a:lnTo>
                    <a:pt x="141196" y="5629"/>
                  </a:lnTo>
                  <a:lnTo>
                    <a:pt x="141196" y="6567"/>
                  </a:lnTo>
                  <a:lnTo>
                    <a:pt x="142146" y="6567"/>
                  </a:lnTo>
                  <a:lnTo>
                    <a:pt x="142146" y="7505"/>
                  </a:lnTo>
                  <a:lnTo>
                    <a:pt x="161449" y="7505"/>
                  </a:lnTo>
                  <a:lnTo>
                    <a:pt x="161449" y="2815"/>
                  </a:lnTo>
                  <a:lnTo>
                    <a:pt x="160968" y="2815"/>
                  </a:lnTo>
                  <a:lnTo>
                    <a:pt x="160968" y="3753"/>
                  </a:lnTo>
                  <a:lnTo>
                    <a:pt x="160030" y="3753"/>
                  </a:lnTo>
                  <a:lnTo>
                    <a:pt x="160030" y="4691"/>
                  </a:lnTo>
                  <a:lnTo>
                    <a:pt x="160030" y="5629"/>
                  </a:lnTo>
                  <a:lnTo>
                    <a:pt x="159091" y="5629"/>
                  </a:lnTo>
                  <a:lnTo>
                    <a:pt x="159091" y="6567"/>
                  </a:lnTo>
                  <a:lnTo>
                    <a:pt x="158142" y="6567"/>
                  </a:lnTo>
                  <a:lnTo>
                    <a:pt x="158142" y="5629"/>
                  </a:lnTo>
                  <a:lnTo>
                    <a:pt x="157204" y="5629"/>
                  </a:lnTo>
                  <a:lnTo>
                    <a:pt x="157204" y="4691"/>
                  </a:lnTo>
                  <a:lnTo>
                    <a:pt x="158142" y="4691"/>
                  </a:lnTo>
                  <a:lnTo>
                    <a:pt x="158142" y="3753"/>
                  </a:lnTo>
                  <a:lnTo>
                    <a:pt x="159091" y="3753"/>
                  </a:lnTo>
                  <a:lnTo>
                    <a:pt x="159091" y="1877"/>
                  </a:lnTo>
                  <a:lnTo>
                    <a:pt x="161449" y="1877"/>
                  </a:lnTo>
                  <a:lnTo>
                    <a:pt x="161449" y="939"/>
                  </a:lnTo>
                  <a:lnTo>
                    <a:pt x="160030" y="939"/>
                  </a:lnTo>
                  <a:lnTo>
                    <a:pt x="160030" y="1"/>
                  </a:lnTo>
                  <a:lnTo>
                    <a:pt x="159091" y="1"/>
                  </a:lnTo>
                  <a:lnTo>
                    <a:pt x="159091" y="939"/>
                  </a:lnTo>
                  <a:lnTo>
                    <a:pt x="158142" y="939"/>
                  </a:lnTo>
                  <a:lnTo>
                    <a:pt x="158142" y="1877"/>
                  </a:lnTo>
                  <a:lnTo>
                    <a:pt x="158142" y="2815"/>
                  </a:lnTo>
                  <a:lnTo>
                    <a:pt x="156266" y="2815"/>
                  </a:lnTo>
                  <a:lnTo>
                    <a:pt x="156266" y="939"/>
                  </a:lnTo>
                  <a:lnTo>
                    <a:pt x="154377" y="939"/>
                  </a:lnTo>
                  <a:lnTo>
                    <a:pt x="154377" y="1"/>
                  </a:lnTo>
                  <a:lnTo>
                    <a:pt x="153439" y="1"/>
                  </a:lnTo>
                  <a:lnTo>
                    <a:pt x="153439" y="1877"/>
                  </a:lnTo>
                  <a:lnTo>
                    <a:pt x="155328" y="1877"/>
                  </a:lnTo>
                  <a:lnTo>
                    <a:pt x="155328" y="2815"/>
                  </a:lnTo>
                  <a:lnTo>
                    <a:pt x="154377" y="2815"/>
                  </a:lnTo>
                  <a:lnTo>
                    <a:pt x="154377" y="3753"/>
                  </a:lnTo>
                  <a:lnTo>
                    <a:pt x="153439" y="3753"/>
                  </a:lnTo>
                  <a:lnTo>
                    <a:pt x="153439" y="1877"/>
                  </a:lnTo>
                  <a:lnTo>
                    <a:pt x="151551" y="1877"/>
                  </a:lnTo>
                  <a:lnTo>
                    <a:pt x="151551" y="2815"/>
                  </a:lnTo>
                  <a:lnTo>
                    <a:pt x="150613" y="2815"/>
                  </a:lnTo>
                  <a:lnTo>
                    <a:pt x="150613" y="1877"/>
                  </a:lnTo>
                  <a:lnTo>
                    <a:pt x="149675" y="1877"/>
                  </a:lnTo>
                  <a:lnTo>
                    <a:pt x="149675" y="939"/>
                  </a:lnTo>
                  <a:lnTo>
                    <a:pt x="148737" y="939"/>
                  </a:lnTo>
                  <a:lnTo>
                    <a:pt x="148737" y="2815"/>
                  </a:lnTo>
                  <a:lnTo>
                    <a:pt x="146848" y="2815"/>
                  </a:lnTo>
                  <a:lnTo>
                    <a:pt x="146848" y="1877"/>
                  </a:lnTo>
                  <a:lnTo>
                    <a:pt x="145910" y="1877"/>
                  </a:lnTo>
                  <a:lnTo>
                    <a:pt x="145910" y="2815"/>
                  </a:lnTo>
                  <a:lnTo>
                    <a:pt x="144972" y="2815"/>
                  </a:lnTo>
                  <a:lnTo>
                    <a:pt x="144972" y="1877"/>
                  </a:lnTo>
                  <a:lnTo>
                    <a:pt x="144022" y="1877"/>
                  </a:lnTo>
                  <a:lnTo>
                    <a:pt x="144022" y="2815"/>
                  </a:lnTo>
                  <a:lnTo>
                    <a:pt x="143084" y="2815"/>
                  </a:lnTo>
                  <a:lnTo>
                    <a:pt x="143084" y="3753"/>
                  </a:lnTo>
                  <a:lnTo>
                    <a:pt x="144972" y="3753"/>
                  </a:lnTo>
                  <a:lnTo>
                    <a:pt x="144972" y="4691"/>
                  </a:lnTo>
                  <a:lnTo>
                    <a:pt x="145910" y="4691"/>
                  </a:lnTo>
                  <a:lnTo>
                    <a:pt x="145910" y="5629"/>
                  </a:lnTo>
                  <a:lnTo>
                    <a:pt x="142146" y="5629"/>
                  </a:lnTo>
                  <a:lnTo>
                    <a:pt x="142146" y="4691"/>
                  </a:lnTo>
                  <a:lnTo>
                    <a:pt x="143084" y="4691"/>
                  </a:lnTo>
                  <a:lnTo>
                    <a:pt x="143084" y="3753"/>
                  </a:lnTo>
                  <a:lnTo>
                    <a:pt x="142146" y="3753"/>
                  </a:lnTo>
                  <a:lnTo>
                    <a:pt x="142146" y="2815"/>
                  </a:lnTo>
                  <a:lnTo>
                    <a:pt x="140257" y="2815"/>
                  </a:lnTo>
                  <a:lnTo>
                    <a:pt x="140257" y="1877"/>
                  </a:lnTo>
                  <a:lnTo>
                    <a:pt x="139319" y="1877"/>
                  </a:lnTo>
                  <a:lnTo>
                    <a:pt x="139319" y="939"/>
                  </a:lnTo>
                  <a:lnTo>
                    <a:pt x="138381" y="939"/>
                  </a:lnTo>
                  <a:lnTo>
                    <a:pt x="138381" y="1877"/>
                  </a:lnTo>
                  <a:lnTo>
                    <a:pt x="137432" y="1877"/>
                  </a:lnTo>
                  <a:lnTo>
                    <a:pt x="137432" y="939"/>
                  </a:lnTo>
                  <a:lnTo>
                    <a:pt x="136493" y="939"/>
                  </a:lnTo>
                  <a:lnTo>
                    <a:pt x="136493" y="1877"/>
                  </a:lnTo>
                  <a:lnTo>
                    <a:pt x="135555" y="1877"/>
                  </a:lnTo>
                  <a:lnTo>
                    <a:pt x="135555" y="939"/>
                  </a:lnTo>
                  <a:lnTo>
                    <a:pt x="134617" y="939"/>
                  </a:lnTo>
                  <a:lnTo>
                    <a:pt x="134617" y="1877"/>
                  </a:lnTo>
                  <a:lnTo>
                    <a:pt x="132729" y="1877"/>
                  </a:lnTo>
                  <a:lnTo>
                    <a:pt x="132729" y="2815"/>
                  </a:lnTo>
                  <a:lnTo>
                    <a:pt x="131790" y="2815"/>
                  </a:lnTo>
                  <a:lnTo>
                    <a:pt x="131790" y="3753"/>
                  </a:lnTo>
                  <a:lnTo>
                    <a:pt x="130841" y="3753"/>
                  </a:lnTo>
                  <a:lnTo>
                    <a:pt x="130841" y="5629"/>
                  </a:lnTo>
                  <a:lnTo>
                    <a:pt x="129903" y="5629"/>
                  </a:lnTo>
                  <a:lnTo>
                    <a:pt x="129903" y="6567"/>
                  </a:lnTo>
                  <a:lnTo>
                    <a:pt x="128965" y="6567"/>
                  </a:lnTo>
                  <a:lnTo>
                    <a:pt x="128965" y="5629"/>
                  </a:lnTo>
                  <a:lnTo>
                    <a:pt x="128027" y="5629"/>
                  </a:lnTo>
                  <a:lnTo>
                    <a:pt x="128027" y="4691"/>
                  </a:lnTo>
                  <a:lnTo>
                    <a:pt x="128965" y="4691"/>
                  </a:lnTo>
                  <a:lnTo>
                    <a:pt x="128965" y="3753"/>
                  </a:lnTo>
                  <a:lnTo>
                    <a:pt x="129903" y="3753"/>
                  </a:lnTo>
                  <a:lnTo>
                    <a:pt x="129903" y="1877"/>
                  </a:lnTo>
                  <a:lnTo>
                    <a:pt x="132729" y="1877"/>
                  </a:lnTo>
                  <a:lnTo>
                    <a:pt x="132729" y="939"/>
                  </a:lnTo>
                  <a:lnTo>
                    <a:pt x="130841" y="939"/>
                  </a:lnTo>
                  <a:lnTo>
                    <a:pt x="130841" y="1"/>
                  </a:lnTo>
                  <a:lnTo>
                    <a:pt x="129903" y="1"/>
                  </a:lnTo>
                  <a:lnTo>
                    <a:pt x="129903" y="939"/>
                  </a:lnTo>
                  <a:lnTo>
                    <a:pt x="128965" y="939"/>
                  </a:lnTo>
                  <a:lnTo>
                    <a:pt x="128965" y="2815"/>
                  </a:lnTo>
                  <a:lnTo>
                    <a:pt x="127076" y="2815"/>
                  </a:lnTo>
                  <a:lnTo>
                    <a:pt x="127076" y="939"/>
                  </a:lnTo>
                  <a:lnTo>
                    <a:pt x="125200" y="939"/>
                  </a:lnTo>
                  <a:lnTo>
                    <a:pt x="125200" y="1"/>
                  </a:lnTo>
                  <a:lnTo>
                    <a:pt x="124262" y="1"/>
                  </a:lnTo>
                  <a:lnTo>
                    <a:pt x="124262" y="1877"/>
                  </a:lnTo>
                  <a:lnTo>
                    <a:pt x="126138" y="1877"/>
                  </a:lnTo>
                  <a:lnTo>
                    <a:pt x="126138" y="2815"/>
                  </a:lnTo>
                  <a:lnTo>
                    <a:pt x="125200" y="2815"/>
                  </a:lnTo>
                  <a:lnTo>
                    <a:pt x="125200" y="3753"/>
                  </a:lnTo>
                  <a:lnTo>
                    <a:pt x="124262" y="3753"/>
                  </a:lnTo>
                  <a:lnTo>
                    <a:pt x="124262" y="1877"/>
                  </a:lnTo>
                  <a:lnTo>
                    <a:pt x="122374" y="1877"/>
                  </a:lnTo>
                  <a:lnTo>
                    <a:pt x="122374" y="2815"/>
                  </a:lnTo>
                  <a:lnTo>
                    <a:pt x="121436" y="2815"/>
                  </a:lnTo>
                  <a:lnTo>
                    <a:pt x="121436" y="1877"/>
                  </a:lnTo>
                  <a:lnTo>
                    <a:pt x="120498" y="1877"/>
                  </a:lnTo>
                  <a:lnTo>
                    <a:pt x="120498" y="939"/>
                  </a:lnTo>
                  <a:lnTo>
                    <a:pt x="119547" y="939"/>
                  </a:lnTo>
                  <a:lnTo>
                    <a:pt x="119547" y="2815"/>
                  </a:lnTo>
                  <a:lnTo>
                    <a:pt x="117671" y="2815"/>
                  </a:lnTo>
                  <a:lnTo>
                    <a:pt x="117671" y="1877"/>
                  </a:lnTo>
                  <a:lnTo>
                    <a:pt x="116721" y="1877"/>
                  </a:lnTo>
                  <a:lnTo>
                    <a:pt x="116721" y="2815"/>
                  </a:lnTo>
                  <a:lnTo>
                    <a:pt x="115783" y="2815"/>
                  </a:lnTo>
                  <a:lnTo>
                    <a:pt x="115783" y="1877"/>
                  </a:lnTo>
                  <a:lnTo>
                    <a:pt x="114845" y="1877"/>
                  </a:lnTo>
                  <a:lnTo>
                    <a:pt x="114845" y="2815"/>
                  </a:lnTo>
                  <a:lnTo>
                    <a:pt x="113907" y="2815"/>
                  </a:lnTo>
                  <a:lnTo>
                    <a:pt x="113907" y="3753"/>
                  </a:lnTo>
                  <a:lnTo>
                    <a:pt x="115783" y="3753"/>
                  </a:lnTo>
                  <a:lnTo>
                    <a:pt x="115783" y="4691"/>
                  </a:lnTo>
                  <a:lnTo>
                    <a:pt x="116721" y="4691"/>
                  </a:lnTo>
                  <a:lnTo>
                    <a:pt x="116721" y="5629"/>
                  </a:lnTo>
                  <a:lnTo>
                    <a:pt x="112956" y="5629"/>
                  </a:lnTo>
                  <a:lnTo>
                    <a:pt x="112956" y="4691"/>
                  </a:lnTo>
                  <a:lnTo>
                    <a:pt x="113907" y="4691"/>
                  </a:lnTo>
                  <a:lnTo>
                    <a:pt x="113907" y="3753"/>
                  </a:lnTo>
                  <a:lnTo>
                    <a:pt x="112956" y="3753"/>
                  </a:lnTo>
                  <a:lnTo>
                    <a:pt x="112956" y="2815"/>
                  </a:lnTo>
                  <a:lnTo>
                    <a:pt x="111080" y="2815"/>
                  </a:lnTo>
                  <a:lnTo>
                    <a:pt x="111080" y="1877"/>
                  </a:lnTo>
                  <a:lnTo>
                    <a:pt x="110142" y="1877"/>
                  </a:lnTo>
                  <a:lnTo>
                    <a:pt x="110142" y="939"/>
                  </a:lnTo>
                  <a:lnTo>
                    <a:pt x="109192" y="939"/>
                  </a:lnTo>
                  <a:lnTo>
                    <a:pt x="109192" y="1877"/>
                  </a:lnTo>
                  <a:lnTo>
                    <a:pt x="108254" y="1877"/>
                  </a:lnTo>
                  <a:lnTo>
                    <a:pt x="108254" y="939"/>
                  </a:lnTo>
                  <a:lnTo>
                    <a:pt x="107316" y="939"/>
                  </a:lnTo>
                  <a:lnTo>
                    <a:pt x="107316" y="1877"/>
                  </a:lnTo>
                  <a:lnTo>
                    <a:pt x="106378" y="1877"/>
                  </a:lnTo>
                  <a:lnTo>
                    <a:pt x="106378" y="939"/>
                  </a:lnTo>
                  <a:lnTo>
                    <a:pt x="105428" y="939"/>
                  </a:lnTo>
                  <a:lnTo>
                    <a:pt x="105428" y="1877"/>
                  </a:lnTo>
                  <a:lnTo>
                    <a:pt x="103551" y="1877"/>
                  </a:lnTo>
                  <a:lnTo>
                    <a:pt x="103551" y="2815"/>
                  </a:lnTo>
                  <a:lnTo>
                    <a:pt x="102602" y="2815"/>
                  </a:lnTo>
                  <a:lnTo>
                    <a:pt x="102602" y="3753"/>
                  </a:lnTo>
                  <a:lnTo>
                    <a:pt x="101664" y="3753"/>
                  </a:lnTo>
                  <a:lnTo>
                    <a:pt x="101664" y="5629"/>
                  </a:lnTo>
                  <a:lnTo>
                    <a:pt x="100726" y="5629"/>
                  </a:lnTo>
                  <a:lnTo>
                    <a:pt x="100726" y="6567"/>
                  </a:lnTo>
                  <a:lnTo>
                    <a:pt x="99787" y="6567"/>
                  </a:lnTo>
                  <a:lnTo>
                    <a:pt x="99787" y="5629"/>
                  </a:lnTo>
                  <a:lnTo>
                    <a:pt x="98837" y="5629"/>
                  </a:lnTo>
                  <a:lnTo>
                    <a:pt x="98837" y="4691"/>
                  </a:lnTo>
                  <a:lnTo>
                    <a:pt x="99787" y="4691"/>
                  </a:lnTo>
                  <a:lnTo>
                    <a:pt x="99787" y="3753"/>
                  </a:lnTo>
                  <a:lnTo>
                    <a:pt x="100726" y="3753"/>
                  </a:lnTo>
                  <a:lnTo>
                    <a:pt x="100726" y="1877"/>
                  </a:lnTo>
                  <a:lnTo>
                    <a:pt x="103551" y="1877"/>
                  </a:lnTo>
                  <a:lnTo>
                    <a:pt x="103551" y="939"/>
                  </a:lnTo>
                  <a:lnTo>
                    <a:pt x="101664" y="939"/>
                  </a:lnTo>
                  <a:lnTo>
                    <a:pt x="101664" y="1"/>
                  </a:lnTo>
                  <a:lnTo>
                    <a:pt x="100726" y="1"/>
                  </a:lnTo>
                  <a:lnTo>
                    <a:pt x="100726" y="939"/>
                  </a:lnTo>
                  <a:lnTo>
                    <a:pt x="99787" y="939"/>
                  </a:lnTo>
                  <a:lnTo>
                    <a:pt x="99787" y="2815"/>
                  </a:lnTo>
                  <a:lnTo>
                    <a:pt x="97899" y="2815"/>
                  </a:lnTo>
                  <a:lnTo>
                    <a:pt x="97899" y="939"/>
                  </a:lnTo>
                  <a:lnTo>
                    <a:pt x="96023" y="939"/>
                  </a:lnTo>
                  <a:lnTo>
                    <a:pt x="96023" y="1"/>
                  </a:lnTo>
                  <a:lnTo>
                    <a:pt x="95073" y="1"/>
                  </a:lnTo>
                  <a:lnTo>
                    <a:pt x="95073" y="1877"/>
                  </a:lnTo>
                  <a:lnTo>
                    <a:pt x="96961" y="1877"/>
                  </a:lnTo>
                  <a:lnTo>
                    <a:pt x="96961" y="2815"/>
                  </a:lnTo>
                  <a:lnTo>
                    <a:pt x="96023" y="2815"/>
                  </a:lnTo>
                  <a:lnTo>
                    <a:pt x="96023" y="3753"/>
                  </a:lnTo>
                  <a:lnTo>
                    <a:pt x="95073" y="3753"/>
                  </a:lnTo>
                  <a:lnTo>
                    <a:pt x="95073" y="1877"/>
                  </a:lnTo>
                  <a:lnTo>
                    <a:pt x="93197" y="1877"/>
                  </a:lnTo>
                  <a:lnTo>
                    <a:pt x="93197" y="2815"/>
                  </a:lnTo>
                  <a:lnTo>
                    <a:pt x="92246" y="2815"/>
                  </a:lnTo>
                  <a:lnTo>
                    <a:pt x="92246" y="1877"/>
                  </a:lnTo>
                  <a:lnTo>
                    <a:pt x="91308" y="1877"/>
                  </a:lnTo>
                  <a:lnTo>
                    <a:pt x="91308" y="939"/>
                  </a:lnTo>
                  <a:lnTo>
                    <a:pt x="90370" y="939"/>
                  </a:lnTo>
                  <a:lnTo>
                    <a:pt x="90370" y="2815"/>
                  </a:lnTo>
                  <a:lnTo>
                    <a:pt x="88482" y="2815"/>
                  </a:lnTo>
                  <a:lnTo>
                    <a:pt x="88482" y="1877"/>
                  </a:lnTo>
                  <a:lnTo>
                    <a:pt x="87544" y="1877"/>
                  </a:lnTo>
                  <a:lnTo>
                    <a:pt x="87544" y="2815"/>
                  </a:lnTo>
                  <a:lnTo>
                    <a:pt x="86606" y="2815"/>
                  </a:lnTo>
                  <a:lnTo>
                    <a:pt x="86606" y="1877"/>
                  </a:lnTo>
                  <a:lnTo>
                    <a:pt x="85668" y="1877"/>
                  </a:lnTo>
                  <a:lnTo>
                    <a:pt x="85668" y="2815"/>
                  </a:lnTo>
                  <a:lnTo>
                    <a:pt x="84717" y="2815"/>
                  </a:lnTo>
                  <a:lnTo>
                    <a:pt x="84717" y="3753"/>
                  </a:lnTo>
                  <a:lnTo>
                    <a:pt x="86606" y="3753"/>
                  </a:lnTo>
                  <a:lnTo>
                    <a:pt x="86606" y="4691"/>
                  </a:lnTo>
                  <a:lnTo>
                    <a:pt x="87544" y="4691"/>
                  </a:lnTo>
                  <a:lnTo>
                    <a:pt x="87544" y="5629"/>
                  </a:lnTo>
                  <a:lnTo>
                    <a:pt x="83779" y="5629"/>
                  </a:lnTo>
                  <a:lnTo>
                    <a:pt x="83779" y="4691"/>
                  </a:lnTo>
                  <a:lnTo>
                    <a:pt x="84717" y="4691"/>
                  </a:lnTo>
                  <a:lnTo>
                    <a:pt x="84717" y="3753"/>
                  </a:lnTo>
                  <a:lnTo>
                    <a:pt x="83779" y="3753"/>
                  </a:lnTo>
                  <a:lnTo>
                    <a:pt x="83779" y="2815"/>
                  </a:lnTo>
                  <a:lnTo>
                    <a:pt x="81903" y="2815"/>
                  </a:lnTo>
                  <a:lnTo>
                    <a:pt x="81903" y="1877"/>
                  </a:lnTo>
                  <a:lnTo>
                    <a:pt x="80953" y="1877"/>
                  </a:lnTo>
                  <a:lnTo>
                    <a:pt x="80953" y="939"/>
                  </a:lnTo>
                  <a:lnTo>
                    <a:pt x="80015" y="939"/>
                  </a:lnTo>
                  <a:lnTo>
                    <a:pt x="80015" y="1877"/>
                  </a:lnTo>
                  <a:lnTo>
                    <a:pt x="79077" y="1877"/>
                  </a:lnTo>
                  <a:lnTo>
                    <a:pt x="79077" y="939"/>
                  </a:lnTo>
                  <a:lnTo>
                    <a:pt x="78127" y="939"/>
                  </a:lnTo>
                  <a:lnTo>
                    <a:pt x="78127" y="1877"/>
                  </a:lnTo>
                  <a:lnTo>
                    <a:pt x="77188" y="1877"/>
                  </a:lnTo>
                  <a:lnTo>
                    <a:pt x="77188" y="939"/>
                  </a:lnTo>
                  <a:lnTo>
                    <a:pt x="76250" y="939"/>
                  </a:lnTo>
                  <a:lnTo>
                    <a:pt x="76250" y="1877"/>
                  </a:lnTo>
                  <a:lnTo>
                    <a:pt x="74363" y="1877"/>
                  </a:lnTo>
                  <a:lnTo>
                    <a:pt x="74363" y="2815"/>
                  </a:lnTo>
                  <a:lnTo>
                    <a:pt x="73425" y="2815"/>
                  </a:lnTo>
                  <a:lnTo>
                    <a:pt x="73425" y="3753"/>
                  </a:lnTo>
                  <a:lnTo>
                    <a:pt x="72486" y="3753"/>
                  </a:lnTo>
                  <a:lnTo>
                    <a:pt x="72486" y="5629"/>
                  </a:lnTo>
                  <a:lnTo>
                    <a:pt x="71548" y="5629"/>
                  </a:lnTo>
                  <a:lnTo>
                    <a:pt x="71548" y="6567"/>
                  </a:lnTo>
                  <a:lnTo>
                    <a:pt x="70598" y="6567"/>
                  </a:lnTo>
                  <a:lnTo>
                    <a:pt x="70598" y="5629"/>
                  </a:lnTo>
                  <a:lnTo>
                    <a:pt x="69660" y="5629"/>
                  </a:lnTo>
                  <a:lnTo>
                    <a:pt x="69660" y="4691"/>
                  </a:lnTo>
                  <a:lnTo>
                    <a:pt x="70598" y="4691"/>
                  </a:lnTo>
                  <a:lnTo>
                    <a:pt x="70598" y="3753"/>
                  </a:lnTo>
                  <a:lnTo>
                    <a:pt x="71548" y="3753"/>
                  </a:lnTo>
                  <a:lnTo>
                    <a:pt x="71548" y="1877"/>
                  </a:lnTo>
                  <a:lnTo>
                    <a:pt x="74363" y="1877"/>
                  </a:lnTo>
                  <a:lnTo>
                    <a:pt x="74363" y="939"/>
                  </a:lnTo>
                  <a:lnTo>
                    <a:pt x="72486" y="939"/>
                  </a:lnTo>
                  <a:lnTo>
                    <a:pt x="72486" y="1"/>
                  </a:lnTo>
                  <a:lnTo>
                    <a:pt x="71548" y="1"/>
                  </a:lnTo>
                  <a:lnTo>
                    <a:pt x="71548" y="939"/>
                  </a:lnTo>
                  <a:lnTo>
                    <a:pt x="70598" y="939"/>
                  </a:lnTo>
                  <a:lnTo>
                    <a:pt x="70598" y="2815"/>
                  </a:lnTo>
                  <a:lnTo>
                    <a:pt x="68722" y="2815"/>
                  </a:lnTo>
                  <a:lnTo>
                    <a:pt x="68722" y="939"/>
                  </a:lnTo>
                  <a:lnTo>
                    <a:pt x="66834" y="939"/>
                  </a:lnTo>
                  <a:lnTo>
                    <a:pt x="66834" y="1"/>
                  </a:lnTo>
                  <a:lnTo>
                    <a:pt x="65896" y="1"/>
                  </a:lnTo>
                  <a:lnTo>
                    <a:pt x="65896" y="1877"/>
                  </a:lnTo>
                  <a:lnTo>
                    <a:pt x="67783" y="1877"/>
                  </a:lnTo>
                  <a:lnTo>
                    <a:pt x="67783" y="2815"/>
                  </a:lnTo>
                  <a:lnTo>
                    <a:pt x="66834" y="2815"/>
                  </a:lnTo>
                  <a:lnTo>
                    <a:pt x="66834" y="3753"/>
                  </a:lnTo>
                  <a:lnTo>
                    <a:pt x="65896" y="3753"/>
                  </a:lnTo>
                  <a:lnTo>
                    <a:pt x="65896" y="1877"/>
                  </a:lnTo>
                  <a:lnTo>
                    <a:pt x="64007" y="1877"/>
                  </a:lnTo>
                  <a:lnTo>
                    <a:pt x="64007" y="2815"/>
                  </a:lnTo>
                  <a:lnTo>
                    <a:pt x="63069" y="2815"/>
                  </a:lnTo>
                  <a:lnTo>
                    <a:pt x="63069" y="1877"/>
                  </a:lnTo>
                  <a:lnTo>
                    <a:pt x="62131" y="1877"/>
                  </a:lnTo>
                  <a:lnTo>
                    <a:pt x="62131" y="939"/>
                  </a:lnTo>
                  <a:lnTo>
                    <a:pt x="61193" y="939"/>
                  </a:lnTo>
                  <a:lnTo>
                    <a:pt x="61193" y="2815"/>
                  </a:lnTo>
                  <a:lnTo>
                    <a:pt x="59305" y="2815"/>
                  </a:lnTo>
                  <a:lnTo>
                    <a:pt x="59305" y="1877"/>
                  </a:lnTo>
                  <a:lnTo>
                    <a:pt x="58367" y="1877"/>
                  </a:lnTo>
                  <a:lnTo>
                    <a:pt x="58367" y="2815"/>
                  </a:lnTo>
                  <a:lnTo>
                    <a:pt x="57429" y="2815"/>
                  </a:lnTo>
                  <a:lnTo>
                    <a:pt x="57429" y="1877"/>
                  </a:lnTo>
                  <a:lnTo>
                    <a:pt x="56478" y="1877"/>
                  </a:lnTo>
                  <a:lnTo>
                    <a:pt x="56478" y="2815"/>
                  </a:lnTo>
                  <a:lnTo>
                    <a:pt x="55540" y="2815"/>
                  </a:lnTo>
                  <a:lnTo>
                    <a:pt x="55540" y="3753"/>
                  </a:lnTo>
                  <a:lnTo>
                    <a:pt x="57429" y="3753"/>
                  </a:lnTo>
                  <a:lnTo>
                    <a:pt x="57429" y="4691"/>
                  </a:lnTo>
                  <a:lnTo>
                    <a:pt x="58367" y="4691"/>
                  </a:lnTo>
                  <a:lnTo>
                    <a:pt x="58367" y="5629"/>
                  </a:lnTo>
                  <a:lnTo>
                    <a:pt x="54602" y="5629"/>
                  </a:lnTo>
                  <a:lnTo>
                    <a:pt x="54602" y="4691"/>
                  </a:lnTo>
                  <a:lnTo>
                    <a:pt x="55540" y="4691"/>
                  </a:lnTo>
                  <a:lnTo>
                    <a:pt x="55540" y="3753"/>
                  </a:lnTo>
                  <a:lnTo>
                    <a:pt x="54602" y="3753"/>
                  </a:lnTo>
                  <a:lnTo>
                    <a:pt x="54602" y="2815"/>
                  </a:lnTo>
                  <a:lnTo>
                    <a:pt x="52714" y="2815"/>
                  </a:lnTo>
                  <a:lnTo>
                    <a:pt x="52714" y="1877"/>
                  </a:lnTo>
                  <a:lnTo>
                    <a:pt x="51776" y="1877"/>
                  </a:lnTo>
                  <a:lnTo>
                    <a:pt x="51776" y="939"/>
                  </a:lnTo>
                  <a:lnTo>
                    <a:pt x="50838" y="939"/>
                  </a:lnTo>
                  <a:lnTo>
                    <a:pt x="50838" y="1877"/>
                  </a:lnTo>
                  <a:lnTo>
                    <a:pt x="49887" y="1877"/>
                  </a:lnTo>
                  <a:lnTo>
                    <a:pt x="49887" y="939"/>
                  </a:lnTo>
                  <a:lnTo>
                    <a:pt x="48949" y="939"/>
                  </a:lnTo>
                  <a:lnTo>
                    <a:pt x="48949" y="1877"/>
                  </a:lnTo>
                  <a:lnTo>
                    <a:pt x="48011" y="1877"/>
                  </a:lnTo>
                  <a:lnTo>
                    <a:pt x="48011" y="939"/>
                  </a:lnTo>
                  <a:lnTo>
                    <a:pt x="47073" y="939"/>
                  </a:lnTo>
                  <a:lnTo>
                    <a:pt x="47073" y="1877"/>
                  </a:lnTo>
                  <a:lnTo>
                    <a:pt x="45185" y="1877"/>
                  </a:lnTo>
                  <a:lnTo>
                    <a:pt x="45185" y="2815"/>
                  </a:lnTo>
                  <a:lnTo>
                    <a:pt x="44247" y="2815"/>
                  </a:lnTo>
                  <a:lnTo>
                    <a:pt x="44247" y="3753"/>
                  </a:lnTo>
                  <a:lnTo>
                    <a:pt x="43309" y="3753"/>
                  </a:lnTo>
                  <a:lnTo>
                    <a:pt x="43309" y="5629"/>
                  </a:lnTo>
                  <a:lnTo>
                    <a:pt x="42359" y="5629"/>
                  </a:lnTo>
                  <a:lnTo>
                    <a:pt x="42359" y="6567"/>
                  </a:lnTo>
                  <a:lnTo>
                    <a:pt x="41421" y="6567"/>
                  </a:lnTo>
                  <a:lnTo>
                    <a:pt x="41421" y="5629"/>
                  </a:lnTo>
                  <a:lnTo>
                    <a:pt x="40482" y="5629"/>
                  </a:lnTo>
                  <a:lnTo>
                    <a:pt x="40482" y="4691"/>
                  </a:lnTo>
                  <a:lnTo>
                    <a:pt x="41421" y="4691"/>
                  </a:lnTo>
                  <a:lnTo>
                    <a:pt x="41421" y="3753"/>
                  </a:lnTo>
                  <a:lnTo>
                    <a:pt x="42359" y="3753"/>
                  </a:lnTo>
                  <a:lnTo>
                    <a:pt x="42359" y="1877"/>
                  </a:lnTo>
                  <a:lnTo>
                    <a:pt x="45185" y="1877"/>
                  </a:lnTo>
                  <a:lnTo>
                    <a:pt x="45185" y="939"/>
                  </a:lnTo>
                  <a:lnTo>
                    <a:pt x="43309" y="939"/>
                  </a:lnTo>
                  <a:lnTo>
                    <a:pt x="43309" y="1"/>
                  </a:lnTo>
                  <a:lnTo>
                    <a:pt x="42359" y="1"/>
                  </a:lnTo>
                  <a:lnTo>
                    <a:pt x="42359" y="939"/>
                  </a:lnTo>
                  <a:lnTo>
                    <a:pt x="41421" y="939"/>
                  </a:lnTo>
                  <a:lnTo>
                    <a:pt x="41421" y="2815"/>
                  </a:lnTo>
                  <a:lnTo>
                    <a:pt x="39544" y="2815"/>
                  </a:lnTo>
                  <a:lnTo>
                    <a:pt x="39544" y="939"/>
                  </a:lnTo>
                  <a:lnTo>
                    <a:pt x="37657" y="939"/>
                  </a:lnTo>
                  <a:lnTo>
                    <a:pt x="37657" y="1"/>
                  </a:lnTo>
                  <a:lnTo>
                    <a:pt x="36719" y="1"/>
                  </a:lnTo>
                  <a:lnTo>
                    <a:pt x="36719" y="1877"/>
                  </a:lnTo>
                  <a:lnTo>
                    <a:pt x="38595" y="1877"/>
                  </a:lnTo>
                  <a:lnTo>
                    <a:pt x="38595" y="2815"/>
                  </a:lnTo>
                  <a:lnTo>
                    <a:pt x="37657" y="2815"/>
                  </a:lnTo>
                  <a:lnTo>
                    <a:pt x="37657" y="3753"/>
                  </a:lnTo>
                  <a:lnTo>
                    <a:pt x="36719" y="3753"/>
                  </a:lnTo>
                  <a:lnTo>
                    <a:pt x="36719" y="1877"/>
                  </a:lnTo>
                  <a:lnTo>
                    <a:pt x="34830" y="1877"/>
                  </a:lnTo>
                  <a:lnTo>
                    <a:pt x="34830" y="2815"/>
                  </a:lnTo>
                  <a:lnTo>
                    <a:pt x="33892" y="2815"/>
                  </a:lnTo>
                  <a:lnTo>
                    <a:pt x="33892" y="1877"/>
                  </a:lnTo>
                  <a:lnTo>
                    <a:pt x="32954" y="1877"/>
                  </a:lnTo>
                  <a:lnTo>
                    <a:pt x="32954" y="939"/>
                  </a:lnTo>
                  <a:lnTo>
                    <a:pt x="32004" y="939"/>
                  </a:lnTo>
                  <a:lnTo>
                    <a:pt x="32004" y="2815"/>
                  </a:lnTo>
                  <a:lnTo>
                    <a:pt x="30128" y="2815"/>
                  </a:lnTo>
                  <a:lnTo>
                    <a:pt x="30128" y="1877"/>
                  </a:lnTo>
                  <a:lnTo>
                    <a:pt x="29190" y="1877"/>
                  </a:lnTo>
                  <a:lnTo>
                    <a:pt x="29190" y="2815"/>
                  </a:lnTo>
                  <a:lnTo>
                    <a:pt x="28239" y="2815"/>
                  </a:lnTo>
                  <a:lnTo>
                    <a:pt x="28239" y="1877"/>
                  </a:lnTo>
                  <a:lnTo>
                    <a:pt x="27301" y="1877"/>
                  </a:lnTo>
                  <a:lnTo>
                    <a:pt x="27301" y="2815"/>
                  </a:lnTo>
                  <a:lnTo>
                    <a:pt x="26363" y="2815"/>
                  </a:lnTo>
                  <a:lnTo>
                    <a:pt x="26363" y="3753"/>
                  </a:lnTo>
                  <a:lnTo>
                    <a:pt x="28239" y="3753"/>
                  </a:lnTo>
                  <a:lnTo>
                    <a:pt x="28239" y="4691"/>
                  </a:lnTo>
                  <a:lnTo>
                    <a:pt x="29190" y="4691"/>
                  </a:lnTo>
                  <a:lnTo>
                    <a:pt x="29190" y="5629"/>
                  </a:lnTo>
                  <a:lnTo>
                    <a:pt x="25413" y="5629"/>
                  </a:lnTo>
                  <a:lnTo>
                    <a:pt x="25413" y="4691"/>
                  </a:lnTo>
                  <a:lnTo>
                    <a:pt x="26363" y="4691"/>
                  </a:lnTo>
                  <a:lnTo>
                    <a:pt x="26363" y="3753"/>
                  </a:lnTo>
                  <a:lnTo>
                    <a:pt x="25413" y="3753"/>
                  </a:lnTo>
                  <a:lnTo>
                    <a:pt x="25413" y="2815"/>
                  </a:lnTo>
                  <a:lnTo>
                    <a:pt x="23537" y="2815"/>
                  </a:lnTo>
                  <a:lnTo>
                    <a:pt x="23537" y="1877"/>
                  </a:lnTo>
                  <a:lnTo>
                    <a:pt x="22599" y="1877"/>
                  </a:lnTo>
                  <a:lnTo>
                    <a:pt x="22599" y="939"/>
                  </a:lnTo>
                  <a:lnTo>
                    <a:pt x="21648" y="939"/>
                  </a:lnTo>
                  <a:lnTo>
                    <a:pt x="21648" y="1877"/>
                  </a:lnTo>
                  <a:lnTo>
                    <a:pt x="20710" y="1877"/>
                  </a:lnTo>
                  <a:lnTo>
                    <a:pt x="20710" y="939"/>
                  </a:lnTo>
                  <a:lnTo>
                    <a:pt x="19772" y="939"/>
                  </a:lnTo>
                  <a:lnTo>
                    <a:pt x="19772" y="1877"/>
                  </a:lnTo>
                  <a:lnTo>
                    <a:pt x="18834" y="1877"/>
                  </a:lnTo>
                  <a:lnTo>
                    <a:pt x="18834" y="939"/>
                  </a:lnTo>
                  <a:lnTo>
                    <a:pt x="17884" y="939"/>
                  </a:lnTo>
                  <a:lnTo>
                    <a:pt x="17884" y="1877"/>
                  </a:lnTo>
                  <a:lnTo>
                    <a:pt x="16008" y="1877"/>
                  </a:lnTo>
                  <a:lnTo>
                    <a:pt x="16008" y="2815"/>
                  </a:lnTo>
                  <a:lnTo>
                    <a:pt x="15070" y="2815"/>
                  </a:lnTo>
                  <a:lnTo>
                    <a:pt x="15070" y="3753"/>
                  </a:lnTo>
                  <a:lnTo>
                    <a:pt x="14120" y="3753"/>
                  </a:lnTo>
                  <a:lnTo>
                    <a:pt x="14120" y="5629"/>
                  </a:lnTo>
                  <a:lnTo>
                    <a:pt x="13181" y="5629"/>
                  </a:lnTo>
                  <a:lnTo>
                    <a:pt x="13181" y="6567"/>
                  </a:lnTo>
                  <a:lnTo>
                    <a:pt x="12243" y="6567"/>
                  </a:lnTo>
                  <a:lnTo>
                    <a:pt x="12243" y="5629"/>
                  </a:lnTo>
                  <a:lnTo>
                    <a:pt x="11294" y="5629"/>
                  </a:lnTo>
                  <a:lnTo>
                    <a:pt x="11294" y="4691"/>
                  </a:lnTo>
                  <a:lnTo>
                    <a:pt x="12243" y="4691"/>
                  </a:lnTo>
                  <a:lnTo>
                    <a:pt x="12243" y="3753"/>
                  </a:lnTo>
                  <a:lnTo>
                    <a:pt x="13181" y="3753"/>
                  </a:lnTo>
                  <a:lnTo>
                    <a:pt x="13181" y="1877"/>
                  </a:lnTo>
                  <a:lnTo>
                    <a:pt x="16008" y="1877"/>
                  </a:lnTo>
                  <a:lnTo>
                    <a:pt x="16008" y="939"/>
                  </a:lnTo>
                  <a:lnTo>
                    <a:pt x="14120" y="939"/>
                  </a:lnTo>
                  <a:lnTo>
                    <a:pt x="14120" y="1"/>
                  </a:lnTo>
                  <a:lnTo>
                    <a:pt x="13181" y="1"/>
                  </a:lnTo>
                  <a:lnTo>
                    <a:pt x="13181" y="939"/>
                  </a:lnTo>
                  <a:lnTo>
                    <a:pt x="12243" y="939"/>
                  </a:lnTo>
                  <a:lnTo>
                    <a:pt x="12243" y="2815"/>
                  </a:lnTo>
                  <a:lnTo>
                    <a:pt x="10356" y="2815"/>
                  </a:lnTo>
                  <a:lnTo>
                    <a:pt x="10356" y="939"/>
                  </a:lnTo>
                  <a:lnTo>
                    <a:pt x="8479" y="939"/>
                  </a:lnTo>
                  <a:lnTo>
                    <a:pt x="84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13"/>
            <p:cNvSpPr/>
            <p:nvPr/>
          </p:nvSpPr>
          <p:spPr>
            <a:xfrm>
              <a:off x="895664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13"/>
            <p:cNvSpPr/>
            <p:nvPr/>
          </p:nvSpPr>
          <p:spPr>
            <a:xfrm>
              <a:off x="8477098" y="4721128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13"/>
            <p:cNvSpPr/>
            <p:nvPr/>
          </p:nvSpPr>
          <p:spPr>
            <a:xfrm>
              <a:off x="1599375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13"/>
            <p:cNvSpPr/>
            <p:nvPr/>
          </p:nvSpPr>
          <p:spPr>
            <a:xfrm>
              <a:off x="1493067" y="4933630"/>
              <a:ext cx="106365" cy="53239"/>
            </a:xfrm>
            <a:custGeom>
              <a:avLst/>
              <a:gdLst/>
              <a:ahLst/>
              <a:cxnLst/>
              <a:rect l="l" t="t" r="r" b="b"/>
              <a:pathLst>
                <a:path w="1878" h="940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13"/>
            <p:cNvSpPr/>
            <p:nvPr/>
          </p:nvSpPr>
          <p:spPr>
            <a:xfrm>
              <a:off x="1439318" y="4986812"/>
              <a:ext cx="53806" cy="53183"/>
            </a:xfrm>
            <a:custGeom>
              <a:avLst/>
              <a:gdLst/>
              <a:ahLst/>
              <a:cxnLst/>
              <a:rect l="l" t="t" r="r" b="b"/>
              <a:pathLst>
                <a:path w="950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13"/>
            <p:cNvSpPr/>
            <p:nvPr/>
          </p:nvSpPr>
          <p:spPr>
            <a:xfrm>
              <a:off x="1439318" y="4721128"/>
              <a:ext cx="53806" cy="106309"/>
            </a:xfrm>
            <a:custGeom>
              <a:avLst/>
              <a:gdLst/>
              <a:ahLst/>
              <a:cxnLst/>
              <a:rect l="l" t="t" r="r" b="b"/>
              <a:pathLst>
                <a:path w="950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13"/>
            <p:cNvSpPr/>
            <p:nvPr/>
          </p:nvSpPr>
          <p:spPr>
            <a:xfrm>
              <a:off x="1119828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13"/>
            <p:cNvSpPr/>
            <p:nvPr/>
          </p:nvSpPr>
          <p:spPr>
            <a:xfrm>
              <a:off x="11729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13"/>
            <p:cNvSpPr/>
            <p:nvPr/>
          </p:nvSpPr>
          <p:spPr>
            <a:xfrm>
              <a:off x="799659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13"/>
            <p:cNvSpPr/>
            <p:nvPr/>
          </p:nvSpPr>
          <p:spPr>
            <a:xfrm>
              <a:off x="693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13"/>
            <p:cNvSpPr/>
            <p:nvPr/>
          </p:nvSpPr>
          <p:spPr>
            <a:xfrm>
              <a:off x="4802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13"/>
            <p:cNvSpPr/>
            <p:nvPr/>
          </p:nvSpPr>
          <p:spPr>
            <a:xfrm>
              <a:off x="426364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13"/>
            <p:cNvSpPr/>
            <p:nvPr/>
          </p:nvSpPr>
          <p:spPr>
            <a:xfrm>
              <a:off x="213182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13"/>
            <p:cNvSpPr/>
            <p:nvPr/>
          </p:nvSpPr>
          <p:spPr>
            <a:xfrm>
              <a:off x="0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13"/>
            <p:cNvSpPr/>
            <p:nvPr/>
          </p:nvSpPr>
          <p:spPr>
            <a:xfrm>
              <a:off x="325255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13"/>
            <p:cNvSpPr/>
            <p:nvPr/>
          </p:nvSpPr>
          <p:spPr>
            <a:xfrm>
              <a:off x="3145623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13"/>
            <p:cNvSpPr/>
            <p:nvPr/>
          </p:nvSpPr>
          <p:spPr>
            <a:xfrm>
              <a:off x="30924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13"/>
            <p:cNvSpPr/>
            <p:nvPr/>
          </p:nvSpPr>
          <p:spPr>
            <a:xfrm>
              <a:off x="30924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13"/>
            <p:cNvSpPr/>
            <p:nvPr/>
          </p:nvSpPr>
          <p:spPr>
            <a:xfrm>
              <a:off x="2772328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13"/>
            <p:cNvSpPr/>
            <p:nvPr/>
          </p:nvSpPr>
          <p:spPr>
            <a:xfrm>
              <a:off x="2825454" y="4880505"/>
              <a:ext cx="160171" cy="106365"/>
            </a:xfrm>
            <a:custGeom>
              <a:avLst/>
              <a:gdLst/>
              <a:ahLst/>
              <a:cxnLst/>
              <a:rect l="l" t="t" r="r" b="b"/>
              <a:pathLst>
                <a:path w="2828" h="1878" extrusionOk="0">
                  <a:moveTo>
                    <a:pt x="951" y="1"/>
                  </a:moveTo>
                  <a:lnTo>
                    <a:pt x="951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13"/>
            <p:cNvSpPr/>
            <p:nvPr/>
          </p:nvSpPr>
          <p:spPr>
            <a:xfrm>
              <a:off x="24528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13"/>
            <p:cNvSpPr/>
            <p:nvPr/>
          </p:nvSpPr>
          <p:spPr>
            <a:xfrm>
              <a:off x="23459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13"/>
            <p:cNvSpPr/>
            <p:nvPr/>
          </p:nvSpPr>
          <p:spPr>
            <a:xfrm>
              <a:off x="2132726" y="4721128"/>
              <a:ext cx="266366" cy="159435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3" y="939"/>
                  </a:lnTo>
                  <a:lnTo>
                    <a:pt x="470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13"/>
            <p:cNvSpPr/>
            <p:nvPr/>
          </p:nvSpPr>
          <p:spPr>
            <a:xfrm>
              <a:off x="207960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13"/>
            <p:cNvSpPr/>
            <p:nvPr/>
          </p:nvSpPr>
          <p:spPr>
            <a:xfrm>
              <a:off x="18663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13"/>
            <p:cNvSpPr/>
            <p:nvPr/>
          </p:nvSpPr>
          <p:spPr>
            <a:xfrm>
              <a:off x="15462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13"/>
            <p:cNvSpPr/>
            <p:nvPr/>
          </p:nvSpPr>
          <p:spPr>
            <a:xfrm>
              <a:off x="49051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13"/>
            <p:cNvSpPr/>
            <p:nvPr/>
          </p:nvSpPr>
          <p:spPr>
            <a:xfrm>
              <a:off x="4798124" y="4933630"/>
              <a:ext cx="106988" cy="53239"/>
            </a:xfrm>
            <a:custGeom>
              <a:avLst/>
              <a:gdLst/>
              <a:ahLst/>
              <a:cxnLst/>
              <a:rect l="l" t="t" r="r" b="b"/>
              <a:pathLst>
                <a:path w="1889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13"/>
            <p:cNvSpPr/>
            <p:nvPr/>
          </p:nvSpPr>
          <p:spPr>
            <a:xfrm>
              <a:off x="4744998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13"/>
            <p:cNvSpPr/>
            <p:nvPr/>
          </p:nvSpPr>
          <p:spPr>
            <a:xfrm>
              <a:off x="4744998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13"/>
            <p:cNvSpPr/>
            <p:nvPr/>
          </p:nvSpPr>
          <p:spPr>
            <a:xfrm>
              <a:off x="4424829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77" y="1877"/>
                  </a:lnTo>
                  <a:lnTo>
                    <a:pt x="3777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15" y="1877"/>
                  </a:lnTo>
                  <a:lnTo>
                    <a:pt x="4715" y="939"/>
                  </a:lnTo>
                  <a:lnTo>
                    <a:pt x="3777" y="939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13"/>
            <p:cNvSpPr/>
            <p:nvPr/>
          </p:nvSpPr>
          <p:spPr>
            <a:xfrm>
              <a:off x="4478690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13"/>
            <p:cNvSpPr/>
            <p:nvPr/>
          </p:nvSpPr>
          <p:spPr>
            <a:xfrm>
              <a:off x="4105395" y="4721128"/>
              <a:ext cx="266366" cy="106309"/>
            </a:xfrm>
            <a:custGeom>
              <a:avLst/>
              <a:gdLst/>
              <a:ahLst/>
              <a:cxnLst/>
              <a:rect l="l" t="t" r="r" b="b"/>
              <a:pathLst>
                <a:path w="4703" h="1877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1877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13"/>
            <p:cNvSpPr/>
            <p:nvPr/>
          </p:nvSpPr>
          <p:spPr>
            <a:xfrm>
              <a:off x="3998408" y="4827379"/>
              <a:ext cx="213297" cy="159491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51" y="1"/>
                  </a:moveTo>
                  <a:lnTo>
                    <a:pt x="951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8" y="1877"/>
                  </a:lnTo>
                  <a:lnTo>
                    <a:pt x="2828" y="939"/>
                  </a:lnTo>
                  <a:lnTo>
                    <a:pt x="3766" y="939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13"/>
            <p:cNvSpPr/>
            <p:nvPr/>
          </p:nvSpPr>
          <p:spPr>
            <a:xfrm>
              <a:off x="378522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13"/>
            <p:cNvSpPr/>
            <p:nvPr/>
          </p:nvSpPr>
          <p:spPr>
            <a:xfrm>
              <a:off x="3732100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13"/>
            <p:cNvSpPr/>
            <p:nvPr/>
          </p:nvSpPr>
          <p:spPr>
            <a:xfrm>
              <a:off x="3518862" y="4721128"/>
              <a:ext cx="213297" cy="159435"/>
            </a:xfrm>
            <a:custGeom>
              <a:avLst/>
              <a:gdLst/>
              <a:ahLst/>
              <a:cxnLst/>
              <a:rect l="l" t="t" r="r" b="b"/>
              <a:pathLst>
                <a:path w="3766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6" y="1877"/>
                  </a:lnTo>
                  <a:lnTo>
                    <a:pt x="37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13"/>
            <p:cNvSpPr/>
            <p:nvPr/>
          </p:nvSpPr>
          <p:spPr>
            <a:xfrm>
              <a:off x="3198749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13"/>
            <p:cNvSpPr/>
            <p:nvPr/>
          </p:nvSpPr>
          <p:spPr>
            <a:xfrm>
              <a:off x="6557611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13"/>
            <p:cNvSpPr/>
            <p:nvPr/>
          </p:nvSpPr>
          <p:spPr>
            <a:xfrm>
              <a:off x="6451360" y="4933630"/>
              <a:ext cx="106309" cy="53239"/>
            </a:xfrm>
            <a:custGeom>
              <a:avLst/>
              <a:gdLst/>
              <a:ahLst/>
              <a:cxnLst/>
              <a:rect l="l" t="t" r="r" b="b"/>
              <a:pathLst>
                <a:path w="1877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76" y="939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13"/>
            <p:cNvSpPr/>
            <p:nvPr/>
          </p:nvSpPr>
          <p:spPr>
            <a:xfrm>
              <a:off x="6397498" y="4986812"/>
              <a:ext cx="53862" cy="53183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13"/>
            <p:cNvSpPr/>
            <p:nvPr/>
          </p:nvSpPr>
          <p:spPr>
            <a:xfrm>
              <a:off x="6397498" y="4721128"/>
              <a:ext cx="53862" cy="106309"/>
            </a:xfrm>
            <a:custGeom>
              <a:avLst/>
              <a:gdLst/>
              <a:ahLst/>
              <a:cxnLst/>
              <a:rect l="l" t="t" r="r" b="b"/>
              <a:pathLst>
                <a:path w="951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13"/>
            <p:cNvSpPr/>
            <p:nvPr/>
          </p:nvSpPr>
          <p:spPr>
            <a:xfrm>
              <a:off x="6078065" y="4721128"/>
              <a:ext cx="319492" cy="159435"/>
            </a:xfrm>
            <a:custGeom>
              <a:avLst/>
              <a:gdLst/>
              <a:ahLst/>
              <a:cxnLst/>
              <a:rect l="l" t="t" r="r" b="b"/>
              <a:pathLst>
                <a:path w="5641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40" y="2815"/>
                  </a:lnTo>
                  <a:lnTo>
                    <a:pt x="5640" y="1877"/>
                  </a:lnTo>
                  <a:lnTo>
                    <a:pt x="4702" y="1877"/>
                  </a:lnTo>
                  <a:lnTo>
                    <a:pt x="4702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13"/>
            <p:cNvSpPr/>
            <p:nvPr/>
          </p:nvSpPr>
          <p:spPr>
            <a:xfrm>
              <a:off x="61311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13"/>
            <p:cNvSpPr/>
            <p:nvPr/>
          </p:nvSpPr>
          <p:spPr>
            <a:xfrm>
              <a:off x="57578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8" y="939"/>
                  </a:lnTo>
                  <a:lnTo>
                    <a:pt x="1888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13"/>
            <p:cNvSpPr/>
            <p:nvPr/>
          </p:nvSpPr>
          <p:spPr>
            <a:xfrm>
              <a:off x="56516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13"/>
            <p:cNvSpPr/>
            <p:nvPr/>
          </p:nvSpPr>
          <p:spPr>
            <a:xfrm>
              <a:off x="54384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5" y="2815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13"/>
            <p:cNvSpPr/>
            <p:nvPr/>
          </p:nvSpPr>
          <p:spPr>
            <a:xfrm>
              <a:off x="5384601" y="4827379"/>
              <a:ext cx="106988" cy="106309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13"/>
            <p:cNvSpPr/>
            <p:nvPr/>
          </p:nvSpPr>
          <p:spPr>
            <a:xfrm>
              <a:off x="5171419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8" y="1"/>
                  </a:moveTo>
                  <a:lnTo>
                    <a:pt x="938" y="939"/>
                  </a:ln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13"/>
            <p:cNvSpPr/>
            <p:nvPr/>
          </p:nvSpPr>
          <p:spPr>
            <a:xfrm>
              <a:off x="4851929" y="4721128"/>
              <a:ext cx="319549" cy="159435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15" y="1877"/>
                  </a:lnTo>
                  <a:lnTo>
                    <a:pt x="2815" y="2815"/>
                  </a:lnTo>
                  <a:lnTo>
                    <a:pt x="4703" y="2815"/>
                  </a:lnTo>
                  <a:lnTo>
                    <a:pt x="4703" y="939"/>
                  </a:lnTo>
                  <a:lnTo>
                    <a:pt x="5641" y="939"/>
                  </a:lnTo>
                  <a:lnTo>
                    <a:pt x="5641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13"/>
            <p:cNvSpPr/>
            <p:nvPr/>
          </p:nvSpPr>
          <p:spPr>
            <a:xfrm>
              <a:off x="8210734" y="4986812"/>
              <a:ext cx="53239" cy="53183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13"/>
            <p:cNvSpPr/>
            <p:nvPr/>
          </p:nvSpPr>
          <p:spPr>
            <a:xfrm>
              <a:off x="8103860" y="4933630"/>
              <a:ext cx="106932" cy="53239"/>
            </a:xfrm>
            <a:custGeom>
              <a:avLst/>
              <a:gdLst/>
              <a:ahLst/>
              <a:cxnLst/>
              <a:rect l="l" t="t" r="r" b="b"/>
              <a:pathLst>
                <a:path w="1888" h="940" extrusionOk="0">
                  <a:moveTo>
                    <a:pt x="0" y="1"/>
                  </a:moveTo>
                  <a:lnTo>
                    <a:pt x="0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13"/>
            <p:cNvSpPr/>
            <p:nvPr/>
          </p:nvSpPr>
          <p:spPr>
            <a:xfrm>
              <a:off x="8050734" y="4986812"/>
              <a:ext cx="53183" cy="53183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13"/>
            <p:cNvSpPr/>
            <p:nvPr/>
          </p:nvSpPr>
          <p:spPr>
            <a:xfrm>
              <a:off x="8050734" y="4721128"/>
              <a:ext cx="53183" cy="106309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13"/>
            <p:cNvSpPr/>
            <p:nvPr/>
          </p:nvSpPr>
          <p:spPr>
            <a:xfrm>
              <a:off x="7730565" y="4721128"/>
              <a:ext cx="320228" cy="159435"/>
            </a:xfrm>
            <a:custGeom>
              <a:avLst/>
              <a:gdLst/>
              <a:ahLst/>
              <a:cxnLst/>
              <a:rect l="l" t="t" r="r" b="b"/>
              <a:pathLst>
                <a:path w="5654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877"/>
                  </a:lnTo>
                  <a:lnTo>
                    <a:pt x="1888" y="1877"/>
                  </a:lnTo>
                  <a:lnTo>
                    <a:pt x="1888" y="939"/>
                  </a:lnTo>
                  <a:lnTo>
                    <a:pt x="2826" y="939"/>
                  </a:lnTo>
                  <a:lnTo>
                    <a:pt x="2826" y="1877"/>
                  </a:lnTo>
                  <a:lnTo>
                    <a:pt x="3764" y="1877"/>
                  </a:lnTo>
                  <a:lnTo>
                    <a:pt x="3764" y="2815"/>
                  </a:lnTo>
                  <a:lnTo>
                    <a:pt x="5653" y="2815"/>
                  </a:lnTo>
                  <a:lnTo>
                    <a:pt x="5653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4" y="939"/>
                  </a:lnTo>
                  <a:lnTo>
                    <a:pt x="376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13"/>
            <p:cNvSpPr/>
            <p:nvPr/>
          </p:nvSpPr>
          <p:spPr>
            <a:xfrm>
              <a:off x="7783691" y="4880505"/>
              <a:ext cx="160114" cy="106365"/>
            </a:xfrm>
            <a:custGeom>
              <a:avLst/>
              <a:gdLst/>
              <a:ahLst/>
              <a:cxnLst/>
              <a:rect l="l" t="t" r="r" b="b"/>
              <a:pathLst>
                <a:path w="2827" h="1878" extrusionOk="0">
                  <a:moveTo>
                    <a:pt x="950" y="1"/>
                  </a:moveTo>
                  <a:lnTo>
                    <a:pt x="950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1888" y="939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13"/>
            <p:cNvSpPr/>
            <p:nvPr/>
          </p:nvSpPr>
          <p:spPr>
            <a:xfrm>
              <a:off x="7410396" y="4721128"/>
              <a:ext cx="267102" cy="106309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77" y="1877"/>
                  </a:lnTo>
                  <a:lnTo>
                    <a:pt x="3777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13"/>
            <p:cNvSpPr/>
            <p:nvPr/>
          </p:nvSpPr>
          <p:spPr>
            <a:xfrm>
              <a:off x="7304144" y="4827379"/>
              <a:ext cx="213240" cy="159491"/>
            </a:xfrm>
            <a:custGeom>
              <a:avLst/>
              <a:gdLst/>
              <a:ahLst/>
              <a:cxnLst/>
              <a:rect l="l" t="t" r="r" b="b"/>
              <a:pathLst>
                <a:path w="3765" h="2816" extrusionOk="0">
                  <a:moveTo>
                    <a:pt x="939" y="1"/>
                  </a:moveTo>
                  <a:lnTo>
                    <a:pt x="939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6" y="1877"/>
                  </a:lnTo>
                  <a:lnTo>
                    <a:pt x="2826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13"/>
            <p:cNvSpPr/>
            <p:nvPr/>
          </p:nvSpPr>
          <p:spPr>
            <a:xfrm>
              <a:off x="7090906" y="4721128"/>
              <a:ext cx="266423" cy="159435"/>
            </a:xfrm>
            <a:custGeom>
              <a:avLst/>
              <a:gdLst/>
              <a:ahLst/>
              <a:cxnLst/>
              <a:rect l="l" t="t" r="r" b="b"/>
              <a:pathLst>
                <a:path w="4704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04" y="939"/>
                  </a:lnTo>
                  <a:lnTo>
                    <a:pt x="47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13"/>
            <p:cNvSpPr/>
            <p:nvPr/>
          </p:nvSpPr>
          <p:spPr>
            <a:xfrm>
              <a:off x="7037780" y="4827379"/>
              <a:ext cx="106309" cy="106309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77" y="939"/>
                  </a:lnTo>
                  <a:lnTo>
                    <a:pt x="187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13"/>
            <p:cNvSpPr/>
            <p:nvPr/>
          </p:nvSpPr>
          <p:spPr>
            <a:xfrm>
              <a:off x="68245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13"/>
            <p:cNvSpPr/>
            <p:nvPr/>
          </p:nvSpPr>
          <p:spPr>
            <a:xfrm>
              <a:off x="65044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38" y="1877"/>
                  </a:lnTo>
                  <a:lnTo>
                    <a:pt x="938" y="2815"/>
                  </a:lnTo>
                  <a:lnTo>
                    <a:pt x="1876" y="2815"/>
                  </a:lnTo>
                  <a:lnTo>
                    <a:pt x="1876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02" y="2815"/>
                  </a:lnTo>
                  <a:lnTo>
                    <a:pt x="4702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13"/>
            <p:cNvSpPr/>
            <p:nvPr/>
          </p:nvSpPr>
          <p:spPr>
            <a:xfrm>
              <a:off x="9063575" y="4721128"/>
              <a:ext cx="80425" cy="53183"/>
            </a:xfrm>
            <a:custGeom>
              <a:avLst/>
              <a:gdLst/>
              <a:ahLst/>
              <a:cxnLst/>
              <a:rect l="l" t="t" r="r" b="b"/>
              <a:pathLst>
                <a:path w="142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420" y="939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13"/>
            <p:cNvSpPr/>
            <p:nvPr/>
          </p:nvSpPr>
          <p:spPr>
            <a:xfrm>
              <a:off x="8956645" y="4827379"/>
              <a:ext cx="187357" cy="159491"/>
            </a:xfrm>
            <a:custGeom>
              <a:avLst/>
              <a:gdLst/>
              <a:ahLst/>
              <a:cxnLst/>
              <a:rect l="l" t="t" r="r" b="b"/>
              <a:pathLst>
                <a:path w="3308" h="2816" extrusionOk="0">
                  <a:moveTo>
                    <a:pt x="950" y="1"/>
                  </a:moveTo>
                  <a:lnTo>
                    <a:pt x="950" y="1877"/>
                  </a:lnTo>
                  <a:lnTo>
                    <a:pt x="1" y="1877"/>
                  </a:lnTo>
                  <a:lnTo>
                    <a:pt x="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308" y="939"/>
                  </a:lnTo>
                  <a:lnTo>
                    <a:pt x="330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13"/>
            <p:cNvSpPr/>
            <p:nvPr/>
          </p:nvSpPr>
          <p:spPr>
            <a:xfrm>
              <a:off x="8743406" y="4721128"/>
              <a:ext cx="267102" cy="159435"/>
            </a:xfrm>
            <a:custGeom>
              <a:avLst/>
              <a:gdLst/>
              <a:ahLst/>
              <a:cxnLst/>
              <a:rect l="l" t="t" r="r" b="b"/>
              <a:pathLst>
                <a:path w="4716" h="2815" extrusionOk="0">
                  <a:moveTo>
                    <a:pt x="1" y="1"/>
                  </a:moveTo>
                  <a:lnTo>
                    <a:pt x="1" y="939"/>
                  </a:lnTo>
                  <a:lnTo>
                    <a:pt x="1890" y="939"/>
                  </a:lnTo>
                  <a:lnTo>
                    <a:pt x="1890" y="2815"/>
                  </a:lnTo>
                  <a:lnTo>
                    <a:pt x="3766" y="2815"/>
                  </a:lnTo>
                  <a:lnTo>
                    <a:pt x="3766" y="1877"/>
                  </a:lnTo>
                  <a:lnTo>
                    <a:pt x="3766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13"/>
            <p:cNvSpPr/>
            <p:nvPr/>
          </p:nvSpPr>
          <p:spPr>
            <a:xfrm>
              <a:off x="8690280" y="4827379"/>
              <a:ext cx="107045" cy="106309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13"/>
            <p:cNvSpPr/>
            <p:nvPr/>
          </p:nvSpPr>
          <p:spPr>
            <a:xfrm>
              <a:off x="8477098" y="4721128"/>
              <a:ext cx="213240" cy="159435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39" y="1"/>
                  </a:moveTo>
                  <a:lnTo>
                    <a:pt x="939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13"/>
            <p:cNvSpPr/>
            <p:nvPr/>
          </p:nvSpPr>
          <p:spPr>
            <a:xfrm>
              <a:off x="8156986" y="4721128"/>
              <a:ext cx="320172" cy="159435"/>
            </a:xfrm>
            <a:custGeom>
              <a:avLst/>
              <a:gdLst/>
              <a:ahLst/>
              <a:cxnLst/>
              <a:rect l="l" t="t" r="r" b="b"/>
              <a:pathLst>
                <a:path w="5653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0" y="1877"/>
                  </a:lnTo>
                  <a:lnTo>
                    <a:pt x="950" y="2815"/>
                  </a:lnTo>
                  <a:lnTo>
                    <a:pt x="1888" y="2815"/>
                  </a:lnTo>
                  <a:lnTo>
                    <a:pt x="1888" y="1877"/>
                  </a:lnTo>
                  <a:lnTo>
                    <a:pt x="2826" y="1877"/>
                  </a:lnTo>
                  <a:lnTo>
                    <a:pt x="2826" y="2815"/>
                  </a:lnTo>
                  <a:lnTo>
                    <a:pt x="4715" y="2815"/>
                  </a:lnTo>
                  <a:lnTo>
                    <a:pt x="4715" y="939"/>
                  </a:lnTo>
                  <a:lnTo>
                    <a:pt x="5653" y="939"/>
                  </a:lnTo>
                  <a:lnTo>
                    <a:pt x="5653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9" name="Google Shape;1489;p13"/>
          <p:cNvGrpSpPr/>
          <p:nvPr/>
        </p:nvGrpSpPr>
        <p:grpSpPr>
          <a:xfrm>
            <a:off x="77519" y="76775"/>
            <a:ext cx="8988316" cy="4989522"/>
            <a:chOff x="836356" y="408591"/>
            <a:chExt cx="7693500" cy="4326300"/>
          </a:xfrm>
        </p:grpSpPr>
        <p:sp>
          <p:nvSpPr>
            <p:cNvPr id="1490" name="Google Shape;1490;p13"/>
            <p:cNvSpPr/>
            <p:nvPr/>
          </p:nvSpPr>
          <p:spPr>
            <a:xfrm>
              <a:off x="836356" y="408591"/>
              <a:ext cx="7693500" cy="43263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13"/>
            <p:cNvSpPr/>
            <p:nvPr/>
          </p:nvSpPr>
          <p:spPr>
            <a:xfrm>
              <a:off x="894297" y="467266"/>
              <a:ext cx="7583400" cy="42009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92" name="Google Shape;1492;p13"/>
          <p:cNvSpPr txBox="1">
            <a:spLocks noGrp="1"/>
          </p:cNvSpPr>
          <p:nvPr>
            <p:ph type="title"/>
          </p:nvPr>
        </p:nvSpPr>
        <p:spPr>
          <a:xfrm>
            <a:off x="2074725" y="13876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3" name="Google Shape;1493;p13"/>
          <p:cNvSpPr txBox="1">
            <a:spLocks noGrp="1"/>
          </p:cNvSpPr>
          <p:nvPr>
            <p:ph type="title" idx="2" hasCustomPrompt="1"/>
          </p:nvPr>
        </p:nvSpPr>
        <p:spPr>
          <a:xfrm>
            <a:off x="989738" y="17245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4" name="Google Shape;1494;p13"/>
          <p:cNvSpPr txBox="1">
            <a:spLocks noGrp="1"/>
          </p:cNvSpPr>
          <p:nvPr>
            <p:ph type="subTitle" idx="1"/>
          </p:nvPr>
        </p:nvSpPr>
        <p:spPr>
          <a:xfrm>
            <a:off x="2074725" y="19703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5" name="Google Shape;1495;p13"/>
          <p:cNvSpPr txBox="1">
            <a:spLocks noGrp="1"/>
          </p:cNvSpPr>
          <p:nvPr>
            <p:ph type="title" idx="3"/>
          </p:nvPr>
        </p:nvSpPr>
        <p:spPr>
          <a:xfrm>
            <a:off x="5961350" y="13876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6" name="Google Shape;1496;p13"/>
          <p:cNvSpPr txBox="1">
            <a:spLocks noGrp="1"/>
          </p:cNvSpPr>
          <p:nvPr>
            <p:ph type="title" idx="4" hasCustomPrompt="1"/>
          </p:nvPr>
        </p:nvSpPr>
        <p:spPr>
          <a:xfrm>
            <a:off x="4876525" y="172457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7" name="Google Shape;1497;p13"/>
          <p:cNvSpPr txBox="1">
            <a:spLocks noGrp="1"/>
          </p:cNvSpPr>
          <p:nvPr>
            <p:ph type="subTitle" idx="5"/>
          </p:nvPr>
        </p:nvSpPr>
        <p:spPr>
          <a:xfrm>
            <a:off x="5961350" y="19703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98" name="Google Shape;1498;p13"/>
          <p:cNvSpPr txBox="1">
            <a:spLocks noGrp="1"/>
          </p:cNvSpPr>
          <p:nvPr>
            <p:ph type="title" idx="6"/>
          </p:nvPr>
        </p:nvSpPr>
        <p:spPr>
          <a:xfrm>
            <a:off x="2074725" y="30364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99" name="Google Shape;1499;p13"/>
          <p:cNvSpPr txBox="1">
            <a:spLocks noGrp="1"/>
          </p:cNvSpPr>
          <p:nvPr>
            <p:ph type="title" idx="7" hasCustomPrompt="1"/>
          </p:nvPr>
        </p:nvSpPr>
        <p:spPr>
          <a:xfrm>
            <a:off x="989738" y="33734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0" name="Google Shape;1500;p13"/>
          <p:cNvSpPr txBox="1">
            <a:spLocks noGrp="1"/>
          </p:cNvSpPr>
          <p:nvPr>
            <p:ph type="subTitle" idx="8"/>
          </p:nvPr>
        </p:nvSpPr>
        <p:spPr>
          <a:xfrm>
            <a:off x="2074725" y="3619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1" name="Google Shape;1501;p13"/>
          <p:cNvSpPr txBox="1">
            <a:spLocks noGrp="1"/>
          </p:cNvSpPr>
          <p:nvPr>
            <p:ph type="title" idx="9"/>
          </p:nvPr>
        </p:nvSpPr>
        <p:spPr>
          <a:xfrm>
            <a:off x="5961350" y="3036408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502" name="Google Shape;1502;p13"/>
          <p:cNvSpPr txBox="1">
            <a:spLocks noGrp="1"/>
          </p:cNvSpPr>
          <p:nvPr>
            <p:ph type="title" idx="13" hasCustomPrompt="1"/>
          </p:nvPr>
        </p:nvSpPr>
        <p:spPr>
          <a:xfrm>
            <a:off x="4876376" y="3373425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3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03" name="Google Shape;1503;p13"/>
          <p:cNvSpPr txBox="1">
            <a:spLocks noGrp="1"/>
          </p:cNvSpPr>
          <p:nvPr>
            <p:ph type="subTitle" idx="14"/>
          </p:nvPr>
        </p:nvSpPr>
        <p:spPr>
          <a:xfrm>
            <a:off x="5961350" y="3619250"/>
            <a:ext cx="23364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504" name="Google Shape;1504;p13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grpSp>
        <p:nvGrpSpPr>
          <p:cNvPr id="1505" name="Google Shape;1505;p13"/>
          <p:cNvGrpSpPr/>
          <p:nvPr/>
        </p:nvGrpSpPr>
        <p:grpSpPr>
          <a:xfrm>
            <a:off x="342458" y="3186660"/>
            <a:ext cx="259159" cy="272180"/>
            <a:chOff x="4685992" y="1362548"/>
            <a:chExt cx="720886" cy="757106"/>
          </a:xfrm>
        </p:grpSpPr>
        <p:sp>
          <p:nvSpPr>
            <p:cNvPr id="1506" name="Google Shape;1506;p13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13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13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3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3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3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3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3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3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3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3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3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3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3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3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3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3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3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3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3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3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3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3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3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3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1" name="Google Shape;1531;p13"/>
          <p:cNvGrpSpPr/>
          <p:nvPr/>
        </p:nvGrpSpPr>
        <p:grpSpPr>
          <a:xfrm rot="2700000">
            <a:off x="8612920" y="3308760"/>
            <a:ext cx="124930" cy="124095"/>
            <a:chOff x="4891103" y="1571383"/>
            <a:chExt cx="347518" cy="345195"/>
          </a:xfrm>
        </p:grpSpPr>
        <p:sp>
          <p:nvSpPr>
            <p:cNvPr id="1532" name="Google Shape;1532;p13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3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3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3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3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3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3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3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3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3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3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3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3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1_1_1"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61" name="Google Shape;2361;p19"/>
          <p:cNvGrpSpPr/>
          <p:nvPr/>
        </p:nvGrpSpPr>
        <p:grpSpPr>
          <a:xfrm>
            <a:off x="6201182" y="542950"/>
            <a:ext cx="2152118" cy="4108499"/>
            <a:chOff x="6201182" y="542950"/>
            <a:chExt cx="2152118" cy="4108499"/>
          </a:xfrm>
        </p:grpSpPr>
        <p:sp>
          <p:nvSpPr>
            <p:cNvPr id="2362" name="Google Shape;2362;p19"/>
            <p:cNvSpPr/>
            <p:nvPr/>
          </p:nvSpPr>
          <p:spPr>
            <a:xfrm>
              <a:off x="6271175" y="542950"/>
              <a:ext cx="2014480" cy="4108107"/>
            </a:xfrm>
            <a:custGeom>
              <a:avLst/>
              <a:gdLst/>
              <a:ahLst/>
              <a:cxnLst/>
              <a:rect l="l" t="t" r="r" b="b"/>
              <a:pathLst>
                <a:path w="161449" h="90817" extrusionOk="0">
                  <a:moveTo>
                    <a:pt x="0" y="1"/>
                  </a:moveTo>
                  <a:lnTo>
                    <a:pt x="0" y="90816"/>
                  </a:lnTo>
                  <a:lnTo>
                    <a:pt x="161449" y="90816"/>
                  </a:lnTo>
                  <a:lnTo>
                    <a:pt x="16144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9"/>
            <p:cNvSpPr/>
            <p:nvPr/>
          </p:nvSpPr>
          <p:spPr>
            <a:xfrm>
              <a:off x="6273100" y="3890950"/>
              <a:ext cx="2080200" cy="5067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9"/>
            <p:cNvSpPr/>
            <p:nvPr/>
          </p:nvSpPr>
          <p:spPr>
            <a:xfrm>
              <a:off x="6201182" y="3826491"/>
              <a:ext cx="2150865" cy="62823"/>
            </a:xfrm>
            <a:custGeom>
              <a:avLst/>
              <a:gdLst/>
              <a:ahLst/>
              <a:cxnLst/>
              <a:rect l="l" t="t" r="r" b="b"/>
              <a:pathLst>
                <a:path w="29190" h="927" extrusionOk="0">
                  <a:moveTo>
                    <a:pt x="0" y="1"/>
                  </a:moveTo>
                  <a:lnTo>
                    <a:pt x="0" y="927"/>
                  </a:lnTo>
                  <a:lnTo>
                    <a:pt x="29190" y="927"/>
                  </a:lnTo>
                  <a:lnTo>
                    <a:pt x="2919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9"/>
            <p:cNvSpPr/>
            <p:nvPr/>
          </p:nvSpPr>
          <p:spPr>
            <a:xfrm>
              <a:off x="7588965" y="4143519"/>
              <a:ext cx="138307" cy="127272"/>
            </a:xfrm>
            <a:custGeom>
              <a:avLst/>
              <a:gdLst/>
              <a:ahLst/>
              <a:cxnLst/>
              <a:rect l="l" t="t" r="r" b="b"/>
              <a:pathLst>
                <a:path w="1877" h="1878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9"/>
            <p:cNvSpPr/>
            <p:nvPr/>
          </p:nvSpPr>
          <p:spPr>
            <a:xfrm>
              <a:off x="7588965" y="3952814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9"/>
            <p:cNvSpPr/>
            <p:nvPr/>
          </p:nvSpPr>
          <p:spPr>
            <a:xfrm>
              <a:off x="7449848" y="4079950"/>
              <a:ext cx="69190" cy="127272"/>
            </a:xfrm>
            <a:custGeom>
              <a:avLst/>
              <a:gdLst/>
              <a:ahLst/>
              <a:cxnLst/>
              <a:rect l="l" t="t" r="r" b="b"/>
              <a:pathLst>
                <a:path w="939" h="1878" extrusionOk="0">
                  <a:moveTo>
                    <a:pt x="0" y="1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938" y="187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9"/>
            <p:cNvSpPr/>
            <p:nvPr/>
          </p:nvSpPr>
          <p:spPr>
            <a:xfrm>
              <a:off x="7380731" y="4207155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9"/>
            <p:cNvSpPr/>
            <p:nvPr/>
          </p:nvSpPr>
          <p:spPr>
            <a:xfrm>
              <a:off x="7172424" y="4207155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9"/>
            <p:cNvSpPr/>
            <p:nvPr/>
          </p:nvSpPr>
          <p:spPr>
            <a:xfrm>
              <a:off x="7103307" y="4270723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9"/>
            <p:cNvSpPr/>
            <p:nvPr/>
          </p:nvSpPr>
          <p:spPr>
            <a:xfrm>
              <a:off x="7033307" y="4207155"/>
              <a:ext cx="70074" cy="63636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50" y="938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9"/>
            <p:cNvSpPr/>
            <p:nvPr/>
          </p:nvSpPr>
          <p:spPr>
            <a:xfrm>
              <a:off x="6617650" y="4207155"/>
              <a:ext cx="208381" cy="127204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9"/>
            <p:cNvSpPr/>
            <p:nvPr/>
          </p:nvSpPr>
          <p:spPr>
            <a:xfrm>
              <a:off x="6478532" y="4143519"/>
              <a:ext cx="70074" cy="63704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9"/>
            <p:cNvSpPr/>
            <p:nvPr/>
          </p:nvSpPr>
          <p:spPr>
            <a:xfrm>
              <a:off x="6340299" y="4207155"/>
              <a:ext cx="138307" cy="63636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9"/>
            <p:cNvSpPr/>
            <p:nvPr/>
          </p:nvSpPr>
          <p:spPr>
            <a:xfrm>
              <a:off x="6271183" y="4010194"/>
              <a:ext cx="69190" cy="63704"/>
            </a:xfrm>
            <a:custGeom>
              <a:avLst/>
              <a:gdLst/>
              <a:ahLst/>
              <a:cxnLst/>
              <a:rect l="l" t="t" r="r" b="b"/>
              <a:pathLst>
                <a:path w="939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9"/>
            <p:cNvSpPr/>
            <p:nvPr/>
          </p:nvSpPr>
          <p:spPr>
            <a:xfrm>
              <a:off x="7588965" y="3889246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9"/>
            <p:cNvSpPr/>
            <p:nvPr/>
          </p:nvSpPr>
          <p:spPr>
            <a:xfrm>
              <a:off x="7103307" y="4207155"/>
              <a:ext cx="69190" cy="63636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38" y="938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9"/>
            <p:cNvSpPr/>
            <p:nvPr/>
          </p:nvSpPr>
          <p:spPr>
            <a:xfrm>
              <a:off x="6478532" y="3889246"/>
              <a:ext cx="70074" cy="63636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9"/>
            <p:cNvSpPr/>
            <p:nvPr/>
          </p:nvSpPr>
          <p:spPr>
            <a:xfrm>
              <a:off x="7658082" y="3889246"/>
              <a:ext cx="415731" cy="190773"/>
            </a:xfrm>
            <a:custGeom>
              <a:avLst/>
              <a:gdLst/>
              <a:ahLst/>
              <a:cxnLst/>
              <a:rect l="l" t="t" r="r" b="b"/>
              <a:pathLst>
                <a:path w="5642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877"/>
                  </a:lnTo>
                  <a:lnTo>
                    <a:pt x="1876" y="1877"/>
                  </a:lnTo>
                  <a:lnTo>
                    <a:pt x="1876" y="939"/>
                  </a:lnTo>
                  <a:lnTo>
                    <a:pt x="2827" y="939"/>
                  </a:lnTo>
                  <a:lnTo>
                    <a:pt x="2827" y="1877"/>
                  </a:lnTo>
                  <a:lnTo>
                    <a:pt x="3765" y="1877"/>
                  </a:lnTo>
                  <a:lnTo>
                    <a:pt x="3765" y="2815"/>
                  </a:lnTo>
                  <a:lnTo>
                    <a:pt x="5641" y="2815"/>
                  </a:lnTo>
                  <a:lnTo>
                    <a:pt x="5641" y="1877"/>
                  </a:lnTo>
                  <a:lnTo>
                    <a:pt x="4703" y="1877"/>
                  </a:lnTo>
                  <a:lnTo>
                    <a:pt x="4703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9"/>
            <p:cNvSpPr/>
            <p:nvPr/>
          </p:nvSpPr>
          <p:spPr>
            <a:xfrm>
              <a:off x="7241540" y="3889246"/>
              <a:ext cx="347498" cy="127204"/>
            </a:xfrm>
            <a:custGeom>
              <a:avLst/>
              <a:gdLst/>
              <a:ahLst/>
              <a:cxnLst/>
              <a:rect l="l" t="t" r="r" b="b"/>
              <a:pathLst>
                <a:path w="4716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9"/>
            <p:cNvSpPr/>
            <p:nvPr/>
          </p:nvSpPr>
          <p:spPr>
            <a:xfrm>
              <a:off x="7103307" y="4016382"/>
              <a:ext cx="277498" cy="190840"/>
            </a:xfrm>
            <a:custGeom>
              <a:avLst/>
              <a:gdLst/>
              <a:ahLst/>
              <a:cxnLst/>
              <a:rect l="l" t="t" r="r" b="b"/>
              <a:pathLst>
                <a:path w="3766" h="2816" extrusionOk="0">
                  <a:moveTo>
                    <a:pt x="938" y="1"/>
                  </a:moveTo>
                  <a:lnTo>
                    <a:pt x="938" y="1877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1877" y="2815"/>
                  </a:lnTo>
                  <a:lnTo>
                    <a:pt x="1877" y="1877"/>
                  </a:lnTo>
                  <a:lnTo>
                    <a:pt x="2827" y="1877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9"/>
            <p:cNvSpPr/>
            <p:nvPr/>
          </p:nvSpPr>
          <p:spPr>
            <a:xfrm>
              <a:off x="6825957" y="3889246"/>
              <a:ext cx="346541" cy="190773"/>
            </a:xfrm>
            <a:custGeom>
              <a:avLst/>
              <a:gdLst/>
              <a:ahLst/>
              <a:cxnLst/>
              <a:rect l="l" t="t" r="r" b="b"/>
              <a:pathLst>
                <a:path w="4703" h="2815" extrusionOk="0">
                  <a:moveTo>
                    <a:pt x="0" y="1"/>
                  </a:moveTo>
                  <a:lnTo>
                    <a:pt x="0" y="939"/>
                  </a:lnTo>
                  <a:lnTo>
                    <a:pt x="1877" y="939"/>
                  </a:lnTo>
                  <a:lnTo>
                    <a:pt x="1877" y="2815"/>
                  </a:lnTo>
                  <a:lnTo>
                    <a:pt x="3764" y="2815"/>
                  </a:lnTo>
                  <a:lnTo>
                    <a:pt x="3764" y="1877"/>
                  </a:lnTo>
                  <a:lnTo>
                    <a:pt x="3764" y="939"/>
                  </a:lnTo>
                  <a:lnTo>
                    <a:pt x="4702" y="939"/>
                  </a:lnTo>
                  <a:lnTo>
                    <a:pt x="4702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9"/>
            <p:cNvSpPr/>
            <p:nvPr/>
          </p:nvSpPr>
          <p:spPr>
            <a:xfrm>
              <a:off x="6755883" y="4016382"/>
              <a:ext cx="139265" cy="127204"/>
            </a:xfrm>
            <a:custGeom>
              <a:avLst/>
              <a:gdLst/>
              <a:ahLst/>
              <a:cxnLst/>
              <a:rect l="l" t="t" r="r" b="b"/>
              <a:pathLst>
                <a:path w="1890" h="1877" extrusionOk="0">
                  <a:moveTo>
                    <a:pt x="1" y="1"/>
                  </a:moveTo>
                  <a:lnTo>
                    <a:pt x="1" y="1877"/>
                  </a:lnTo>
                  <a:lnTo>
                    <a:pt x="951" y="1877"/>
                  </a:lnTo>
                  <a:lnTo>
                    <a:pt x="951" y="939"/>
                  </a:lnTo>
                  <a:lnTo>
                    <a:pt x="1890" y="939"/>
                  </a:lnTo>
                  <a:lnTo>
                    <a:pt x="1890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9"/>
            <p:cNvSpPr/>
            <p:nvPr/>
          </p:nvSpPr>
          <p:spPr>
            <a:xfrm>
              <a:off x="6478532" y="3889246"/>
              <a:ext cx="277424" cy="190773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951" y="1"/>
                  </a:moveTo>
                  <a:lnTo>
                    <a:pt x="951" y="939"/>
                  </a:lnTo>
                  <a:lnTo>
                    <a:pt x="1" y="939"/>
                  </a:lnTo>
                  <a:lnTo>
                    <a:pt x="1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1889" y="2815"/>
                  </a:lnTo>
                  <a:lnTo>
                    <a:pt x="1889" y="1877"/>
                  </a:lnTo>
                  <a:lnTo>
                    <a:pt x="3765" y="1877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9"/>
            <p:cNvSpPr/>
            <p:nvPr/>
          </p:nvSpPr>
          <p:spPr>
            <a:xfrm>
              <a:off x="6201182" y="3889246"/>
              <a:ext cx="277424" cy="190773"/>
            </a:xfrm>
            <a:custGeom>
              <a:avLst/>
              <a:gdLst/>
              <a:ahLst/>
              <a:cxnLst/>
              <a:rect l="l" t="t" r="r" b="b"/>
              <a:pathLst>
                <a:path w="3765" h="2815" extrusionOk="0">
                  <a:moveTo>
                    <a:pt x="0" y="1"/>
                  </a:moveTo>
                  <a:lnTo>
                    <a:pt x="0" y="1877"/>
                  </a:lnTo>
                  <a:lnTo>
                    <a:pt x="951" y="1877"/>
                  </a:lnTo>
                  <a:lnTo>
                    <a:pt x="951" y="2815"/>
                  </a:lnTo>
                  <a:lnTo>
                    <a:pt x="2827" y="2815"/>
                  </a:lnTo>
                  <a:lnTo>
                    <a:pt x="2827" y="939"/>
                  </a:lnTo>
                  <a:lnTo>
                    <a:pt x="3765" y="939"/>
                  </a:lnTo>
                  <a:lnTo>
                    <a:pt x="376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9"/>
            <p:cNvSpPr/>
            <p:nvPr/>
          </p:nvSpPr>
          <p:spPr>
            <a:xfrm>
              <a:off x="8143666" y="4207155"/>
              <a:ext cx="208381" cy="127204"/>
            </a:xfrm>
            <a:custGeom>
              <a:avLst/>
              <a:gdLst/>
              <a:ahLst/>
              <a:cxnLst/>
              <a:rect l="l" t="t" r="r" b="b"/>
              <a:pathLst>
                <a:path w="2828" h="1877" extrusionOk="0">
                  <a:moveTo>
                    <a:pt x="939" y="0"/>
                  </a:moveTo>
                  <a:lnTo>
                    <a:pt x="939" y="938"/>
                  </a:lnTo>
                  <a:lnTo>
                    <a:pt x="1" y="938"/>
                  </a:lnTo>
                  <a:lnTo>
                    <a:pt x="1" y="1876"/>
                  </a:lnTo>
                  <a:lnTo>
                    <a:pt x="2827" y="1876"/>
                  </a:lnTo>
                  <a:lnTo>
                    <a:pt x="2827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9"/>
            <p:cNvSpPr/>
            <p:nvPr/>
          </p:nvSpPr>
          <p:spPr>
            <a:xfrm>
              <a:off x="8004549" y="4143519"/>
              <a:ext cx="70074" cy="63704"/>
            </a:xfrm>
            <a:custGeom>
              <a:avLst/>
              <a:gdLst/>
              <a:ahLst/>
              <a:cxnLst/>
              <a:rect l="l" t="t" r="r" b="b"/>
              <a:pathLst>
                <a:path w="951" h="940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9"/>
            <p:cNvSpPr/>
            <p:nvPr/>
          </p:nvSpPr>
          <p:spPr>
            <a:xfrm>
              <a:off x="7866316" y="4207155"/>
              <a:ext cx="138307" cy="63636"/>
            </a:xfrm>
            <a:custGeom>
              <a:avLst/>
              <a:gdLst/>
              <a:ahLst/>
              <a:cxnLst/>
              <a:rect l="l" t="t" r="r" b="b"/>
              <a:pathLst>
                <a:path w="1877" h="939" extrusionOk="0">
                  <a:moveTo>
                    <a:pt x="1" y="0"/>
                  </a:moveTo>
                  <a:lnTo>
                    <a:pt x="1" y="938"/>
                  </a:lnTo>
                  <a:lnTo>
                    <a:pt x="1877" y="938"/>
                  </a:lnTo>
                  <a:lnTo>
                    <a:pt x="1877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9"/>
            <p:cNvSpPr/>
            <p:nvPr/>
          </p:nvSpPr>
          <p:spPr>
            <a:xfrm>
              <a:off x="6260726" y="4342350"/>
              <a:ext cx="2080270" cy="309099"/>
            </a:xfrm>
            <a:custGeom>
              <a:avLst/>
              <a:gdLst/>
              <a:ahLst/>
              <a:cxnLst/>
              <a:rect l="l" t="t" r="r" b="b"/>
              <a:pathLst>
                <a:path w="161449" h="3742" extrusionOk="0">
                  <a:moveTo>
                    <a:pt x="0" y="0"/>
                  </a:moveTo>
                  <a:lnTo>
                    <a:pt x="0" y="3741"/>
                  </a:lnTo>
                  <a:lnTo>
                    <a:pt x="161449" y="3741"/>
                  </a:lnTo>
                  <a:lnTo>
                    <a:pt x="16144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0" name="Google Shape;2390;p19"/>
          <p:cNvGrpSpPr/>
          <p:nvPr/>
        </p:nvGrpSpPr>
        <p:grpSpPr>
          <a:xfrm>
            <a:off x="6201174" y="425950"/>
            <a:ext cx="2152200" cy="4291800"/>
            <a:chOff x="6201174" y="425950"/>
            <a:chExt cx="2152200" cy="4291800"/>
          </a:xfrm>
        </p:grpSpPr>
        <p:sp>
          <p:nvSpPr>
            <p:cNvPr id="2391" name="Google Shape;2391;p19"/>
            <p:cNvSpPr/>
            <p:nvPr/>
          </p:nvSpPr>
          <p:spPr>
            <a:xfrm>
              <a:off x="6201174" y="425950"/>
              <a:ext cx="2152200" cy="4291800"/>
            </a:xfrm>
            <a:prstGeom prst="roundRect">
              <a:avLst>
                <a:gd name="adj" fmla="val 19266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9"/>
            <p:cNvSpPr/>
            <p:nvPr/>
          </p:nvSpPr>
          <p:spPr>
            <a:xfrm>
              <a:off x="6262125" y="484150"/>
              <a:ext cx="2035800" cy="4167300"/>
            </a:xfrm>
            <a:prstGeom prst="roundRect">
              <a:avLst>
                <a:gd name="adj" fmla="val 18208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3" name="Google Shape;2393;p19"/>
          <p:cNvSpPr/>
          <p:nvPr/>
        </p:nvSpPr>
        <p:spPr>
          <a:xfrm>
            <a:off x="849725" y="484150"/>
            <a:ext cx="4902300" cy="4167300"/>
          </a:xfrm>
          <a:prstGeom prst="roundRect">
            <a:avLst>
              <a:gd name="adj" fmla="val 9213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94" name="Google Shape;2394;p19"/>
          <p:cNvGrpSpPr/>
          <p:nvPr/>
        </p:nvGrpSpPr>
        <p:grpSpPr>
          <a:xfrm>
            <a:off x="790299" y="425951"/>
            <a:ext cx="5011500" cy="4291800"/>
            <a:chOff x="790299" y="425951"/>
            <a:chExt cx="5011500" cy="4291800"/>
          </a:xfrm>
        </p:grpSpPr>
        <p:sp>
          <p:nvSpPr>
            <p:cNvPr id="2395" name="Google Shape;2395;p19"/>
            <p:cNvSpPr/>
            <p:nvPr/>
          </p:nvSpPr>
          <p:spPr>
            <a:xfrm>
              <a:off x="790299" y="425951"/>
              <a:ext cx="5011500" cy="4291800"/>
            </a:xfrm>
            <a:prstGeom prst="roundRect">
              <a:avLst>
                <a:gd name="adj" fmla="val 9567"/>
              </a:avLst>
            </a:prstGeom>
            <a:noFill/>
            <a:ln w="152400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dist="57150" dir="2760000" algn="bl" rotWithShape="0">
                <a:schemeClr val="dk1"/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19"/>
            <p:cNvSpPr/>
            <p:nvPr/>
          </p:nvSpPr>
          <p:spPr>
            <a:xfrm>
              <a:off x="849725" y="484150"/>
              <a:ext cx="4902300" cy="4167300"/>
            </a:xfrm>
            <a:prstGeom prst="roundRect">
              <a:avLst>
                <a:gd name="adj" fmla="val 9213"/>
              </a:avLst>
            </a:prstGeom>
            <a:noFill/>
            <a:ln w="3810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7" name="Google Shape;2397;p19"/>
          <p:cNvSpPr txBox="1">
            <a:spLocks noGrp="1"/>
          </p:cNvSpPr>
          <p:nvPr>
            <p:ph type="title"/>
          </p:nvPr>
        </p:nvSpPr>
        <p:spPr>
          <a:xfrm>
            <a:off x="1396287" y="2340560"/>
            <a:ext cx="3854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98" name="Google Shape;2398;p19"/>
          <p:cNvSpPr txBox="1">
            <a:spLocks noGrp="1"/>
          </p:cNvSpPr>
          <p:nvPr>
            <p:ph type="title" idx="2" hasCustomPrompt="1"/>
          </p:nvPr>
        </p:nvSpPr>
        <p:spPr>
          <a:xfrm>
            <a:off x="2584569" y="1209817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30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99" name="Google Shape;2399;p19"/>
          <p:cNvSpPr txBox="1">
            <a:spLocks noGrp="1"/>
          </p:cNvSpPr>
          <p:nvPr>
            <p:ph type="subTitle" idx="1"/>
          </p:nvPr>
        </p:nvSpPr>
        <p:spPr>
          <a:xfrm>
            <a:off x="1299275" y="3740188"/>
            <a:ext cx="40809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400" name="Google Shape;2400;p19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2401" name="Google Shape;2401;p19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2" name="Google Shape;2402;p19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403" name="Google Shape;2403;p19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19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05" name="Google Shape;2405;p19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2406" name="Google Shape;2406;p19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07" name="Google Shape;2407;p19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2408" name="Google Shape;2408;p19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19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  <a:effectLst>
            <a:outerShdw dist="47625" dir="2820000" algn="bl" rotWithShape="0">
              <a:srgbClr val="000000"/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Press Start 2P"/>
              <a:buNone/>
              <a:defRPr sz="2000" b="1">
                <a:solidFill>
                  <a:schemeClr val="dk2"/>
                </a:solidFill>
                <a:latin typeface="Press Start 2P"/>
                <a:ea typeface="Press Start 2P"/>
                <a:cs typeface="Press Start 2P"/>
                <a:sym typeface="Press Start 2P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4" r:id="rId4"/>
    <p:sldLayoutId id="2147483655" r:id="rId5"/>
    <p:sldLayoutId id="2147483657" r:id="rId6"/>
    <p:sldLayoutId id="2147483658" r:id="rId7"/>
    <p:sldLayoutId id="2147483659" r:id="rId8"/>
    <p:sldLayoutId id="2147483665" r:id="rId9"/>
    <p:sldLayoutId id="2147483667" r:id="rId10"/>
    <p:sldLayoutId id="2147483668" r:id="rId11"/>
    <p:sldLayoutId id="214748366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gif"/><Relationship Id="rId4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9" name="Google Shape;3359;p26"/>
          <p:cNvSpPr/>
          <p:nvPr/>
        </p:nvSpPr>
        <p:spPr>
          <a:xfrm>
            <a:off x="2379471" y="3517104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0" name="Google Shape;3360;p26"/>
          <p:cNvSpPr txBox="1">
            <a:spLocks noGrp="1"/>
          </p:cNvSpPr>
          <p:nvPr>
            <p:ph type="ctrTitle"/>
          </p:nvPr>
        </p:nvSpPr>
        <p:spPr>
          <a:xfrm>
            <a:off x="412866" y="671022"/>
            <a:ext cx="8318268" cy="23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vi-VN" dirty="0" err="1"/>
              <a:t>Group</a:t>
            </a:r>
            <a:r>
              <a:rPr lang="vi-VN" dirty="0"/>
              <a:t> 10 </a:t>
            </a:r>
            <a:br>
              <a:rPr lang="vi-VN" dirty="0"/>
            </a:br>
            <a:br>
              <a:rPr lang="vi-VN" dirty="0"/>
            </a:br>
            <a:r>
              <a:rPr lang="vi-VN" dirty="0" err="1"/>
              <a:t>Presentation</a:t>
            </a:r>
            <a:endParaRPr dirty="0"/>
          </a:p>
        </p:txBody>
      </p:sp>
      <p:sp>
        <p:nvSpPr>
          <p:cNvPr id="3361" name="Google Shape;3361;p26"/>
          <p:cNvSpPr txBox="1">
            <a:spLocks noGrp="1"/>
          </p:cNvSpPr>
          <p:nvPr>
            <p:ph type="subTitle" idx="1"/>
          </p:nvPr>
        </p:nvSpPr>
        <p:spPr>
          <a:xfrm>
            <a:off x="2463025" y="3581777"/>
            <a:ext cx="4229400" cy="34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3362" name="Google Shape;3362;p26"/>
          <p:cNvGrpSpPr/>
          <p:nvPr/>
        </p:nvGrpSpPr>
        <p:grpSpPr>
          <a:xfrm>
            <a:off x="5871360" y="1605458"/>
            <a:ext cx="513383" cy="536624"/>
            <a:chOff x="7336521" y="1612850"/>
            <a:chExt cx="627992" cy="656501"/>
          </a:xfrm>
        </p:grpSpPr>
        <p:sp>
          <p:nvSpPr>
            <p:cNvPr id="3363" name="Google Shape;3363;p26"/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26"/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26"/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26"/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26"/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26"/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26"/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26"/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26"/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26"/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26"/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26"/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26"/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26"/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26"/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26"/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9" name="Google Shape;3379;p26"/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0" name="Google Shape;3380;p26"/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1" name="Google Shape;3381;p26"/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2" name="Google Shape;3382;p26"/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3" name="Google Shape;3383;p26"/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26"/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26"/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26"/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26"/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26"/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26"/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26"/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26"/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26"/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26"/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26"/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26"/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26"/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26"/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26"/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26"/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26"/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26"/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26"/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26"/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26"/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26"/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26"/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26"/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26"/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26"/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26"/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11" name="Google Shape;3411;p26"/>
          <p:cNvGrpSpPr/>
          <p:nvPr/>
        </p:nvGrpSpPr>
        <p:grpSpPr>
          <a:xfrm>
            <a:off x="2771208" y="1605458"/>
            <a:ext cx="513325" cy="536624"/>
            <a:chOff x="1179487" y="1612850"/>
            <a:chExt cx="627920" cy="656501"/>
          </a:xfrm>
        </p:grpSpPr>
        <p:sp>
          <p:nvSpPr>
            <p:cNvPr id="3412" name="Google Shape;3412;p26"/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26"/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26"/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26"/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26"/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26"/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26"/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26"/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26"/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26"/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26"/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26"/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26"/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26"/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26"/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26"/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26"/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26"/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26"/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26"/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26"/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26"/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26"/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26"/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26"/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26"/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26"/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26"/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26"/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26"/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26"/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26"/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26"/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26"/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26"/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26"/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26"/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26"/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26"/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26"/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26"/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26"/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26"/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26"/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26"/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26"/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26"/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26"/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60" name="Google Shape;3460;p26"/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3461" name="Google Shape;3461;p26"/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26"/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26"/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26"/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26"/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26"/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26"/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26"/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26"/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26"/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26"/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26"/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26"/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26"/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26"/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26"/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26"/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26"/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26"/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26"/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26"/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26"/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26"/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26"/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26"/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26"/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26"/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26"/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26"/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26"/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26"/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26"/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26"/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26"/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26"/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26"/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26"/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26"/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26"/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26"/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26"/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26"/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26"/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26"/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26"/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26"/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26"/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26"/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26"/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26"/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26"/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26"/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26"/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26"/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26"/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26"/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26"/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26"/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26"/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26"/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26"/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26"/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26"/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26"/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26"/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26"/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26"/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26"/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26"/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26"/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26"/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26"/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26"/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26"/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26"/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26"/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26"/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26"/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26"/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26"/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26"/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26"/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26"/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26"/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26"/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26"/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26"/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548" name="Google Shape;3548;p26"/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3549" name="Google Shape;3549;p26"/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26"/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26"/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26"/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26"/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26"/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26"/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26"/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26"/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26"/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26"/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26"/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26"/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26"/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26"/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26"/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26"/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26"/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26"/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26"/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26"/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26"/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26"/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26"/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26"/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26"/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26"/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26"/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26"/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26"/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26"/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26"/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26"/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26"/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583" name="Google Shape;3583;p26"/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3584" name="Google Shape;3584;p26"/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5" name="Google Shape;3585;p26"/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6" name="Google Shape;3586;p26"/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7" name="Google Shape;3587;p26"/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88" name="Google Shape;3588;p26"/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26"/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26"/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26"/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26"/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26"/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26"/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26"/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26"/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26"/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26"/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26"/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26"/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26"/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26"/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26"/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26"/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26"/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26"/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26"/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08" name="Google Shape;3608;p26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3609" name="Google Shape;3609;p26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26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26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26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26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26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26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26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26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26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26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26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26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26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26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24" name="Google Shape;3624;p26"/>
          <p:cNvGrpSpPr/>
          <p:nvPr/>
        </p:nvGrpSpPr>
        <p:grpSpPr>
          <a:xfrm>
            <a:off x="1303395" y="2540735"/>
            <a:ext cx="259159" cy="272180"/>
            <a:chOff x="4685992" y="1362548"/>
            <a:chExt cx="720886" cy="757106"/>
          </a:xfrm>
        </p:grpSpPr>
        <p:sp>
          <p:nvSpPr>
            <p:cNvPr id="3625" name="Google Shape;3625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26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26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26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26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26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26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26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26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26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26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26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26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50" name="Google Shape;3650;p26"/>
          <p:cNvGrpSpPr/>
          <p:nvPr/>
        </p:nvGrpSpPr>
        <p:grpSpPr>
          <a:xfrm rot="2700000">
            <a:off x="1999795" y="1731160"/>
            <a:ext cx="124930" cy="124095"/>
            <a:chOff x="4891103" y="1571383"/>
            <a:chExt cx="347518" cy="345195"/>
          </a:xfrm>
        </p:grpSpPr>
        <p:sp>
          <p:nvSpPr>
            <p:cNvPr id="3651" name="Google Shape;3651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4" name="Google Shape;3664;p26"/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3665" name="Google Shape;3665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26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26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26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26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26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26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26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26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26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26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26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26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90" name="Google Shape;3690;p26"/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3691" name="Google Shape;3691;p2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2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2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2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2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2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2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2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2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2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2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2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2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04" name="Google Shape;3704;p26"/>
          <p:cNvGrpSpPr/>
          <p:nvPr/>
        </p:nvGrpSpPr>
        <p:grpSpPr>
          <a:xfrm>
            <a:off x="8536400" y="2315025"/>
            <a:ext cx="513300" cy="513300"/>
            <a:chOff x="8536400" y="2315025"/>
            <a:chExt cx="513300" cy="513300"/>
          </a:xfrm>
        </p:grpSpPr>
        <p:sp>
          <p:nvSpPr>
            <p:cNvPr id="3705" name="Google Shape;3705;p26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06" name="Google Shape;3706;p26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707" name="Google Shape;3707;p26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8" name="Google Shape;3708;p26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09" name="Google Shape;3709;p26"/>
          <p:cNvGrpSpPr/>
          <p:nvPr/>
        </p:nvGrpSpPr>
        <p:grpSpPr>
          <a:xfrm>
            <a:off x="1129378" y="3247948"/>
            <a:ext cx="928026" cy="1014516"/>
            <a:chOff x="1129378" y="3247948"/>
            <a:chExt cx="928026" cy="1014516"/>
          </a:xfrm>
        </p:grpSpPr>
        <p:sp>
          <p:nvSpPr>
            <p:cNvPr id="3710" name="Google Shape;3710;p26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26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26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26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26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26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26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26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26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26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26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26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26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26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26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26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26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27" name="Google Shape;3727;p26"/>
          <p:cNvGrpSpPr/>
          <p:nvPr/>
        </p:nvGrpSpPr>
        <p:grpSpPr>
          <a:xfrm>
            <a:off x="7057421" y="3116629"/>
            <a:ext cx="1096857" cy="1146008"/>
            <a:chOff x="4945225" y="2088300"/>
            <a:chExt cx="704876" cy="736225"/>
          </a:xfrm>
        </p:grpSpPr>
        <p:grpSp>
          <p:nvGrpSpPr>
            <p:cNvPr id="3728" name="Google Shape;3728;p26"/>
            <p:cNvGrpSpPr/>
            <p:nvPr/>
          </p:nvGrpSpPr>
          <p:grpSpPr>
            <a:xfrm>
              <a:off x="5014399" y="2227311"/>
              <a:ext cx="564114" cy="585874"/>
              <a:chOff x="4992275" y="2417675"/>
              <a:chExt cx="384300" cy="399124"/>
            </a:xfrm>
          </p:grpSpPr>
          <p:sp>
            <p:nvSpPr>
              <p:cNvPr id="3729" name="Google Shape;3729;p26"/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0" name="Google Shape;3730;p26"/>
              <p:cNvSpPr/>
              <p:nvPr/>
            </p:nvSpPr>
            <p:spPr>
              <a:xfrm>
                <a:off x="5017005" y="2597499"/>
                <a:ext cx="336300" cy="2193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31" name="Google Shape;3731;p26"/>
            <p:cNvSpPr/>
            <p:nvPr/>
          </p:nvSpPr>
          <p:spPr>
            <a:xfrm>
              <a:off x="5001738" y="2105951"/>
              <a:ext cx="577729" cy="315635"/>
            </a:xfrm>
            <a:custGeom>
              <a:avLst/>
              <a:gdLst/>
              <a:ahLst/>
              <a:cxnLst/>
              <a:rect l="l" t="t" r="r" b="b"/>
              <a:pathLst>
                <a:path w="15743" h="8601" extrusionOk="0">
                  <a:moveTo>
                    <a:pt x="385" y="1"/>
                  </a:moveTo>
                  <a:lnTo>
                    <a:pt x="385" y="1913"/>
                  </a:lnTo>
                  <a:lnTo>
                    <a:pt x="2297" y="1913"/>
                  </a:lnTo>
                  <a:lnTo>
                    <a:pt x="2297" y="4295"/>
                  </a:lnTo>
                  <a:lnTo>
                    <a:pt x="1335" y="4295"/>
                  </a:lnTo>
                  <a:lnTo>
                    <a:pt x="1335" y="5257"/>
                  </a:lnTo>
                  <a:lnTo>
                    <a:pt x="1335" y="7169"/>
                  </a:lnTo>
                  <a:lnTo>
                    <a:pt x="0" y="7169"/>
                  </a:lnTo>
                  <a:lnTo>
                    <a:pt x="0" y="8600"/>
                  </a:lnTo>
                  <a:lnTo>
                    <a:pt x="2946" y="8600"/>
                  </a:lnTo>
                  <a:lnTo>
                    <a:pt x="2946" y="7734"/>
                  </a:lnTo>
                  <a:lnTo>
                    <a:pt x="6302" y="7734"/>
                  </a:lnTo>
                  <a:lnTo>
                    <a:pt x="6302" y="6206"/>
                  </a:lnTo>
                  <a:lnTo>
                    <a:pt x="7745" y="6206"/>
                  </a:lnTo>
                  <a:lnTo>
                    <a:pt x="7745" y="5257"/>
                  </a:lnTo>
                  <a:lnTo>
                    <a:pt x="9344" y="5257"/>
                  </a:lnTo>
                  <a:lnTo>
                    <a:pt x="9344" y="4295"/>
                  </a:lnTo>
                  <a:lnTo>
                    <a:pt x="13506" y="4295"/>
                  </a:lnTo>
                  <a:lnTo>
                    <a:pt x="13506" y="2382"/>
                  </a:lnTo>
                  <a:lnTo>
                    <a:pt x="15743" y="2382"/>
                  </a:lnTo>
                  <a:lnTo>
                    <a:pt x="15743" y="1"/>
                  </a:lnTo>
                  <a:lnTo>
                    <a:pt x="12351" y="1"/>
                  </a:lnTo>
                  <a:lnTo>
                    <a:pt x="12351" y="951"/>
                  </a:lnTo>
                  <a:lnTo>
                    <a:pt x="11257" y="951"/>
                  </a:lnTo>
                  <a:lnTo>
                    <a:pt x="11257" y="2863"/>
                  </a:lnTo>
                  <a:lnTo>
                    <a:pt x="4859" y="2863"/>
                  </a:lnTo>
                  <a:lnTo>
                    <a:pt x="4859" y="951"/>
                  </a:lnTo>
                  <a:lnTo>
                    <a:pt x="3897" y="951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26"/>
            <p:cNvSpPr/>
            <p:nvPr/>
          </p:nvSpPr>
          <p:spPr>
            <a:xfrm>
              <a:off x="4980527" y="2158502"/>
              <a:ext cx="105505" cy="140368"/>
            </a:xfrm>
            <a:custGeom>
              <a:avLst/>
              <a:gdLst/>
              <a:ahLst/>
              <a:cxnLst/>
              <a:rect l="l" t="t" r="r" b="b"/>
              <a:pathLst>
                <a:path w="2875" h="3825" extrusionOk="0">
                  <a:moveTo>
                    <a:pt x="1" y="0"/>
                  </a:moveTo>
                  <a:lnTo>
                    <a:pt x="1" y="3825"/>
                  </a:lnTo>
                  <a:lnTo>
                    <a:pt x="1913" y="3825"/>
                  </a:lnTo>
                  <a:lnTo>
                    <a:pt x="1913" y="2863"/>
                  </a:lnTo>
                  <a:lnTo>
                    <a:pt x="2875" y="2863"/>
                  </a:lnTo>
                  <a:lnTo>
                    <a:pt x="2875" y="950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26"/>
            <p:cNvSpPr/>
            <p:nvPr/>
          </p:nvSpPr>
          <p:spPr>
            <a:xfrm>
              <a:off x="5508817" y="2158502"/>
              <a:ext cx="105946" cy="140368"/>
            </a:xfrm>
            <a:custGeom>
              <a:avLst/>
              <a:gdLst/>
              <a:ahLst/>
              <a:cxnLst/>
              <a:rect l="l" t="t" r="r" b="b"/>
              <a:pathLst>
                <a:path w="2887" h="3825" extrusionOk="0">
                  <a:moveTo>
                    <a:pt x="1925" y="0"/>
                  </a:moveTo>
                  <a:lnTo>
                    <a:pt x="1925" y="950"/>
                  </a:lnTo>
                  <a:lnTo>
                    <a:pt x="0" y="950"/>
                  </a:lnTo>
                  <a:lnTo>
                    <a:pt x="0" y="2863"/>
                  </a:lnTo>
                  <a:lnTo>
                    <a:pt x="963" y="2863"/>
                  </a:lnTo>
                  <a:lnTo>
                    <a:pt x="963" y="3825"/>
                  </a:lnTo>
                  <a:lnTo>
                    <a:pt x="2887" y="3825"/>
                  </a:lnTo>
                  <a:lnTo>
                    <a:pt x="288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26"/>
            <p:cNvSpPr/>
            <p:nvPr/>
          </p:nvSpPr>
          <p:spPr>
            <a:xfrm>
              <a:off x="5050692" y="2544230"/>
              <a:ext cx="88294" cy="122753"/>
            </a:xfrm>
            <a:custGeom>
              <a:avLst/>
              <a:gdLst/>
              <a:ahLst/>
              <a:cxnLst/>
              <a:rect l="l" t="t" r="r" b="b"/>
              <a:pathLst>
                <a:path w="2406" h="3345" extrusionOk="0">
                  <a:moveTo>
                    <a:pt x="1" y="1"/>
                  </a:moveTo>
                  <a:lnTo>
                    <a:pt x="1" y="3344"/>
                  </a:lnTo>
                  <a:lnTo>
                    <a:pt x="482" y="3344"/>
                  </a:lnTo>
                  <a:lnTo>
                    <a:pt x="482" y="2803"/>
                  </a:lnTo>
                  <a:lnTo>
                    <a:pt x="1131" y="2803"/>
                  </a:lnTo>
                  <a:lnTo>
                    <a:pt x="1131" y="2382"/>
                  </a:lnTo>
                  <a:lnTo>
                    <a:pt x="1131" y="1913"/>
                  </a:lnTo>
                  <a:lnTo>
                    <a:pt x="1612" y="1913"/>
                  </a:lnTo>
                  <a:lnTo>
                    <a:pt x="1612" y="1432"/>
                  </a:lnTo>
                  <a:lnTo>
                    <a:pt x="2406" y="1432"/>
                  </a:lnTo>
                  <a:lnTo>
                    <a:pt x="24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26"/>
            <p:cNvSpPr/>
            <p:nvPr/>
          </p:nvSpPr>
          <p:spPr>
            <a:xfrm>
              <a:off x="5456303" y="2544230"/>
              <a:ext cx="87854" cy="122753"/>
            </a:xfrm>
            <a:custGeom>
              <a:avLst/>
              <a:gdLst/>
              <a:ahLst/>
              <a:cxnLst/>
              <a:rect l="l" t="t" r="r" b="b"/>
              <a:pathLst>
                <a:path w="2394" h="3345" extrusionOk="0">
                  <a:moveTo>
                    <a:pt x="1" y="1"/>
                  </a:moveTo>
                  <a:lnTo>
                    <a:pt x="1" y="1432"/>
                  </a:lnTo>
                  <a:lnTo>
                    <a:pt x="795" y="1432"/>
                  </a:lnTo>
                  <a:lnTo>
                    <a:pt x="795" y="1913"/>
                  </a:lnTo>
                  <a:lnTo>
                    <a:pt x="1276" y="1913"/>
                  </a:lnTo>
                  <a:lnTo>
                    <a:pt x="1276" y="2382"/>
                  </a:lnTo>
                  <a:lnTo>
                    <a:pt x="1276" y="2803"/>
                  </a:lnTo>
                  <a:lnTo>
                    <a:pt x="1913" y="2803"/>
                  </a:lnTo>
                  <a:lnTo>
                    <a:pt x="1913" y="3344"/>
                  </a:lnTo>
                  <a:lnTo>
                    <a:pt x="2394" y="3344"/>
                  </a:lnTo>
                  <a:lnTo>
                    <a:pt x="23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26"/>
            <p:cNvSpPr/>
            <p:nvPr/>
          </p:nvSpPr>
          <p:spPr>
            <a:xfrm>
              <a:off x="5056857" y="2754323"/>
              <a:ext cx="76441" cy="39303"/>
            </a:xfrm>
            <a:custGeom>
              <a:avLst/>
              <a:gdLst/>
              <a:ahLst/>
              <a:cxnLst/>
              <a:rect l="l" t="t" r="r" b="b"/>
              <a:pathLst>
                <a:path w="2083" h="1071" extrusionOk="0">
                  <a:moveTo>
                    <a:pt x="1" y="1"/>
                  </a:moveTo>
                  <a:lnTo>
                    <a:pt x="1" y="1071"/>
                  </a:lnTo>
                  <a:lnTo>
                    <a:pt x="2082" y="1071"/>
                  </a:lnTo>
                  <a:lnTo>
                    <a:pt x="208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26"/>
            <p:cNvSpPr/>
            <p:nvPr/>
          </p:nvSpPr>
          <p:spPr>
            <a:xfrm>
              <a:off x="5465147" y="2754323"/>
              <a:ext cx="75927" cy="39303"/>
            </a:xfrm>
            <a:custGeom>
              <a:avLst/>
              <a:gdLst/>
              <a:ahLst/>
              <a:cxnLst/>
              <a:rect l="l" t="t" r="r" b="b"/>
              <a:pathLst>
                <a:path w="2069" h="1071" extrusionOk="0">
                  <a:moveTo>
                    <a:pt x="0" y="1"/>
                  </a:moveTo>
                  <a:lnTo>
                    <a:pt x="0" y="1071"/>
                  </a:lnTo>
                  <a:lnTo>
                    <a:pt x="2069" y="1071"/>
                  </a:lnTo>
                  <a:lnTo>
                    <a:pt x="2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26"/>
            <p:cNvSpPr/>
            <p:nvPr/>
          </p:nvSpPr>
          <p:spPr>
            <a:xfrm>
              <a:off x="5544119" y="2298833"/>
              <a:ext cx="70643" cy="70202"/>
            </a:xfrm>
            <a:custGeom>
              <a:avLst/>
              <a:gdLst/>
              <a:ahLst/>
              <a:cxnLst/>
              <a:rect l="l" t="t" r="r" b="b"/>
              <a:pathLst>
                <a:path w="1925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1" y="1913"/>
                  </a:lnTo>
                  <a:lnTo>
                    <a:pt x="963" y="1913"/>
                  </a:lnTo>
                  <a:lnTo>
                    <a:pt x="963" y="950"/>
                  </a:lnTo>
                  <a:lnTo>
                    <a:pt x="1925" y="950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26"/>
            <p:cNvSpPr/>
            <p:nvPr/>
          </p:nvSpPr>
          <p:spPr>
            <a:xfrm>
              <a:off x="4980527" y="2298833"/>
              <a:ext cx="70202" cy="70202"/>
            </a:xfrm>
            <a:custGeom>
              <a:avLst/>
              <a:gdLst/>
              <a:ahLst/>
              <a:cxnLst/>
              <a:rect l="l" t="t" r="r" b="b"/>
              <a:pathLst>
                <a:path w="1913" h="1913" extrusionOk="0">
                  <a:moveTo>
                    <a:pt x="1" y="1"/>
                  </a:moveTo>
                  <a:lnTo>
                    <a:pt x="1" y="950"/>
                  </a:lnTo>
                  <a:lnTo>
                    <a:pt x="963" y="950"/>
                  </a:lnTo>
                  <a:lnTo>
                    <a:pt x="963" y="1913"/>
                  </a:lnTo>
                  <a:lnTo>
                    <a:pt x="1913" y="1913"/>
                  </a:lnTo>
                  <a:lnTo>
                    <a:pt x="1913" y="950"/>
                  </a:lnTo>
                  <a:lnTo>
                    <a:pt x="19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26"/>
            <p:cNvSpPr/>
            <p:nvPr/>
          </p:nvSpPr>
          <p:spPr>
            <a:xfrm>
              <a:off x="4980527" y="2368999"/>
              <a:ext cx="70202" cy="175267"/>
            </a:xfrm>
            <a:custGeom>
              <a:avLst/>
              <a:gdLst/>
              <a:ahLst/>
              <a:cxnLst/>
              <a:rect l="l" t="t" r="r" b="b"/>
              <a:pathLst>
                <a:path w="1913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1" y="1901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1" y="4776"/>
                  </a:lnTo>
                  <a:lnTo>
                    <a:pt x="963" y="4776"/>
                  </a:lnTo>
                  <a:lnTo>
                    <a:pt x="963" y="3814"/>
                  </a:lnTo>
                  <a:lnTo>
                    <a:pt x="1913" y="3814"/>
                  </a:lnTo>
                  <a:lnTo>
                    <a:pt x="1913" y="2863"/>
                  </a:lnTo>
                  <a:lnTo>
                    <a:pt x="963" y="2863"/>
                  </a:lnTo>
                  <a:lnTo>
                    <a:pt x="963" y="2382"/>
                  </a:lnTo>
                  <a:lnTo>
                    <a:pt x="1913" y="2382"/>
                  </a:lnTo>
                  <a:lnTo>
                    <a:pt x="1913" y="1432"/>
                  </a:lnTo>
                  <a:lnTo>
                    <a:pt x="963" y="1432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26"/>
            <p:cNvSpPr/>
            <p:nvPr/>
          </p:nvSpPr>
          <p:spPr>
            <a:xfrm>
              <a:off x="5097921" y="2389770"/>
              <a:ext cx="399452" cy="58716"/>
            </a:xfrm>
            <a:custGeom>
              <a:avLst/>
              <a:gdLst/>
              <a:ahLst/>
              <a:cxnLst/>
              <a:rect l="l" t="t" r="r" b="b"/>
              <a:pathLst>
                <a:path w="10885" h="1600" extrusionOk="0">
                  <a:moveTo>
                    <a:pt x="1600" y="325"/>
                  </a:moveTo>
                  <a:lnTo>
                    <a:pt x="1600" y="637"/>
                  </a:lnTo>
                  <a:lnTo>
                    <a:pt x="1925" y="637"/>
                  </a:lnTo>
                  <a:lnTo>
                    <a:pt x="1925" y="963"/>
                  </a:lnTo>
                  <a:lnTo>
                    <a:pt x="1600" y="963"/>
                  </a:lnTo>
                  <a:lnTo>
                    <a:pt x="1600" y="637"/>
                  </a:lnTo>
                  <a:lnTo>
                    <a:pt x="1276" y="637"/>
                  </a:lnTo>
                  <a:lnTo>
                    <a:pt x="1276" y="963"/>
                  </a:lnTo>
                  <a:lnTo>
                    <a:pt x="963" y="963"/>
                  </a:lnTo>
                  <a:lnTo>
                    <a:pt x="963" y="637"/>
                  </a:lnTo>
                  <a:lnTo>
                    <a:pt x="638" y="637"/>
                  </a:lnTo>
                  <a:lnTo>
                    <a:pt x="638" y="325"/>
                  </a:lnTo>
                  <a:lnTo>
                    <a:pt x="963" y="325"/>
                  </a:lnTo>
                  <a:lnTo>
                    <a:pt x="963" y="637"/>
                  </a:lnTo>
                  <a:lnTo>
                    <a:pt x="1276" y="637"/>
                  </a:lnTo>
                  <a:lnTo>
                    <a:pt x="1276" y="325"/>
                  </a:lnTo>
                  <a:close/>
                  <a:moveTo>
                    <a:pt x="7674" y="325"/>
                  </a:moveTo>
                  <a:lnTo>
                    <a:pt x="7674" y="637"/>
                  </a:lnTo>
                  <a:lnTo>
                    <a:pt x="7998" y="637"/>
                  </a:lnTo>
                  <a:lnTo>
                    <a:pt x="7998" y="963"/>
                  </a:lnTo>
                  <a:lnTo>
                    <a:pt x="7674" y="963"/>
                  </a:lnTo>
                  <a:lnTo>
                    <a:pt x="7674" y="637"/>
                  </a:lnTo>
                  <a:lnTo>
                    <a:pt x="7361" y="637"/>
                  </a:lnTo>
                  <a:lnTo>
                    <a:pt x="7361" y="963"/>
                  </a:lnTo>
                  <a:lnTo>
                    <a:pt x="7036" y="963"/>
                  </a:lnTo>
                  <a:lnTo>
                    <a:pt x="7036" y="637"/>
                  </a:lnTo>
                  <a:lnTo>
                    <a:pt x="6723" y="637"/>
                  </a:lnTo>
                  <a:lnTo>
                    <a:pt x="6723" y="325"/>
                  </a:lnTo>
                  <a:lnTo>
                    <a:pt x="7036" y="325"/>
                  </a:lnTo>
                  <a:lnTo>
                    <a:pt x="7036" y="637"/>
                  </a:lnTo>
                  <a:lnTo>
                    <a:pt x="7361" y="637"/>
                  </a:lnTo>
                  <a:lnTo>
                    <a:pt x="7361" y="325"/>
                  </a:lnTo>
                  <a:close/>
                  <a:moveTo>
                    <a:pt x="1" y="0"/>
                  </a:moveTo>
                  <a:lnTo>
                    <a:pt x="1" y="325"/>
                  </a:lnTo>
                  <a:lnTo>
                    <a:pt x="1" y="637"/>
                  </a:lnTo>
                  <a:lnTo>
                    <a:pt x="325" y="637"/>
                  </a:lnTo>
                  <a:lnTo>
                    <a:pt x="325" y="963"/>
                  </a:lnTo>
                  <a:lnTo>
                    <a:pt x="638" y="963"/>
                  </a:lnTo>
                  <a:lnTo>
                    <a:pt x="638" y="1275"/>
                  </a:lnTo>
                  <a:lnTo>
                    <a:pt x="951" y="1275"/>
                  </a:lnTo>
                  <a:lnTo>
                    <a:pt x="951" y="1599"/>
                  </a:lnTo>
                  <a:lnTo>
                    <a:pt x="4162" y="1599"/>
                  </a:lnTo>
                  <a:lnTo>
                    <a:pt x="4162" y="1275"/>
                  </a:lnTo>
                  <a:lnTo>
                    <a:pt x="4475" y="1275"/>
                  </a:lnTo>
                  <a:lnTo>
                    <a:pt x="4475" y="963"/>
                  </a:lnTo>
                  <a:lnTo>
                    <a:pt x="4799" y="963"/>
                  </a:lnTo>
                  <a:lnTo>
                    <a:pt x="4799" y="637"/>
                  </a:lnTo>
                  <a:lnTo>
                    <a:pt x="5124" y="637"/>
                  </a:lnTo>
                  <a:lnTo>
                    <a:pt x="5124" y="325"/>
                  </a:lnTo>
                  <a:lnTo>
                    <a:pt x="5761" y="325"/>
                  </a:lnTo>
                  <a:lnTo>
                    <a:pt x="5761" y="637"/>
                  </a:lnTo>
                  <a:lnTo>
                    <a:pt x="6074" y="637"/>
                  </a:lnTo>
                  <a:lnTo>
                    <a:pt x="6074" y="963"/>
                  </a:lnTo>
                  <a:lnTo>
                    <a:pt x="6399" y="963"/>
                  </a:lnTo>
                  <a:lnTo>
                    <a:pt x="6399" y="1275"/>
                  </a:lnTo>
                  <a:lnTo>
                    <a:pt x="6723" y="1275"/>
                  </a:lnTo>
                  <a:lnTo>
                    <a:pt x="6723" y="1599"/>
                  </a:lnTo>
                  <a:lnTo>
                    <a:pt x="9598" y="1599"/>
                  </a:lnTo>
                  <a:lnTo>
                    <a:pt x="9598" y="1275"/>
                  </a:lnTo>
                  <a:lnTo>
                    <a:pt x="9923" y="1275"/>
                  </a:lnTo>
                  <a:lnTo>
                    <a:pt x="9923" y="963"/>
                  </a:lnTo>
                  <a:lnTo>
                    <a:pt x="10235" y="963"/>
                  </a:lnTo>
                  <a:lnTo>
                    <a:pt x="10235" y="637"/>
                  </a:lnTo>
                  <a:lnTo>
                    <a:pt x="10561" y="637"/>
                  </a:lnTo>
                  <a:lnTo>
                    <a:pt x="10561" y="325"/>
                  </a:lnTo>
                  <a:lnTo>
                    <a:pt x="10885" y="325"/>
                  </a:lnTo>
                  <a:lnTo>
                    <a:pt x="108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26"/>
            <p:cNvSpPr/>
            <p:nvPr/>
          </p:nvSpPr>
          <p:spPr>
            <a:xfrm>
              <a:off x="5015830" y="2544230"/>
              <a:ext cx="105505" cy="34899"/>
            </a:xfrm>
            <a:custGeom>
              <a:avLst/>
              <a:gdLst/>
              <a:ahLst/>
              <a:cxnLst/>
              <a:rect l="l" t="t" r="r" b="b"/>
              <a:pathLst>
                <a:path w="2875" h="951" extrusionOk="0">
                  <a:moveTo>
                    <a:pt x="1" y="1"/>
                  </a:moveTo>
                  <a:lnTo>
                    <a:pt x="1" y="950"/>
                  </a:lnTo>
                  <a:lnTo>
                    <a:pt x="2875" y="950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26"/>
            <p:cNvSpPr/>
            <p:nvPr/>
          </p:nvSpPr>
          <p:spPr>
            <a:xfrm>
              <a:off x="5015830" y="2579092"/>
              <a:ext cx="34899" cy="3534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51" y="963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26"/>
            <p:cNvSpPr/>
            <p:nvPr/>
          </p:nvSpPr>
          <p:spPr>
            <a:xfrm>
              <a:off x="5015830" y="2614395"/>
              <a:ext cx="34899" cy="34936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51" y="951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26"/>
            <p:cNvSpPr/>
            <p:nvPr/>
          </p:nvSpPr>
          <p:spPr>
            <a:xfrm>
              <a:off x="5015830" y="2649294"/>
              <a:ext cx="34899" cy="3534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26"/>
            <p:cNvSpPr/>
            <p:nvPr/>
          </p:nvSpPr>
          <p:spPr>
            <a:xfrm>
              <a:off x="5092196" y="2631643"/>
              <a:ext cx="34899" cy="35340"/>
            </a:xfrm>
            <a:custGeom>
              <a:avLst/>
              <a:gdLst/>
              <a:ahLst/>
              <a:cxnLst/>
              <a:rect l="l" t="t" r="r" b="b"/>
              <a:pathLst>
                <a:path w="951" h="963" extrusionOk="0">
                  <a:moveTo>
                    <a:pt x="0" y="0"/>
                  </a:moveTo>
                  <a:lnTo>
                    <a:pt x="0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26"/>
            <p:cNvSpPr/>
            <p:nvPr/>
          </p:nvSpPr>
          <p:spPr>
            <a:xfrm>
              <a:off x="5197700" y="2631643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0" y="0"/>
                  </a:moveTo>
                  <a:lnTo>
                    <a:pt x="0" y="962"/>
                  </a:lnTo>
                  <a:lnTo>
                    <a:pt x="962" y="962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26"/>
            <p:cNvSpPr/>
            <p:nvPr/>
          </p:nvSpPr>
          <p:spPr>
            <a:xfrm>
              <a:off x="5197700" y="2596744"/>
              <a:ext cx="35340" cy="34936"/>
            </a:xfrm>
            <a:custGeom>
              <a:avLst/>
              <a:gdLst/>
              <a:ahLst/>
              <a:cxnLst/>
              <a:rect l="l" t="t" r="r" b="b"/>
              <a:pathLst>
                <a:path w="963" h="952" extrusionOk="0">
                  <a:moveTo>
                    <a:pt x="0" y="1"/>
                  </a:moveTo>
                  <a:lnTo>
                    <a:pt x="0" y="951"/>
                  </a:lnTo>
                  <a:lnTo>
                    <a:pt x="962" y="951"/>
                  </a:lnTo>
                  <a:lnTo>
                    <a:pt x="96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26"/>
            <p:cNvSpPr/>
            <p:nvPr/>
          </p:nvSpPr>
          <p:spPr>
            <a:xfrm>
              <a:off x="5162361" y="2561441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26"/>
            <p:cNvSpPr/>
            <p:nvPr/>
          </p:nvSpPr>
          <p:spPr>
            <a:xfrm>
              <a:off x="5127058" y="2666946"/>
              <a:ext cx="70643" cy="34863"/>
            </a:xfrm>
            <a:custGeom>
              <a:avLst/>
              <a:gdLst/>
              <a:ahLst/>
              <a:cxnLst/>
              <a:rect l="l" t="t" r="r" b="b"/>
              <a:pathLst>
                <a:path w="1925" h="950" extrusionOk="0">
                  <a:moveTo>
                    <a:pt x="1" y="0"/>
                  </a:moveTo>
                  <a:lnTo>
                    <a:pt x="1" y="950"/>
                  </a:lnTo>
                  <a:lnTo>
                    <a:pt x="1925" y="950"/>
                  </a:lnTo>
                  <a:lnTo>
                    <a:pt x="1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26"/>
            <p:cNvSpPr/>
            <p:nvPr/>
          </p:nvSpPr>
          <p:spPr>
            <a:xfrm>
              <a:off x="4980527" y="2123603"/>
              <a:ext cx="140808" cy="175267"/>
            </a:xfrm>
            <a:custGeom>
              <a:avLst/>
              <a:gdLst/>
              <a:ahLst/>
              <a:cxnLst/>
              <a:rect l="l" t="t" r="r" b="b"/>
              <a:pathLst>
                <a:path w="3837" h="4776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  <a:moveTo>
                    <a:pt x="963" y="951"/>
                  </a:moveTo>
                  <a:lnTo>
                    <a:pt x="963" y="1901"/>
                  </a:lnTo>
                  <a:lnTo>
                    <a:pt x="2875" y="1901"/>
                  </a:lnTo>
                  <a:lnTo>
                    <a:pt x="2875" y="951"/>
                  </a:lnTo>
                  <a:close/>
                  <a:moveTo>
                    <a:pt x="2875" y="1901"/>
                  </a:moveTo>
                  <a:lnTo>
                    <a:pt x="2875" y="2863"/>
                  </a:lnTo>
                  <a:lnTo>
                    <a:pt x="2875" y="3814"/>
                  </a:lnTo>
                  <a:lnTo>
                    <a:pt x="3837" y="3814"/>
                  </a:lnTo>
                  <a:lnTo>
                    <a:pt x="3837" y="2863"/>
                  </a:lnTo>
                  <a:lnTo>
                    <a:pt x="3837" y="1901"/>
                  </a:lnTo>
                  <a:close/>
                  <a:moveTo>
                    <a:pt x="1913" y="3814"/>
                  </a:moveTo>
                  <a:lnTo>
                    <a:pt x="1913" y="4776"/>
                  </a:lnTo>
                  <a:lnTo>
                    <a:pt x="2875" y="4776"/>
                  </a:lnTo>
                  <a:lnTo>
                    <a:pt x="2875" y="3814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26"/>
            <p:cNvSpPr/>
            <p:nvPr/>
          </p:nvSpPr>
          <p:spPr>
            <a:xfrm>
              <a:off x="4945225" y="2158502"/>
              <a:ext cx="35340" cy="140368"/>
            </a:xfrm>
            <a:custGeom>
              <a:avLst/>
              <a:gdLst/>
              <a:ahLst/>
              <a:cxnLst/>
              <a:rect l="l" t="t" r="r" b="b"/>
              <a:pathLst>
                <a:path w="963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26"/>
            <p:cNvSpPr/>
            <p:nvPr/>
          </p:nvSpPr>
          <p:spPr>
            <a:xfrm>
              <a:off x="5015830" y="2088300"/>
              <a:ext cx="176148" cy="105065"/>
            </a:xfrm>
            <a:custGeom>
              <a:avLst/>
              <a:gdLst/>
              <a:ahLst/>
              <a:cxnLst/>
              <a:rect l="l" t="t" r="r" b="b"/>
              <a:pathLst>
                <a:path w="4800" h="2863" extrusionOk="0">
                  <a:moveTo>
                    <a:pt x="1" y="1"/>
                  </a:moveTo>
                  <a:lnTo>
                    <a:pt x="1" y="963"/>
                  </a:lnTo>
                  <a:lnTo>
                    <a:pt x="2875" y="963"/>
                  </a:lnTo>
                  <a:lnTo>
                    <a:pt x="2875" y="1913"/>
                  </a:lnTo>
                  <a:lnTo>
                    <a:pt x="3837" y="1913"/>
                  </a:lnTo>
                  <a:lnTo>
                    <a:pt x="3837" y="2863"/>
                  </a:lnTo>
                  <a:lnTo>
                    <a:pt x="4799" y="2863"/>
                  </a:lnTo>
                  <a:lnTo>
                    <a:pt x="4799" y="1913"/>
                  </a:lnTo>
                  <a:lnTo>
                    <a:pt x="4799" y="963"/>
                  </a:lnTo>
                  <a:lnTo>
                    <a:pt x="3837" y="963"/>
                  </a:lnTo>
                  <a:lnTo>
                    <a:pt x="383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26"/>
            <p:cNvSpPr/>
            <p:nvPr/>
          </p:nvSpPr>
          <p:spPr>
            <a:xfrm>
              <a:off x="5156636" y="2193328"/>
              <a:ext cx="282057" cy="35376"/>
            </a:xfrm>
            <a:custGeom>
              <a:avLst/>
              <a:gdLst/>
              <a:ahLst/>
              <a:cxnLst/>
              <a:rect l="l" t="t" r="r" b="b"/>
              <a:pathLst>
                <a:path w="7686" h="964" extrusionOk="0">
                  <a:moveTo>
                    <a:pt x="0" y="1"/>
                  </a:moveTo>
                  <a:lnTo>
                    <a:pt x="0" y="963"/>
                  </a:lnTo>
                  <a:lnTo>
                    <a:pt x="7686" y="963"/>
                  </a:lnTo>
                  <a:lnTo>
                    <a:pt x="7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26"/>
            <p:cNvSpPr/>
            <p:nvPr/>
          </p:nvSpPr>
          <p:spPr>
            <a:xfrm>
              <a:off x="5544119" y="2368999"/>
              <a:ext cx="70643" cy="175267"/>
            </a:xfrm>
            <a:custGeom>
              <a:avLst/>
              <a:gdLst/>
              <a:ahLst/>
              <a:cxnLst/>
              <a:rect l="l" t="t" r="r" b="b"/>
              <a:pathLst>
                <a:path w="1925" h="4776" extrusionOk="0">
                  <a:moveTo>
                    <a:pt x="963" y="1"/>
                  </a:moveTo>
                  <a:lnTo>
                    <a:pt x="963" y="951"/>
                  </a:lnTo>
                  <a:lnTo>
                    <a:pt x="963" y="1432"/>
                  </a:lnTo>
                  <a:lnTo>
                    <a:pt x="1" y="1432"/>
                  </a:lnTo>
                  <a:lnTo>
                    <a:pt x="1" y="2382"/>
                  </a:lnTo>
                  <a:lnTo>
                    <a:pt x="963" y="2382"/>
                  </a:lnTo>
                  <a:lnTo>
                    <a:pt x="963" y="2863"/>
                  </a:lnTo>
                  <a:lnTo>
                    <a:pt x="1" y="2863"/>
                  </a:lnTo>
                  <a:lnTo>
                    <a:pt x="1" y="3814"/>
                  </a:lnTo>
                  <a:lnTo>
                    <a:pt x="963" y="3814"/>
                  </a:lnTo>
                  <a:lnTo>
                    <a:pt x="963" y="4776"/>
                  </a:lnTo>
                  <a:lnTo>
                    <a:pt x="1925" y="4776"/>
                  </a:lnTo>
                  <a:lnTo>
                    <a:pt x="1925" y="3814"/>
                  </a:lnTo>
                  <a:lnTo>
                    <a:pt x="1925" y="2863"/>
                  </a:lnTo>
                  <a:lnTo>
                    <a:pt x="1925" y="1901"/>
                  </a:lnTo>
                  <a:lnTo>
                    <a:pt x="1925" y="951"/>
                  </a:lnTo>
                  <a:lnTo>
                    <a:pt x="19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26"/>
            <p:cNvSpPr/>
            <p:nvPr/>
          </p:nvSpPr>
          <p:spPr>
            <a:xfrm>
              <a:off x="5285956" y="2450688"/>
              <a:ext cx="23413" cy="11486"/>
            </a:xfrm>
            <a:custGeom>
              <a:avLst/>
              <a:gdLst/>
              <a:ahLst/>
              <a:cxnLst/>
              <a:rect l="l" t="t" r="r" b="b"/>
              <a:pathLst>
                <a:path w="638" h="313" extrusionOk="0">
                  <a:moveTo>
                    <a:pt x="0" y="0"/>
                  </a:moveTo>
                  <a:lnTo>
                    <a:pt x="0" y="313"/>
                  </a:lnTo>
                  <a:lnTo>
                    <a:pt x="637" y="313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26"/>
            <p:cNvSpPr/>
            <p:nvPr/>
          </p:nvSpPr>
          <p:spPr>
            <a:xfrm>
              <a:off x="5473514" y="2544230"/>
              <a:ext cx="105946" cy="34899"/>
            </a:xfrm>
            <a:custGeom>
              <a:avLst/>
              <a:gdLst/>
              <a:ahLst/>
              <a:cxnLst/>
              <a:rect l="l" t="t" r="r" b="b"/>
              <a:pathLst>
                <a:path w="2887" h="951" extrusionOk="0">
                  <a:moveTo>
                    <a:pt x="0" y="1"/>
                  </a:moveTo>
                  <a:lnTo>
                    <a:pt x="0" y="950"/>
                  </a:lnTo>
                  <a:lnTo>
                    <a:pt x="2887" y="950"/>
                  </a:lnTo>
                  <a:lnTo>
                    <a:pt x="28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26"/>
            <p:cNvSpPr/>
            <p:nvPr/>
          </p:nvSpPr>
          <p:spPr>
            <a:xfrm>
              <a:off x="5544119" y="2579092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26"/>
            <p:cNvSpPr/>
            <p:nvPr/>
          </p:nvSpPr>
          <p:spPr>
            <a:xfrm>
              <a:off x="5544119" y="2614395"/>
              <a:ext cx="35340" cy="34936"/>
            </a:xfrm>
            <a:custGeom>
              <a:avLst/>
              <a:gdLst/>
              <a:ahLst/>
              <a:cxnLst/>
              <a:rect l="l" t="t" r="r" b="b"/>
              <a:pathLst>
                <a:path w="963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26"/>
            <p:cNvSpPr/>
            <p:nvPr/>
          </p:nvSpPr>
          <p:spPr>
            <a:xfrm>
              <a:off x="5544119" y="2649294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63" y="962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26"/>
            <p:cNvSpPr/>
            <p:nvPr/>
          </p:nvSpPr>
          <p:spPr>
            <a:xfrm>
              <a:off x="5397185" y="2666946"/>
              <a:ext cx="70643" cy="34863"/>
            </a:xfrm>
            <a:custGeom>
              <a:avLst/>
              <a:gdLst/>
              <a:ahLst/>
              <a:cxnLst/>
              <a:rect l="l" t="t" r="r" b="b"/>
              <a:pathLst>
                <a:path w="1925" h="950" extrusionOk="0">
                  <a:moveTo>
                    <a:pt x="0" y="0"/>
                  </a:moveTo>
                  <a:lnTo>
                    <a:pt x="0" y="950"/>
                  </a:lnTo>
                  <a:lnTo>
                    <a:pt x="1924" y="950"/>
                  </a:lnTo>
                  <a:lnTo>
                    <a:pt x="19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26"/>
            <p:cNvSpPr/>
            <p:nvPr/>
          </p:nvSpPr>
          <p:spPr>
            <a:xfrm>
              <a:off x="5467790" y="2631643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0" y="0"/>
                  </a:moveTo>
                  <a:lnTo>
                    <a:pt x="0" y="962"/>
                  </a:lnTo>
                  <a:lnTo>
                    <a:pt x="963" y="962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26"/>
            <p:cNvSpPr/>
            <p:nvPr/>
          </p:nvSpPr>
          <p:spPr>
            <a:xfrm>
              <a:off x="5362286" y="2631643"/>
              <a:ext cx="34936" cy="35340"/>
            </a:xfrm>
            <a:custGeom>
              <a:avLst/>
              <a:gdLst/>
              <a:ahLst/>
              <a:cxnLst/>
              <a:rect l="l" t="t" r="r" b="b"/>
              <a:pathLst>
                <a:path w="952" h="963" extrusionOk="0">
                  <a:moveTo>
                    <a:pt x="1" y="0"/>
                  </a:moveTo>
                  <a:lnTo>
                    <a:pt x="1" y="962"/>
                  </a:lnTo>
                  <a:lnTo>
                    <a:pt x="951" y="962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26"/>
            <p:cNvSpPr/>
            <p:nvPr/>
          </p:nvSpPr>
          <p:spPr>
            <a:xfrm>
              <a:off x="5362286" y="2596744"/>
              <a:ext cx="34936" cy="34936"/>
            </a:xfrm>
            <a:custGeom>
              <a:avLst/>
              <a:gdLst/>
              <a:ahLst/>
              <a:cxnLst/>
              <a:rect l="l" t="t" r="r" b="b"/>
              <a:pathLst>
                <a:path w="952" h="952" extrusionOk="0">
                  <a:moveTo>
                    <a:pt x="1" y="1"/>
                  </a:moveTo>
                  <a:lnTo>
                    <a:pt x="1" y="951"/>
                  </a:lnTo>
                  <a:lnTo>
                    <a:pt x="951" y="951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26"/>
            <p:cNvSpPr/>
            <p:nvPr/>
          </p:nvSpPr>
          <p:spPr>
            <a:xfrm>
              <a:off x="5397185" y="2561441"/>
              <a:ext cx="35340" cy="35340"/>
            </a:xfrm>
            <a:custGeom>
              <a:avLst/>
              <a:gdLst/>
              <a:ahLst/>
              <a:cxnLst/>
              <a:rect l="l" t="t" r="r" b="b"/>
              <a:pathLst>
                <a:path w="963" h="963" extrusionOk="0">
                  <a:moveTo>
                    <a:pt x="0" y="0"/>
                  </a:moveTo>
                  <a:lnTo>
                    <a:pt x="0" y="963"/>
                  </a:lnTo>
                  <a:lnTo>
                    <a:pt x="962" y="963"/>
                  </a:lnTo>
                  <a:lnTo>
                    <a:pt x="96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26"/>
            <p:cNvSpPr/>
            <p:nvPr/>
          </p:nvSpPr>
          <p:spPr>
            <a:xfrm>
              <a:off x="5015830" y="2684597"/>
              <a:ext cx="563637" cy="139928"/>
            </a:xfrm>
            <a:custGeom>
              <a:avLst/>
              <a:gdLst/>
              <a:ahLst/>
              <a:cxnLst/>
              <a:rect l="l" t="t" r="r" b="b"/>
              <a:pathLst>
                <a:path w="15359" h="3813" extrusionOk="0">
                  <a:moveTo>
                    <a:pt x="1" y="0"/>
                  </a:moveTo>
                  <a:lnTo>
                    <a:pt x="1" y="950"/>
                  </a:lnTo>
                  <a:lnTo>
                    <a:pt x="951" y="950"/>
                  </a:lnTo>
                  <a:lnTo>
                    <a:pt x="951" y="1901"/>
                  </a:lnTo>
                  <a:lnTo>
                    <a:pt x="157" y="1901"/>
                  </a:lnTo>
                  <a:lnTo>
                    <a:pt x="157" y="2863"/>
                  </a:lnTo>
                  <a:lnTo>
                    <a:pt x="157" y="3812"/>
                  </a:lnTo>
                  <a:lnTo>
                    <a:pt x="15203" y="3812"/>
                  </a:lnTo>
                  <a:lnTo>
                    <a:pt x="15203" y="2863"/>
                  </a:lnTo>
                  <a:lnTo>
                    <a:pt x="15203" y="1901"/>
                  </a:lnTo>
                  <a:lnTo>
                    <a:pt x="14397" y="1901"/>
                  </a:lnTo>
                  <a:lnTo>
                    <a:pt x="14397" y="950"/>
                  </a:lnTo>
                  <a:lnTo>
                    <a:pt x="15359" y="950"/>
                  </a:lnTo>
                  <a:lnTo>
                    <a:pt x="15359" y="0"/>
                  </a:lnTo>
                  <a:lnTo>
                    <a:pt x="13434" y="0"/>
                  </a:lnTo>
                  <a:lnTo>
                    <a:pt x="13434" y="950"/>
                  </a:lnTo>
                  <a:lnTo>
                    <a:pt x="13434" y="1901"/>
                  </a:lnTo>
                  <a:lnTo>
                    <a:pt x="14241" y="1901"/>
                  </a:lnTo>
                  <a:lnTo>
                    <a:pt x="14241" y="2863"/>
                  </a:lnTo>
                  <a:lnTo>
                    <a:pt x="12316" y="2863"/>
                  </a:lnTo>
                  <a:lnTo>
                    <a:pt x="12316" y="1901"/>
                  </a:lnTo>
                  <a:lnTo>
                    <a:pt x="10392" y="1901"/>
                  </a:lnTo>
                  <a:lnTo>
                    <a:pt x="10392" y="2863"/>
                  </a:lnTo>
                  <a:lnTo>
                    <a:pt x="4956" y="2863"/>
                  </a:lnTo>
                  <a:lnTo>
                    <a:pt x="4956" y="1901"/>
                  </a:lnTo>
                  <a:lnTo>
                    <a:pt x="3032" y="1901"/>
                  </a:lnTo>
                  <a:lnTo>
                    <a:pt x="3032" y="2863"/>
                  </a:lnTo>
                  <a:lnTo>
                    <a:pt x="1119" y="2863"/>
                  </a:lnTo>
                  <a:lnTo>
                    <a:pt x="1119" y="1901"/>
                  </a:lnTo>
                  <a:lnTo>
                    <a:pt x="1913" y="1901"/>
                  </a:lnTo>
                  <a:lnTo>
                    <a:pt x="1913" y="950"/>
                  </a:lnTo>
                  <a:lnTo>
                    <a:pt x="19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26"/>
            <p:cNvSpPr/>
            <p:nvPr/>
          </p:nvSpPr>
          <p:spPr>
            <a:xfrm>
              <a:off x="5403350" y="2088300"/>
              <a:ext cx="211414" cy="210570"/>
            </a:xfrm>
            <a:custGeom>
              <a:avLst/>
              <a:gdLst/>
              <a:ahLst/>
              <a:cxnLst/>
              <a:rect l="l" t="t" r="r" b="b"/>
              <a:pathLst>
                <a:path w="5761" h="5738" extrusionOk="0">
                  <a:moveTo>
                    <a:pt x="4799" y="963"/>
                  </a:moveTo>
                  <a:lnTo>
                    <a:pt x="4799" y="1913"/>
                  </a:lnTo>
                  <a:lnTo>
                    <a:pt x="5761" y="1913"/>
                  </a:lnTo>
                  <a:lnTo>
                    <a:pt x="5761" y="963"/>
                  </a:lnTo>
                  <a:close/>
                  <a:moveTo>
                    <a:pt x="963" y="1"/>
                  </a:moveTo>
                  <a:lnTo>
                    <a:pt x="963" y="963"/>
                  </a:lnTo>
                  <a:lnTo>
                    <a:pt x="1" y="963"/>
                  </a:lnTo>
                  <a:lnTo>
                    <a:pt x="1" y="1913"/>
                  </a:lnTo>
                  <a:lnTo>
                    <a:pt x="1" y="2863"/>
                  </a:lnTo>
                  <a:lnTo>
                    <a:pt x="963" y="2863"/>
                  </a:lnTo>
                  <a:lnTo>
                    <a:pt x="963" y="1913"/>
                  </a:lnTo>
                  <a:lnTo>
                    <a:pt x="1912" y="1913"/>
                  </a:lnTo>
                  <a:lnTo>
                    <a:pt x="1912" y="963"/>
                  </a:lnTo>
                  <a:lnTo>
                    <a:pt x="4799" y="963"/>
                  </a:lnTo>
                  <a:lnTo>
                    <a:pt x="4799" y="1"/>
                  </a:lnTo>
                  <a:close/>
                  <a:moveTo>
                    <a:pt x="2874" y="1913"/>
                  </a:moveTo>
                  <a:lnTo>
                    <a:pt x="2874" y="2863"/>
                  </a:lnTo>
                  <a:lnTo>
                    <a:pt x="4799" y="2863"/>
                  </a:lnTo>
                  <a:lnTo>
                    <a:pt x="4799" y="1913"/>
                  </a:lnTo>
                  <a:close/>
                  <a:moveTo>
                    <a:pt x="1912" y="2863"/>
                  </a:moveTo>
                  <a:lnTo>
                    <a:pt x="1912" y="3825"/>
                  </a:lnTo>
                  <a:lnTo>
                    <a:pt x="1912" y="4776"/>
                  </a:lnTo>
                  <a:lnTo>
                    <a:pt x="2874" y="4776"/>
                  </a:lnTo>
                  <a:lnTo>
                    <a:pt x="2874" y="3825"/>
                  </a:lnTo>
                  <a:lnTo>
                    <a:pt x="2874" y="2863"/>
                  </a:lnTo>
                  <a:close/>
                  <a:moveTo>
                    <a:pt x="2874" y="4776"/>
                  </a:moveTo>
                  <a:lnTo>
                    <a:pt x="2874" y="5738"/>
                  </a:lnTo>
                  <a:lnTo>
                    <a:pt x="3837" y="5738"/>
                  </a:lnTo>
                  <a:lnTo>
                    <a:pt x="3837" y="477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26"/>
            <p:cNvSpPr/>
            <p:nvPr/>
          </p:nvSpPr>
          <p:spPr>
            <a:xfrm>
              <a:off x="5614724" y="2158502"/>
              <a:ext cx="35376" cy="140368"/>
            </a:xfrm>
            <a:custGeom>
              <a:avLst/>
              <a:gdLst/>
              <a:ahLst/>
              <a:cxnLst/>
              <a:rect l="l" t="t" r="r" b="b"/>
              <a:pathLst>
                <a:path w="964" h="3825" extrusionOk="0">
                  <a:moveTo>
                    <a:pt x="1" y="0"/>
                  </a:moveTo>
                  <a:lnTo>
                    <a:pt x="1" y="950"/>
                  </a:lnTo>
                  <a:lnTo>
                    <a:pt x="1" y="1912"/>
                  </a:lnTo>
                  <a:lnTo>
                    <a:pt x="1" y="2863"/>
                  </a:lnTo>
                  <a:lnTo>
                    <a:pt x="1" y="3825"/>
                  </a:lnTo>
                  <a:lnTo>
                    <a:pt x="963" y="3825"/>
                  </a:lnTo>
                  <a:lnTo>
                    <a:pt x="963" y="2863"/>
                  </a:lnTo>
                  <a:lnTo>
                    <a:pt x="963" y="1912"/>
                  </a:lnTo>
                  <a:lnTo>
                    <a:pt x="963" y="950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69" name="Google Shape;3769;p26"/>
          <p:cNvSpPr txBox="1"/>
          <p:nvPr/>
        </p:nvSpPr>
        <p:spPr>
          <a:xfrm>
            <a:off x="2160900" y="3581777"/>
            <a:ext cx="4822200" cy="447900"/>
          </a:xfrm>
          <a:prstGeom prst="rect">
            <a:avLst/>
          </a:prstGeom>
          <a:noFill/>
          <a:ln>
            <a:noFill/>
          </a:ln>
          <a:effectLst>
            <a:outerShdw dist="47625" dir="3360000" algn="bl" rotWithShape="0">
              <a:schemeClr val="dk1"/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>
                <a:solidFill>
                  <a:schemeClr val="lt2"/>
                </a:solidFill>
                <a:latin typeface="Press Start 2P"/>
                <a:ea typeface="Press Start 2P"/>
                <a:cs typeface="Press Start 2P"/>
                <a:sym typeface="Press Start 2P"/>
              </a:rPr>
              <a:t>Monster Hunter</a:t>
            </a:r>
            <a:endParaRPr dirty="0">
              <a:solidFill>
                <a:schemeClr val="lt2"/>
              </a:solidFill>
            </a:endParaRPr>
          </a:p>
        </p:txBody>
      </p:sp>
      <p:grpSp>
        <p:nvGrpSpPr>
          <p:cNvPr id="3770" name="Google Shape;3770;p26"/>
          <p:cNvGrpSpPr/>
          <p:nvPr/>
        </p:nvGrpSpPr>
        <p:grpSpPr>
          <a:xfrm>
            <a:off x="132508" y="2315025"/>
            <a:ext cx="513300" cy="513300"/>
            <a:chOff x="8536400" y="2315025"/>
            <a:chExt cx="513300" cy="513300"/>
          </a:xfrm>
        </p:grpSpPr>
        <p:sp>
          <p:nvSpPr>
            <p:cNvPr id="3771" name="Google Shape;3771;p26"/>
            <p:cNvSpPr/>
            <p:nvPr/>
          </p:nvSpPr>
          <p:spPr>
            <a:xfrm>
              <a:off x="8536400" y="2315025"/>
              <a:ext cx="513300" cy="513300"/>
            </a:xfrm>
            <a:prstGeom prst="ellipse">
              <a:avLst/>
            </a:prstGeom>
            <a:gradFill>
              <a:gsLst>
                <a:gs pos="0">
                  <a:schemeClr val="lt2"/>
                </a:gs>
                <a:gs pos="100000">
                  <a:schemeClr val="dk2"/>
                </a:gs>
              </a:gsLst>
              <a:lin ang="16200038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72" name="Google Shape;3772;p26"/>
            <p:cNvGrpSpPr/>
            <p:nvPr/>
          </p:nvGrpSpPr>
          <p:grpSpPr>
            <a:xfrm>
              <a:off x="8615811" y="2393370"/>
              <a:ext cx="354612" cy="356676"/>
              <a:chOff x="222275" y="1270743"/>
              <a:chExt cx="309300" cy="311100"/>
            </a:xfrm>
          </p:grpSpPr>
          <p:sp>
            <p:nvSpPr>
              <p:cNvPr id="3773" name="Google Shape;3773;p26"/>
              <p:cNvSpPr/>
              <p:nvPr/>
            </p:nvSpPr>
            <p:spPr>
              <a:xfrm>
                <a:off x="222275" y="1271650"/>
                <a:ext cx="309300" cy="3093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4" name="Google Shape;3774;p26"/>
              <p:cNvSpPr/>
              <p:nvPr/>
            </p:nvSpPr>
            <p:spPr>
              <a:xfrm>
                <a:off x="222275" y="1270743"/>
                <a:ext cx="155400" cy="311100"/>
              </a:xfrm>
              <a:prstGeom prst="moon">
                <a:avLst>
                  <a:gd name="adj" fmla="val 29806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775" name="Google Shape;3775;p26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3776" name="Google Shape;3776;p26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3777" name="Google Shape;3777;p26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rgbClr val="9BE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8" name="Google Shape;3778;p26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rgbClr val="9BE65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9" name="Google Shape;3779;p26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0" name="Google Shape;3780;p26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1" name="Google Shape;3781;p26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2" name="Google Shape;3782;p26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3" name="Google Shape;3783;p26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4" name="Google Shape;3784;p26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5" name="Google Shape;3785;p26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6" name="Google Shape;3786;p26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7" name="Google Shape;3787;p26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8" name="Google Shape;3788;p26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9" name="Google Shape;3789;p26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0" name="Google Shape;3790;p26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791" name="Google Shape;3791;p26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E212845E-2EF9-00B9-7C32-8B0A596D44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D84B6CF9-C629-8FDC-ACBC-8D240170414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6799" y="1326950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Game menu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DC133C8E-23E2-7DBC-269D-C24BC36E1007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7B9BA4F4-0986-C6DF-3313-C89A3B353192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C14B7186-D803-049F-8E96-BACC693EF0C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F630F866-FFC2-CBC0-E6A9-05BE82686E4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8A273430-2205-C283-452D-37105180853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97953C0C-1FE4-1A30-9E27-817B545ADE3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4B034299-FDF9-4666-664A-FA71285CBC1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F4C91A61-DF3B-35FE-A9BF-1B4B7F10481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EBCF1365-1F06-02CF-1FD8-30B39F7D7F89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B8DF9E70-065A-C7D5-A02F-10085E3A78F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D737514C-DF2D-A922-C04A-E2D197B2B8A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7F44886B-106C-EEF1-3899-3CFD508E0EA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C3937F61-6627-DCC8-C020-960CB1444A8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FBB777E6-7C21-A762-AC16-63DFBAFF4AB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8FCD6E27-ECE2-1687-F0B7-B2666F39C8EA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360434C-EA8F-C001-0A2E-4EC45288A091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AE9E3A09-8C06-3D5A-E111-1034EC380E40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E9BA8AF2-E13C-6F7B-863B-C71217BA479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B9DFB385-661D-6520-55C6-BDC13B635B3E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A5E04BBF-9AB1-D1A2-D118-2DEC92C7214A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21F5AA1C-2757-E94F-B750-8072BC72D216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1B91AC1D-C4F1-5857-DC95-257A06319100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FADD3B2F-A1DF-74C9-4076-C273BF0129AD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7AAE08DF-CAB3-C30A-23D1-D461E85FD29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5CA68224-9B6C-963C-27EE-B5C45D3A6470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5CCE1504-56A9-A061-B5A4-FD4F3792A510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6FADE5C8-B6D4-7873-3405-AF61F363A713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547F845C-69D9-31C9-9058-B46051F9FF7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55864326-AFD5-690A-E0B9-6D0CA927449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4F554CE0-1F83-EC19-BC5C-6420AD6B707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8552B494-6AB0-C5D1-4878-9BAEAA4DD9A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75A84A78-BF4C-35C5-5A16-BDCD419E8CE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8E3C9A3C-4521-3EBB-8838-C3C22D429C35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4075D0AB-6E6C-23B6-729E-A0C4C05B47E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FBEF12D1-F9C2-8641-5CC2-32752507C9A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CA0DE517-39B1-B11A-4052-E1F1522A3F7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310B4667-0C1A-84C1-40E8-A062C943ACB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B968F4AC-572A-7982-9BD5-8F1827BC669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5F875D5F-D58C-C4FC-937F-A49EFD58C64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A5B4C134-C3AE-E343-6C34-6F54DA6D0E4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3E0B4064-296D-D83E-6511-4AA79ACA0ED4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15993D70-60D6-D4F1-4A0F-ACAC9A4B016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B984733A-BBCF-1E87-01EB-7CF7B6BFEA7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9044C259-FDC4-4267-4F89-D8EF3C8F5F0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723DB4B1-3F80-0755-4FDD-BA1737E05BE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7421C6B6-283A-7451-B638-6EEF3F4213D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B729F78A-6A02-3329-E94A-32EA25E299F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EFFA237C-2D25-3D4B-D1AF-B2C5BE836A4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5FA1675C-295D-CC01-9E35-FC1C81AEEAAB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7B1AD929-9C0D-091C-77C4-0179E69C108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83C1B4C5-460C-C161-59EF-712A2A57FC48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0A5BD7B9-5B7B-5E28-5219-3BA762E1CC1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B6A8B0D8-864B-784D-E703-ADAE4271B01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A523E1D2-285C-FF85-66D8-EB1687BABBA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A8349DF6-AA4C-2F31-3BD1-942C4331C580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43BC318F-6623-C8A5-99BA-34C7CEE46A5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2D1FC0BA-B143-014C-ECDE-FC19C392EF82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7312E73B-CF1C-2C9B-38AB-79DB954C12C4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B4FA3E8E-3A47-64BA-1513-5320AF9F95CD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CDF8CA53-7AC1-8164-8742-164BB9DD54BC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6475B77C-39AB-A0CD-E2EE-69198651096D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8E3DA658-3BB3-7387-6F8D-B9B69F35D4F1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C9DFDAAB-7B4D-8D5A-101B-393CA3B026C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FFDE59C2-2DB3-C8D3-B8F3-EAED38F4440D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FA7786D9-8BAA-6EE9-6AED-7B24061FF5CD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1EF8F5E3-EC26-5FA3-6F2C-61632E411E69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567C2797-5AA0-8208-65D0-39FCA86D68D2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EBF2C459-0068-A428-94FA-2945399DD9D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E221AAC7-BC44-1D05-2CAE-952324CCC30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BD351E17-C527-AD45-4E79-6E6476C6148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AE78D474-710D-507D-F932-0BF2995411D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2828B5C0-CE63-753E-B94D-399106F873B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B73F75EC-A25E-A357-84F5-02937190F9B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8D9FDB07-F4A4-4D45-9CE9-C220A719B9E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4D1241C1-C0B3-2621-3693-9D3554C8B8F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DEE5FED4-2376-F205-B8AD-9363C75FA94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FC411789-F45D-2464-C827-AEC5389B841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7E30086E-9D26-C637-D43E-7693B7130A5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EE60F632-BCAA-3F41-00A3-EAFE3422555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8501C406-50D1-76BF-9BAD-9EF2B3F544B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3F90B220-9993-0E0A-8EE3-DB8BF440D0B5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EE4EBDE6-96E2-A6E9-9C62-44A6623A5CAC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69B6E15A-DEE5-F40E-D577-F0D0C9E0309E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1D56725D-E697-1D19-8456-8A21538FD333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5D342B97-76EA-CFCF-7CAD-B2D104F0164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59C36EB1-9A53-E1C7-EF16-5F9528783635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E0E6ADB1-0DA2-940E-0847-E8BFF8D79E63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0AB63EDB-E0D3-D17D-D917-C36B136140F8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BEF8B128-E776-B1F7-3EC1-9D0BFF36ECC0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D554611C-9406-0CD1-1915-C1F5E9E2903F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0BF90BCD-039D-7A6D-6F40-32FC20D0B8FF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1A92FF58-4D48-D3A4-379C-C1808FE54BC4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59BFF064-1B29-4A71-8691-C83A8A859D33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311ECDDD-1701-8CD6-5F71-FD9161FF42A7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515BA6B6-C8A0-BA17-BEB4-6A2B343D270A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B687C3DE-AF4D-4FE0-2D03-1266C89536F3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A8E34369-D60B-ED84-3BA4-189ABF6D1E22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EFC6E85C-6038-9E87-8498-CE843CCC53DF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F99C343B-DA83-E002-879D-EA19A05C65DB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50E5BDA5-CD97-0EBC-CCCE-46DC52162FA5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3804692A-3B27-9D90-090F-07F313904F2E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B7AE87E-11CC-D91B-BD81-B4C87E41BE89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20EEC2F1-E0E2-4AB4-4AE3-7D309626302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0795DDBE-005E-5DCB-C706-9C5E938391DC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10C18AD7-36F2-3848-ED6D-22212F922D1A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E599DDD4-D2FB-D00F-542B-F2E632FC96D3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4B63E2C7-61BD-F35D-BE0B-D55C9E27C370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045EC5A6-FECA-168B-69E3-A9627BBE1AFC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25FC221F-E644-CBA9-0B60-0C151677334F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B9ECD31D-A921-EFCB-43BD-37E73D6151E2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5DD2B88D-0E1D-F269-E4D0-316D5DBF2CE6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CAF975B7-0ACB-2F56-97A1-54BD1B91FA16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5845281A-D57A-13FD-49A0-9471CE054CA8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8FF8712D-1095-DCE8-4209-DC205B02AA92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D7E0B49F-6CC2-6596-39BC-FDCD03D01DDE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C944A224-BB38-26DD-9D49-5BF2B8F68C18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87C9E33C-D217-EC5F-5381-992B0E3A4E69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C4CF58E5-A9FF-FB2C-9DF6-D3367E68D2E7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3481416D-36DA-021A-CB21-5577357C974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8A59ED11-2DBE-2F8C-305A-9ABADED47EC9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F6491A37-124B-2804-8654-11ACE059FD3D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067325D9-E55A-B596-5E9B-7D6E28333CB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53B2A6D3-722E-7D84-5F52-31FB0EAF0409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74DE68DE-AAB0-5427-EA77-D1A4F475F47D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9B072069-0AC5-E631-F34B-6783FF27B38F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0EC03093-8257-A24A-A5E1-15DD11364F91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B16CBF1B-190C-155B-3372-7C66BA432226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2D37E809-E3CC-7F1C-4EDF-3161E3AE95E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9F981799-AB96-EEA4-2847-FE6A59FEEA20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BAE2D8F4-2F47-CAE2-838F-3DD5F5F876D2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250761A2-9E1D-7418-F7C9-5D34899B830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DF943317-BA98-B6DC-76F5-493DF6626C24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C0F4B80E-2CFC-F6A7-AA72-5F0C65685E71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61B27906-9F6E-DE4A-DDAB-956E8346014B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23C1383F-951B-E829-88F7-36726FB129AF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262A4665-04E2-3BBA-7B3F-06DF87D45BD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6FD8D99A-508C-2195-3EAE-47C0621BEC5E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6353F60D-7134-3EDD-2FA8-DBD7C9777A04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3CDAE8BB-4CD2-5B8B-EFAF-5F66C27D3573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CEE1DC42-740E-1048-5F41-4C541A674CBE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74A10552-5799-6E72-2E4F-D2B93720F830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3B57B9D0-AD50-51B4-76C6-641FB25B73BE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410DC421-C0E3-6273-4A86-981070BD4B5A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6E78387C-5B6D-43A4-ABEC-48F343274D34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6EE73421-6D90-2765-A188-86E84C26BF00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6704E3EE-1879-6377-05FD-305B3333DDEB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2E3F363A-C930-664E-AB37-CEFDE63D365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8B121DA8-AE71-5902-16D3-83424E761545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5DB3A60C-40D8-3A3F-1312-5535643D2021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4FB462F0-6610-2EA0-09B4-CEB340533BD6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22C1FB10-5700-136C-7297-B188BAB3D489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AE874136-9904-89FA-1EE3-486904A3298B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779E8BC9-8E9B-CB16-E295-B2B365FCA004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952B9053-F940-E88C-38E5-672E7EB4FDA8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35E817E8-A0FF-025D-E514-FD0DC11B7D40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BCBDD062-280C-DFBA-318A-0F0DBB7CAC66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735CC13C-221B-9980-9703-D352B73AA99C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1E2F9F59-9FB2-B566-335A-06ED7A773594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D8912568-DA8B-0D24-3129-25E0D16807F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1D7D2633-26FD-87F7-896B-D05B5F91D0C6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2C039573-AB25-898A-D042-9D21D0E54ED0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75EA3B75-F648-6C6D-B9DD-329903C6FA9E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89B1D208-CFEF-FF40-DCCE-691AC4A22A57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6F9F73EF-6DA0-7174-15BA-4615C2C5D4A0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E064E4CE-D79E-ACFA-7C23-FFA0866AD30A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4E5267C0-7AF6-C9B0-8CDA-77C18841A49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4E5127DE-0BBA-C91E-4326-AC69165B41DF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7AC1ED0B-D590-CE58-BC8C-4D968988407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3AEBC69C-524C-AC90-E97A-B6471843E44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401C588E-7356-5954-B2EE-C9E6CE93E907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CB7E7A08-B527-A9D8-0F20-A8D5AA282D9B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0FA0ACEE-73FE-56EE-EE2F-6236EEA8A709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79132C7C-9D36-8E19-983A-0EF81EFDD6DB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37947C41-E46A-EA36-3C3F-AB76D7169DDD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5932B3E8-7C44-685A-84A1-396DB6C0BF24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EF0F9E53-B29A-702C-73CD-3644D2761478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8C7C5DB9-A906-818C-CAB9-CF7439380B6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EAEAAE01-08A4-30BB-8F76-4CE083664C0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E9754B34-5F77-0431-C65B-4627FD6431B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603249DF-59E6-9E20-F031-212C06EC53DF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3A0B58A4-6966-DCBC-C539-15E778E539B3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822C84FC-8684-057F-3EDB-604FE510C188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AEBACCBD-57E0-0719-0000-5CB5358818BE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164AD1FA-DF86-9892-2FE6-C302300DEA68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9083A3CB-1722-1E2E-DD77-835A0EA13627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5ECEC42C-4351-3458-AAD3-AD1ED0718F4C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79401607-9C42-30F7-8CA6-66E40B21FDCC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2B93B0BA-4847-5686-CB93-E139686B7A60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7501FAC9-76FD-AE6B-8B67-D3E7A349B19A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09255226-5177-61FA-2355-F6B8AB299F4E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214483D9-CB58-6D37-2B05-295B2AAC80B6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823B2F09-32C4-D98F-B4F0-374006D071AB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205D2287-BC54-40BD-C381-90EE4722F1D0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5FB6D36C-3BD1-97C9-7E31-4061DB2796C1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AD5F073B-D7C3-7CD5-CD68-62977160D0C7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F6556694-1194-B08C-2300-75B93AB8EC17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3D705361-18C3-196E-0CEE-E58095ACADFF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CF934491-C5B6-4F03-86F2-14650D3C4844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509C3B36-1DE8-08E3-7E4B-C260FE026F7F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DB38F569-4E67-0B7B-27A7-7E5D156B2D9F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D9093D13-76B5-71D4-9C93-EBE2DDA03000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A0216B26-501D-DBF3-6E00-F91D8DC2007B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BDD479C4-A4C5-4D44-32D6-1F0DAE7DCDEC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BBEECAF1-6ED3-5AAA-36FD-8B2F772DA63D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E8D38383-D0B7-CC57-830B-4A1210F9CF10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E83BB004-8C7A-C786-90F5-0FF91CBAFAFA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948626FB-976A-EB3D-5041-786F4BEEBBFA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669E4070-7A43-17F7-5550-B92EF0A505A2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CCD8C77F-B8E1-FA2C-2745-941F65F038BD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5ADB9BCA-439D-689B-FAA8-E60E3939042F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C51B8882-E1EC-DC47-2841-0170A0032206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41551C4C-A3B4-A9F3-937E-B258277A10A1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2CDB40C0-2E17-3848-AD8B-1A3FC982EF6D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58AD129F-1494-E83C-2C60-CD48B15664BC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34377A75-81BE-17BB-761F-9E22562CD87B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D4C4E811-0DD0-3EE2-608B-78A0B86A72BC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F5BBC3D2-CE64-C4E2-C250-41D79A3E3F46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20393D6D-85F7-27EB-F793-E168BFDE0E77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FA21847F-9DB8-0079-B546-C50DC7570CFD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D661FE05-6AAA-E2AD-9ECE-4F054960960A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E0C6393B-018E-4FF6-1DA6-7241BCAF2537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E4AE5EAF-A4F6-002A-7A3E-7FFF64213D26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BCB00A94-9098-1E84-8E93-A303CDEA7A9C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0AB49CCF-3616-DC39-5701-32F952FC3623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99612D2B-A390-3EAE-8E64-3B4976BB38BB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990DEDC8-E63F-D4D7-DDB2-FC1753D77EB5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37270F25-A63A-2339-75F4-6BC71E32C377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379B0C1D-9C3D-5A89-2C11-8DD55D44279A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B8E6229D-EC8C-6171-3862-D29D4CFBE37A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1DA86DE3-C781-3FC6-5BEA-44A5FBD2F1B4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F643591C-9E73-C98B-75E7-07CF3479E9AD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8061F762-1E64-432D-B16B-9DEFD9D83AB2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077C7322-2EDA-719A-3366-87349B3C3176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478AF9F7-F69D-5B57-6AEB-6C6A99CAEC58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6DE6DC2D-068F-78C8-834D-7E6E678B9174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10F3690C-99A3-744A-FD3B-60FE5C906D6B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CCBB1610-9DBD-128A-4A80-AD4E1B16E1A5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5B2526F0-0754-C0F0-66B1-B9248495EF78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32160D37-C4EC-A650-896B-FBE4AA75E09E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FC77E8CE-CB71-D90C-C558-79B24BC2FFE5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A93C0551-18D0-3651-F6DC-4EC35B1CDE8C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51F02C87-8EDA-8FB7-F612-AAAF35FC888E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906A28E4-E924-9B63-3259-55A5392A17FB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8A4B8FA4-88A1-EF13-7347-60685B431620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5B8B6958-932C-6751-96F0-FC75A8FB4E4E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BABAEC4F-E8ED-BE8F-B599-77BC7075D447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AD02131A-C8BB-B047-B549-B5F625619A49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5062B551-94E7-41A1-38A2-EA0198529327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7AD8BB6E-975B-651B-B55C-C2012A0B8211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0B8D9D25-A73F-7148-A1C5-A08950B0FCCD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932E6C34-EB7E-0969-F2F3-CF0339A86637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70538EC3-EC03-B34B-CD00-A1C57998E0B2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0589A74B-9521-9EF5-C454-80258A9F9DFB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32A1DE1E-E998-40B4-95DA-2D77A2B81ACE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7FB6D2D0-C367-BA28-36C1-3D23702BBF78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3D16B5B0-F2B0-8BA0-9D1E-9FEDE439A886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DE436FAD-F4C9-FC7B-9F16-176359BAC9D2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9E4A17F7-F6D0-FB9C-70F2-4DED636CCBCA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61D4563D-1964-042B-DA41-933C60B7B812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E9BC6FCC-0BEB-403E-2B30-E11701901630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AA3921CB-BD94-D008-6D8C-4DC66C904A1C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3BED6A26-7788-9737-80C5-682A2086AB0C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5ECEAA5C-1F6C-F0CB-3B83-3EE4A1603249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6242ED1C-6C5F-6BED-AAF0-B0524DCBC420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5EBED06D-D3C7-D9D1-3DE4-99EB3DDAD8E7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35A296CD-703D-2713-06CE-F08F63D665F8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6D0D9EE8-F907-D813-7240-88F27FE71E5B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0D7DDF8E-8679-50C6-AB84-D5915DB2B07F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A864FB6C-A3A7-ECB3-1D9D-0BA71A260AE7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361AD9E8-1111-1A05-77DE-609BA23648B8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2A93A58A-8A98-5FDA-5D48-D0BEC24988EA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62590F81-AF55-6E71-1A6A-3C07BE23D1EE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8BA42FAB-96A8-5E23-CA7F-164BB95787F7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175C02E1-635C-25E6-8DD8-8CE0B61887C6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9DE19732-748D-6E46-C847-2543815D33F5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20F7B840-1772-1B0B-FE80-3773A8DD437E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46ECD15F-6AD4-8ACE-9E01-223DC7D3854D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CF2C7EC5-087A-241C-9B04-45291691B68B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715DD968-1EE2-8466-AD99-CEF6F61C1BB7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6F38C1D0-0F17-91FF-D695-C2773ECDCBE7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C606F0B6-5AF9-EC7B-9F21-76285D1BBE0D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F47D1819-2D5A-47AB-C27A-0198A1C279AE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DBF78B82-51C4-2AAF-17CF-42423E92C985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1BC243BD-C1C1-FD97-C822-59CAD19102AE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8D18CC23-965B-1357-7E28-BA8C0235B7C0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E1FC644F-B1DA-9E71-BACC-42404DD58D8C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2FC4580D-D32B-3D67-D0BE-22DEE5297589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9530E77C-EAF4-9E4D-D560-658FA7AD6E07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317D1CF4-3510-D2AB-6971-BFFC6DDDE66C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8BC1739B-C996-5CC9-E2D3-1325A7DE5477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52FBF284-F35A-496E-8EAF-5293286F13EB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0050595F-6A05-0C8F-AB9A-934FB86E675A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0068BCF4-50B0-6CEB-75C6-04D96C4EA6A9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D71E2CE6-6E79-A01D-A369-75854B84417D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310F66C6-46AA-3840-AE83-32CFEE8AA171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F99467C1-B86B-7785-38C2-F3AD04A5787B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2347DF5E-9A9D-E1D3-C472-19639B341C61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47DB2D25-8C9C-AED1-599F-E869D5EFC1AB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EEA92098-96C5-836B-1EE7-6D981D82C0FB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F3062AF6-B543-F2AE-7054-019C3BA83450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300AEA28-67B6-3FF9-F298-D971E991942E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3CD5C4B2-0306-8AB8-C96E-A3DA1792D955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0F963810-1CCD-4507-4805-A9EF2F7EC712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6AAADBEA-7B37-1E66-BE7C-A15FC1E58983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123409C5-DD93-1B61-6A21-8CF8A772ACE9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3D5B208D-02C3-B988-163D-6F374232FACD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548E623A-C2C2-20D0-76B4-CC2DA55FCC0A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47898906-4943-12FC-3C44-E6798CD7DF56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EBB217ED-57D7-4C63-302C-5C9808248538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2C1177FE-4161-2BB0-29AE-BF8CCCC65A0C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E47E65A1-D05C-5251-5136-006D7A9E5DDC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4FC4A686-2691-D884-674B-8512D83B64E3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BA24AC46-98C6-B430-3D63-A06D27D8A741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989ABD57-B064-B196-1BC7-92462D60C450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568ED861-79F9-87CD-6375-6307BAAEC5C1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12D30C98-EE1A-F3FA-EC91-39576B25F5F6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4977D908-A3DC-57C8-97F1-DB4346C6EDEA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2AD88EE8-75AF-CA12-11ED-1244BF4C0566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BF59DED1-FBE0-7D82-AED4-A29CB6A1C598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775366BA-3880-739A-E320-16C7A5EEBEC7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F17B65C9-6C9E-917A-EC7E-18B91FD04546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2F30FCD2-9030-3DBC-CDB1-4A164979AC53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6F7CEF1F-29C0-57D9-50CB-B41FFBA98AD5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429BA72C-AB82-9ACB-6AC9-0A8A26058538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5DC03365-6DB0-8FDD-DA9D-C00A66153718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BEB0BA7F-D268-56F9-4976-AB263AC7DDD9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DE598557-9537-6BA4-F39F-50F5E2DEF2A6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3B3844BF-58FF-EA0F-7615-E2156DDAB60C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52D6A3FB-65FD-170E-B249-B217FFD498ED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E9ADEB38-620B-0DCB-FD3C-D4F44DE65FE1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4AF6C6F1-8D58-A253-84A2-B7C46ABC3282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422D8ACA-2D29-3415-4973-AE608DDFF45C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1B4CFD92-164F-C7FF-4104-64CE01E233EE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00E4D03E-1D21-7167-75AD-1BF15D065E84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3BEFFDBF-7966-CEC0-9C0A-211005AEED71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9B9FDB77-D99B-A4B2-3DFB-59DF8F04BF17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35BF79D9-0572-24C1-76C5-7C6226856AB9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9EAFBCD7-4026-27C7-9087-05E7B98FC2A2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1AAC8E4A-A244-97C4-D453-A76D160480AF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D880E4EC-B5B5-EB2E-8780-8DCAB0D5DF6E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CB7E12A9-A631-CD90-065C-57ACA186C332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78FF4A6C-7BF6-DA61-005B-60BD88CC6E3C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C68A738C-5638-2568-A718-FE6492D2930E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61458074-C634-CE30-B90D-9CCCA300AC24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BFF32D79-4189-400C-C0F3-AE67EBE5EF2A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A6264307-102B-F199-96CB-5BACCE644F1A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269C34C1-2819-9D42-0100-C781AC26EE82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FC7472A6-A5D1-E49F-5829-F9A870370EFB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C1AD06BB-C58C-9225-428E-68A721979676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E8D60DBE-7289-31FD-FC02-C59169A42D91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356DE3A9-3197-4A12-11AD-DEE2DC015C01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8C8C520D-1539-4850-EC17-BEB8E72D3931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B81277F4-9B15-899F-4541-46B91ACA7C8F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0F087825-5DA5-221F-59B2-1E809B8DF390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094F48A8-477A-EBE8-3337-CF5DEC6BE29A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C1AF3321-3FAD-7C88-DD10-54118ECCB000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85898F06-EDB4-44ED-FBDB-CAED19C4DBD3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052E844D-266F-FF67-B4F5-4171061E4939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622EFD33-FD0E-8491-B6EE-ECDE5D5E5B4B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155D892A-9D87-659C-9206-E300B67C6C30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95FEF0C4-9FEE-9BE4-A3F0-88EAC895B3F3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44EF804F-E799-803C-E722-8911DA9B7993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B72E7D60-57E4-2EDC-4593-83D364C20371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DAE333-FA68-B63D-2CF2-763DE1DACA7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6799" y="2013397"/>
            <a:ext cx="3821425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► Play/pause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► Options (volume adjusting)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► Quit game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0E37B7E-E865-4053-9444-228D906D7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435" y="1148795"/>
            <a:ext cx="1709925" cy="265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07234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3F20FAA3-D4D8-98EA-0B53-E7B91610D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Mở ảnh">
            <a:extLst>
              <a:ext uri="{FF2B5EF4-FFF2-40B4-BE49-F238E27FC236}">
                <a16:creationId xmlns:a16="http://schemas.microsoft.com/office/drawing/2014/main" id="{09243CB0-E944-35FE-4FB6-ACEEEAB01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831" y="3002971"/>
            <a:ext cx="3511460" cy="115210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148" name="Picture 4" descr="Mở ảnh">
            <a:extLst>
              <a:ext uri="{FF2B5EF4-FFF2-40B4-BE49-F238E27FC236}">
                <a16:creationId xmlns:a16="http://schemas.microsoft.com/office/drawing/2014/main" id="{037C2414-0AD2-7716-02AF-84A45F4CF4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444" y="2571750"/>
            <a:ext cx="1666975" cy="14708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6D2ABC42-6F8D-2B95-08EF-D71158E86CC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20238" y="1152358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Player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56512330-6437-32AC-7BE8-E615268AE662}"/>
              </a:ext>
            </a:extLst>
          </p:cNvPr>
          <p:cNvGrpSpPr/>
          <p:nvPr/>
        </p:nvGrpSpPr>
        <p:grpSpPr>
          <a:xfrm>
            <a:off x="4141989" y="1726921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501D4384-81EA-01FB-1E8E-D6EAB4DDD96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9575B51E-072D-3279-2DF4-D99A6E73D29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E3AE413A-1577-A895-EEE1-6CDBB2D84E7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4D4D2054-1687-B698-0E09-D0EA0480523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1AD6D940-CC7F-581D-C70E-1AB605E8677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CED958DC-4868-965C-62B9-289F9E5190D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78B7A747-E098-06D0-4017-E2D48548A5B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C297528D-CA5C-505D-F51A-3965443CD12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5753D236-5728-F96D-2E34-D8B5ECCE55D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36D5DEE5-F0AF-4A58-2154-CA7F8323712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1A1F22F8-DAA3-3556-299E-754AC9F0D64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5EB00BDF-794B-F914-EB0B-96B8F013A56C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3EF3865D-38E3-4800-464C-1FCD2F1DDF3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AAF89016-621F-129E-0D0A-AF483C04106E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16A6BDD2-1366-76E5-9A06-060DC12DA6F8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6A896E2D-6DBE-2260-3AF6-E70698A2EB70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734869AF-F6AF-08EE-8B4C-BEE418A87AB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71E5E86C-DFF1-784C-2806-027E07BFF150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8239F4BF-858B-F56E-06FF-DD9CF61A90C9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92B7C85E-F423-38FB-D5B1-315E41054ABC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E654D1E6-A182-5291-2594-8B7380808EA6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C7616066-2292-414A-D6D5-A183FF7967EE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73DAF5E1-1CDE-6E86-BE7F-D4BAFA961B1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CD1D7A08-BA70-75EF-D2B5-AE4D559700D7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C7FDEECA-BA0F-2EB3-DF16-49CDBBCF590B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A63EE4E7-F1F7-85E3-76A9-D83CC50A5B7A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97DF65D1-E4D9-65F4-5E8B-F4873C66C4F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86B3E356-059D-677E-E0F1-C8DEA498E9B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E7A3F968-BA8D-DA67-0A97-03469AD0D7C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B399CC43-5192-D03A-A0C2-FAEA3AC1FE2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2E0528D1-853A-224E-81A2-BFDEA4EA3FC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7A80E0E0-EF54-73F7-2AD7-6B1AA815D9A5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A8D402EE-E31A-2C85-8865-BBA5D1ED9D8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21955B9F-3E99-D93C-8A8B-9ADD2CBC279E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FFA4407E-2DB8-5FD0-E270-51EBAB0E415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BC4E6D14-A154-A0CF-FF66-18B0C6D2AAF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95260705-4868-01B2-28BA-B9B1900D91D7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6BF66790-F5BC-3005-8B01-6CC088547BC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13452574-C4CE-855F-6373-6ED5674F83DB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711EDC0F-521F-3331-71A9-35A7437A9D79}"/>
              </a:ext>
            </a:extLst>
          </p:cNvPr>
          <p:cNvGrpSpPr/>
          <p:nvPr/>
        </p:nvGrpSpPr>
        <p:grpSpPr>
          <a:xfrm>
            <a:off x="7448409" y="1725058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F1FA618E-601A-CB8D-F98B-82CBCFCC0CC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8B4B0A63-EEDD-4125-87CC-2D577E094DA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1732A39A-E2E5-97AA-E04E-519A59C8DA0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72424195-61A9-D616-EB60-BEAF348833D4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95E11775-32C2-4EC3-E977-66382D5C604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9E2BC503-EB65-2CDE-BE57-01F4EAD6BEA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4E8A549D-0D0B-BB23-5E4C-C3024F32B187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BF8E7510-0162-0D15-7D9B-2F51C3F1B13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4A47D0B1-FE53-307F-1A15-980D8DFED70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7C343DB1-2021-7D52-1E67-AC00E17EFE7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7B427BC2-0894-7C32-BB5B-4B1F18FFA5F0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5A38DD3C-2EBA-62D5-D8CA-44FEEE8E9D3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7A8D9C84-8DC4-638F-F85B-5A53DA1AAE8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CE57E6C5-1097-ADC7-B001-71F8CC262646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96EEC738-5042-78E8-529F-641949A72F4A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FB60DC43-51F9-42E7-80C2-E54C37657C1B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32751086-A724-E574-95C1-483544D0086B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DB8F9C12-732C-A85B-7822-375F104E0BA7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A4607ED3-F12D-E611-4B2F-4233A05870C7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CCFF26B8-BEDF-5824-A0F7-2689C3139B67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8A67F237-2C8F-BCE8-35BA-9F48013F32DF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FA86BD16-B7A6-2EA3-DFCF-2F0AAA3D6B42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58F06847-A250-7CD8-A98D-48CA19DC0C2D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3E3C65AB-649D-4285-28C4-2308F472A297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3BB0BFC4-6D87-03A6-76B7-711F0A9DEDAD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51FE5385-3320-DBF5-B139-4B8491C0641C}"/>
              </a:ext>
            </a:extLst>
          </p:cNvPr>
          <p:cNvGrpSpPr/>
          <p:nvPr/>
        </p:nvGrpSpPr>
        <p:grpSpPr>
          <a:xfrm rot="2700000">
            <a:off x="7912159" y="3118683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D11712D2-1B16-AAC2-28D5-340A11B2A45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22CB385E-F476-709A-521F-A72C03B59AA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7DA7DC38-50CE-133B-F67E-33A396DADFED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5273EF5F-F8E9-8C6B-091F-FD73B533E85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FD92A5DD-2582-9FCD-B227-6D060349697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292AE9F8-9D99-6A8C-737B-6F02032EE77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F3396045-AE46-63B4-B218-80AC5C1967B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5CEBB562-0612-0060-F69C-C63278B0428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5E67BA82-45EF-B3F4-539D-BF1E47A6C6C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F25AA2FF-E9B9-7915-E6A8-E58DDA6E7BC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03B1DE62-316F-3C59-543B-13AFA3713E3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B7FA26C4-62C5-F426-33D4-6B8922D3150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429B719F-1926-C655-AF53-32E6A8F984D8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0D9528AE-B16F-94A0-4499-282298E5947E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1AF8A08D-C0FC-F0BE-F900-AC48C06C6221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699294AA-4AB0-C529-EC59-8C601F5163E3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B1E7B49C-85FA-5D8D-1442-207591DF5635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70A3FFB5-240C-0A9F-B8FD-CEBA1E9F3932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AF5CE355-DCFD-D6A0-1F3A-CD83F84D0DC8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C9F02F2D-7625-A4B8-713F-AE2A39C497CB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7AB396C0-6274-81BE-BA74-5789032826F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A30E4D3D-A705-D5A2-DF6F-2B3A2EBDE1C3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69040DCF-0719-5C65-660D-34C378422A0E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02651AFD-37CC-4B7D-75F2-2299ADDC0097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0D5AFE73-5936-0280-36D6-675B4631524F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8BC155A8-30FE-1031-6DB1-A1B722AE48F1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69072368-81C0-E730-E30E-6A1CBB52BE27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3139CFCD-5078-5052-AA7F-EA7A19F1C49F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1EE1D58B-9E86-E8A8-1B26-C25049CCBC88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41CE9D54-004A-E0BD-09E5-D62438514ECB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ACDD60B3-2CC5-7DC4-0471-D30D4EB43EEF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3EC8F34A-764B-CD99-ACDD-796920030D95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B1868142-8C44-66A7-D6A2-1221C934837A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9F177F71-62F3-C9AE-B7F7-060C34846CA2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6786D92-C93C-9257-CFAF-8161EE1535D1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4ABD7E90-EB6E-27A8-9C95-62ED393F643B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0A2FF4D9-EDC8-5A53-D17A-978D3B92B0C8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4B638CFB-2070-6290-B6AC-BE44E947122E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5A98883B-F758-7CAE-BFAF-44A47936B37F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1F8FC679-4719-B82C-8C7C-9B654222BE23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FB2A78F4-8F97-8A95-0A0F-46981EA83758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5A4A522F-837B-4421-1C8E-14C8B2026583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B4DBA3FB-8C05-4EBB-9966-2FA4CF34ADA7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7673BA2F-3122-93EC-E2BB-4440350E52AD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D84D5574-AA32-CCCB-8151-A4DC3047BE35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50F1430A-EB85-79A0-975C-739EDACA83ED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D37BA13C-0016-966E-2208-E4D99CC2E44D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22B5996E-85B4-997D-A677-4301C23F12FE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DA382ABF-9FEE-FDCE-60E1-E2FBC65A3B61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D0A11EDA-14D2-BE04-5AED-9D4A4252F706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3325A2CE-D63C-931D-1C81-48B72993633F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43530FB8-E2D2-278E-5C37-C89960177937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BEDF221A-31A3-1627-9FEA-CA9EA6870B1D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8A9C9EE0-3896-CD6B-7605-3C11F258E6E9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8FF41156-A418-B24D-FF47-D80A54517AF4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F690C279-A7CE-2B13-28DA-86488ADBABA9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B5BB9764-01E0-8F1F-11BF-00A4D204CFD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DAE5B524-0F44-CF8A-C7B4-242BE3878853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78BA7DD0-BDBA-1D14-2D65-C4457AE618B7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F9F6E255-F1EC-A8F0-7FF2-CD904C9B46DA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E517DE89-18DA-E0AC-5277-DB8CB274F8F4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F8F9D6D8-03B4-62C4-6D15-B2CC6ED873C3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2FCC20F9-47C2-7C29-D0F1-67DEE741CE6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5842DBC8-B3FF-F5BA-E651-7FAC2F86443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79898986-8A24-575D-6562-2940BC161844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F1AB5AFE-1097-F837-FEF5-DA9B16021D7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E489087A-EAD2-B4A6-B3BB-3A055F9869D8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7D9FFD7A-4F68-4282-68F6-917C6B2EAC0C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0EF29A38-E821-73B1-517E-A926E4E6FE7D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8D59368C-49AA-630A-91C1-26589FF8CD76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5F216CC0-5079-E4BD-84BB-B972FAC0B4CD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FBE501BE-55E0-FC8E-EA78-0A8E15AF9993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A0BD05E1-E8E8-BF99-29D5-81E56A9F911C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EB537F26-B24A-8F4B-6FA2-FE991F077925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1C20A20C-2DAB-2741-EF0E-B77B69DA4BAE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DD057F62-89B4-0979-1C05-6A5B0E729792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C966F878-2943-9E74-F315-2BD5670F58EC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6CBC673C-4F06-5891-7516-A589676C3F1F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20F3A350-C127-0E76-FBD3-45FC23CB19F1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464E6C8D-D401-1522-3977-4B1AABD6B739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14887BDD-6273-3BD9-C843-E21E612BC37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29BEC891-D26A-8A7D-8F6A-B2996C3176A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02034E50-F99F-5807-59FC-6708D588C2E1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56CDD0EB-F021-61E4-A4BA-E38D23B26173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92AD49BB-10A1-8476-B03D-A24F81B7CBDF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25090541-9F4F-E586-9C95-C3E6EEC6532E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F88DCEAE-3A7F-32E7-ABFF-33F22F4762E1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81449508-5C4E-A79A-E769-B5412F4F3314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9005B06E-1123-D51D-3F9A-CE04491375B0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102448C4-DD83-6FAC-65AA-A5E7E63C4C8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99BDA1B7-5BEE-D323-8A18-5974B3D6F8F9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B0080EA4-A447-C920-AEFE-E35D68A73FCD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15EE52F9-D4CB-8CD9-14AB-788E0C58810F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A4379E90-0C36-CCC3-8B85-09313AC4E12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25946E5A-DF39-A1C2-8AF2-22260037AAD4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A4C8A00C-56DC-02B0-F828-FD57B8919763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5E4848C0-96BD-5BD5-58F8-BFC69808FC90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005854A2-2F5F-7CDE-BCD8-BD295BA9F592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C9F51D2C-496E-E909-A708-C974FE0EAA32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C5B74D52-610A-C76C-11BE-44A570C4AF63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60FEF8A7-E8CB-0152-C654-BFCE1ABD4C4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47EACF95-89BD-FAEC-35A0-EDF975E12521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14529C9D-3F93-B820-B7AC-A5922A0C3CF5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9BD45128-663C-C126-57F5-974345366D26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DBE897AE-CBBD-F60D-D2B4-671D97A16670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B249797E-8C8C-5C6A-A9B2-919D69A0E476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30AF300F-B38A-F231-61A8-0404BAC1C075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3137BA20-7C61-2739-4F74-4CD9BE1CC438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D5D1F09F-EB6A-7D6D-407B-210BA5D9FA8B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B6140545-FA60-F3E5-3D08-C07F2C93DE8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C86F931A-BFD5-A21D-894F-5B40B216D3EB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9A697FE9-FE5F-D246-63D8-646FB3E3C1B9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3F6D9D59-EA15-B786-CF2A-08352D4DEA57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9902473F-BAD3-8B6A-B418-4D0661357E78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92CE97E7-4301-AB63-0BFB-ABAD7FA0C6CD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73788D3F-29F7-C7FB-7135-59C41BEA555C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C8396529-C876-ECDA-3863-1CF3CB1F09F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AFC25D93-2DE6-4287-F25E-3B17DC81B356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7E59D353-310C-57A9-6895-0FEDDC7F02FB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C370B28B-1578-2F5B-9200-E7F7B1BE0404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02C5E3EB-95FF-49DC-3F8C-460A85BC6328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92C25678-DBFB-C3AB-5BC7-D86E282246E8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76896EB2-6A53-3684-60A1-9D91DCE36087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F7C7E0BD-F7C7-44BE-AA62-E9EAE705273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C4CDF921-A458-3DC9-5689-647D42C263C1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FE931471-B22E-AFF4-90B5-4525CF1F9B80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101282B9-E07F-A083-5A46-54036D41E9F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BF9546F1-3316-EBA2-C50C-09285DFF939B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F551FA00-73EC-62DA-F237-4A6DDC48F00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7A32A2FD-1959-24C7-CDB1-D3DA2438199C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CB239D0E-5D76-295D-787C-2A3EDE8DA52F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D0F483BD-2442-1E41-EC85-FDB617ECA7D4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587AC3EF-3C62-8F1A-9765-D5808C2E821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84BB3B84-5418-FF6F-5CBF-25938E80C572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803DE8BD-928C-6390-B8E9-A44758875666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B12A4D51-D5A9-8FC2-5114-6E6DDDB38759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30804E54-8ACC-5535-753E-BFBDB188A80D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02FF9E3C-7FCD-3C88-3DB0-29B2AB8327CA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012543A7-2BBA-33FC-C462-B98E995E523C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B6C2008A-C573-4FD4-F623-E99B42DBF611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A0B4DB85-18B0-0BFB-1D2A-AB867DC92E24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5023484E-707C-69F7-E55A-EDA726C36177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BEBCF003-0CAE-B58E-8894-7F7FA5315BD5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8D4A0AAE-8566-7339-C66A-5ED00561F8FF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3ABE3524-8E37-440D-A8EE-ECD188474C93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5B847A5E-6AA7-05FB-9432-CC1802396705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2F516125-D041-67A1-A31F-23DD5CD3DF0E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7D2CD538-BA95-3532-ACAF-871EA494B012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D5C0DC07-216D-D545-AB72-C82AA87509E3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556B84CC-B3F7-2325-7B92-8F94B9B81D33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C44BD1BB-1B1C-6259-35D8-8A1364BD8B3E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98A12011-429D-8BFF-6DA2-CB45FD1499D1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05AB039C-6299-5718-4ADB-59DB99A5658F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F79A6FBF-FA3B-38F1-4A9E-CB96BD64ED33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6E491978-1C89-21F0-5462-057739F5B854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DF619F31-255A-48AC-1D8A-26330B819EB6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D490A4D5-B128-1A0E-A4B4-104376DB70C6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C5E7E440-1531-7D06-6D3B-D00652A0B0A5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9C99CAE3-F77D-9927-E92E-C43282E8792D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B21ECFC8-D5B5-FE41-D18A-911EF2D27A5C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6C78A519-F7D7-880E-984C-03FEABB1F21D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981B6B74-B1B1-B632-1244-8C605D222548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121FB90F-1888-E38F-7838-DA0C9742729A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7D2AC980-61C0-95E4-665D-9286E4F5AC37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18A3E16A-C5ED-1427-80AD-FEC443857656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2664437F-C6FC-ADDA-C78D-7A98A6A44B6E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8F7E4EDC-F489-FA87-411F-20BEF2AFDE2E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2DC53B22-5A48-B4D3-6E0A-86FA157B5876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64155DD7-E596-68AC-88CA-1AAC4A562BF6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0AC2C770-D269-86AF-73DB-92942B715768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E28AA0E7-C198-6317-A02D-E21F2DD23135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BD56E4EC-2D7B-DC5E-4C3C-918D3B2F5F77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3DC68278-4E16-D738-332B-D023DE47A07F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665877D1-1121-D7AD-8B7D-A4F7DBE7DBD6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FDC93DC9-9E0E-E32D-5F3C-520D39057564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39A498C7-B613-AD20-4D3A-0E5DC16AB3EF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AD958EF2-47F3-A1A7-BCC0-33833418E78D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54D3336B-A9AA-0D4C-DCFD-F794E528C961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108550C1-F88E-BAEA-A37A-B48BCBC958F5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9BB0389B-9E75-6EB7-FBA4-F3DA4817C312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2DDCC11F-70DF-76F1-6258-E96C454CC5F6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B92F22D6-826B-F78B-209D-E4AB1EDD6C5E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EB0131F8-77F2-15B7-EA6B-0474F859648A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1263E1A4-A06E-5117-27F3-8E32783DAC01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AB3F34DD-F9F9-49BC-4F38-23C712EB4E82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933C740D-202B-A02E-1043-E653BDEBFFF9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0A1A2234-4CF4-1379-9419-FE1E4783B81C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B64859BD-8262-81DF-8ADA-11DEC37EE470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613269DA-2811-9BE1-F38A-73EB2ADBDBD9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D6D0E5BE-466E-432A-675C-45D077D9572E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ABAE435F-1FA9-0BE3-5969-1DA7EB033409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584ACB3A-E5F5-1F81-0D1C-17B30CF7FB62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4E4CBDB7-3DC4-CDAC-5107-A683598D9039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2DC028A7-718E-6C6C-EC66-B08C3FCCC1CC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5D53ADD7-6E3B-B255-3AE7-E5E0B47C4221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0B4BD930-7974-AF74-9718-9FD338FB2E0D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B1C4211D-E2C2-6301-4BFB-7A872412A35C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033FA665-A457-F472-B6E5-92E9E1C61940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1B057768-B221-AE32-FB29-0F805A382379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C6BC35B9-20C5-5254-3210-E0DC3DD3F024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656B13B9-02F6-E766-9210-B39371FB4B03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B7BE26D1-50F2-DDBB-34A2-DA23A31295D8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F669F331-A770-D59C-EE51-A78307A9F0EF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EDE11D2A-3C5B-E4F9-61C5-3D64B91E2B6F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02AC5189-84F0-2D65-2D3F-7DBBCAB14F72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FAF0E715-99D4-C222-754C-23BC37932050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4C4EAEFB-5CE8-517E-AE76-BC59F08702E8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51BABAAB-7174-0412-F534-CF1FEF8DDD2F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84DA5EEF-40D1-B4C6-7D61-4321A590F040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89E6DFB2-3966-5BDB-3813-2D1E52611910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A122813B-1A3C-6D05-C80A-644D31F0A610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E0939CA6-F0C2-0D5B-34CD-EF9CD6932688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29DB7BD6-4F4D-5107-2DB3-E3954811918F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04007CB9-212B-F48C-B926-9732EBF6AEE4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C31BA1B0-0540-E068-DE8C-2B195267B557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18CD6B71-88B2-609E-BEED-77FFADAE8DCA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2A0BEFBA-5733-ADD0-1BAD-F2C666AABBB9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8664F8A2-4CAB-9344-76EB-FBD37DB4BD55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623AE944-9A29-CD3C-8B8A-93D42BEB6CE3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FE16301E-809A-1705-E80C-4235623A66CA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3CB0F376-A90D-933E-B347-A6C1C81A65D2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8E77E400-3705-FA9D-81F3-E7B6C4E54C1A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F1951565-B273-2B5B-6072-0626C94C24C1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602742D7-1E0F-272F-8C66-7B8B24EC8A22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39C69EA1-6B49-AA90-7A49-62E487A9797D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E7AE655C-99B3-DE26-9680-12B76214C8D2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155BA763-83C3-FE64-6E9A-6EFB6349F972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F1123FA3-4637-8059-3F40-C6AD028A2174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B98AA050-6F5E-F295-8291-BE341154AAC1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2F2065EE-5D45-65B4-99AE-927A6182D68F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4474BA08-F64E-2B96-8A2B-449D77EF0F6E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056F0CF9-9889-0DBB-AEA4-D8601B96902C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C7E8EAA0-3E70-E2FA-2D1C-130B2191C55F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F712FAD3-DD70-992D-4A6D-0DC2562B0E2B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8D0B04B7-A4B6-08D2-039F-81ABC138A2F9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07023E62-8283-327E-F13F-597C93E0160D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E2C5C305-D059-5474-D810-D1CE4A48B3F8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28EF7C04-FAE2-8BE4-C84D-2FDDBF55EDA6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0498DF4D-C0C4-833F-C481-84608EF77066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773829F9-666A-5D4C-89CA-4B12A40A581F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8924F9FE-D42D-6419-5E5F-8DA712224843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C3B49D63-F731-8113-91D8-AEC8B7D94B66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367284A0-2327-20A6-7224-3F3CF177408C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A8737084-1BD1-1ED6-E624-954BBFB6A1DA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4885304D-5777-8D2D-9210-C85C524ACAF5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65BEE3F5-C88F-A454-CE77-0F3E77D9529B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58C134D2-0B98-0965-6D4A-C13A27DC58B3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F5E586DD-322D-3C7A-8CED-2CAFFFFE8C56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29CF3C16-CA45-2ABD-49FC-1A11D9EEF915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0BD48F9C-4606-01EE-B733-D31827E1AF20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258A2466-BED9-E0DC-BD32-A91B62D74296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A5ECA74F-BF5D-E81A-BCD3-D17EB3FCEB87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EEE689A5-15EE-C910-B0D4-EB2750C44EE0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615F08CA-2C13-D4D1-11D9-F9383BA0A4BE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7F25042F-3466-29E6-B63E-69158A32F18F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F485EC25-0D8D-2390-7893-B19B0E0CE8B7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9ADA3B02-715A-1D89-4319-0F9A29B16C06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3A1541E6-1359-993B-1C51-6DE017F7D761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1C31A970-6B13-103D-953F-881C1ECAC7A3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70CD12C0-B2F9-BC55-9297-7C39A677A2F6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845007EB-085C-8C06-BAF9-0862A48C326A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F90BE21C-6B01-564F-9EDD-A24632AE08D3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5673A29C-814E-2E17-FB5D-96B7C5C104C3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7BC38466-2A83-3F18-6085-F536C6E032B4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8097E26B-1084-0AD2-2CC6-CB034359F1B8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616CAF92-1A86-3CE4-1CE7-44F12480896A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E372791D-4E88-9149-73B4-F08BB9A85D77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2586F3F8-CDF4-C7D5-E0E6-5C71DE4B064D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DC2262B8-C428-2C87-986B-8CB6CEADECDE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1328FBF4-84E3-0650-E1EF-A9534DED8841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1DF3C6A6-A3A2-85CE-FE79-DB326D474CF9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1133FD02-013E-1016-5BD9-74A7682D1B55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F242BA34-E48B-9281-56BE-21F2ADE33260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EA71C567-AB96-E5A3-F1D1-0FE6048B8CC8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3555588E-6128-8755-DB5C-817DE2BE3778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B24FE903-63AB-D781-E188-9BAED9E88FBF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AA6081C8-4184-ACE1-81B4-9224F785739F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45DF868A-CB02-A068-9400-DF31DEC1A1CA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A4AE4FAF-17F9-2442-E43D-0F1874B9B234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8CD3D092-AC12-DD75-68EB-2A52D6B12DBF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B9BA0BD6-9933-81E3-14E7-ACF33A3A384F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13570F53-B82E-9FC6-96B7-27AD99FF91B0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DD638A52-2FA5-83C8-FEED-E1E8623EC66F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C1F4BB89-9AF8-A262-B09B-679D90C5004A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DFBF065B-2D10-C47C-4AAF-AAD4773EB0D2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CED11535-D895-09BB-8D3D-335C57116BD3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E8EC2077-31DE-7267-29BB-22E1102E89DD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04523792-2BF1-7D33-2E40-904A930C12FB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B927613A-B757-28C8-6E2E-7F196566B22C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2D893707-2859-9059-24FC-56A83DB5EB25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C85CEAE8-29D9-C81C-DF06-68CB146750F2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AFFD8658-43EE-9FFD-BAD1-EE8FCEF248DF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BA3DE7C2-B0D4-A8A7-4426-5BC7ECFF2B9D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95D314E2-BA7B-FEC4-C84D-E54BE60D156E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43E371B7-9FC3-1D9C-D384-BB93F2E4FB96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9906C534-C6C7-2090-3963-B38E9449D76B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ACB5D5A4-AD5F-5BEF-D085-2DFA4DA8346A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CDB90A59-FF5F-F051-35F4-EEFF858AB3D4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523D8D3E-DC77-653C-74F8-2F4C0B3FFC2C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79DAD4BE-9E71-0D26-2546-25A7E3F083CC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4436F9B3-8349-1909-39B8-5CDB21A1E36C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4B055809-EE81-23DE-A9CD-8C007CFA8F7A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D2FD640A-7C37-EAFF-D55A-0044B3C23723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A5B43453-6CAB-A262-23FD-263A04A7C2C1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9E0D5408-F101-31B2-BEAC-3F550318F0F9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DED6FFE3-D894-0D89-F7CD-2E0AAC59A33A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4084FB62-E3E0-C84E-5007-E6C4559F03A6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EA279098-BF66-1B48-539C-A5D0811D8CA7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794BCD10-67D3-0DF9-D15D-4D2F428A943E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2E380C75-4CC3-E135-D873-18DEC5DF3566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9B9802AE-92BE-0DE0-0511-7D3CF02B4546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394BDE8A-6773-B223-F8C8-DE1D9DFCCA29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7A898B92-2327-1509-1832-7169607AC419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A56EACA3-E08B-5634-2CD0-CA59FCA64C5A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308503-5FF2-168E-28AE-B6F7C44B21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08363" y="1725057"/>
            <a:ext cx="370504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 Move </a:t>
            </a: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/ J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ump/ </a:t>
            </a: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D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ouble jump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A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ttack / </a:t>
            </a: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P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ower attack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(20HP per strike).</a:t>
            </a:r>
          </a:p>
        </p:txBody>
      </p:sp>
      <p:pic>
        <p:nvPicPr>
          <p:cNvPr id="5" name="Hình ảnh 4" descr="Ảnh có chứa điểm ảnh, ảnh chụp màn hình&#10;&#10;Mô tả được tạo tự động">
            <a:extLst>
              <a:ext uri="{FF2B5EF4-FFF2-40B4-BE49-F238E27FC236}">
                <a16:creationId xmlns:a16="http://schemas.microsoft.com/office/drawing/2014/main" id="{62C89A8C-6373-9E87-B87A-4ED200D9E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9963" y="1046506"/>
            <a:ext cx="1666975" cy="13571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862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70573B0E-1381-9A4A-41BD-B84C93120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ở ảnh">
            <a:extLst>
              <a:ext uri="{FF2B5EF4-FFF2-40B4-BE49-F238E27FC236}">
                <a16:creationId xmlns:a16="http://schemas.microsoft.com/office/drawing/2014/main" id="{1A784553-046F-5524-3D07-83251B51B8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8" t="8987" r="31673"/>
          <a:stretch/>
        </p:blipFill>
        <p:spPr bwMode="auto">
          <a:xfrm>
            <a:off x="5092064" y="2808366"/>
            <a:ext cx="2781992" cy="10372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519321BC-1007-8450-1212-FE7B2CF4D5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2588" y="1243823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Flying sheep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502785AB-1904-28E7-C06E-60B2B7347AC1}"/>
              </a:ext>
            </a:extLst>
          </p:cNvPr>
          <p:cNvGrpSpPr/>
          <p:nvPr/>
        </p:nvGrpSpPr>
        <p:grpSpPr>
          <a:xfrm>
            <a:off x="4096710" y="1088308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FAD85F75-12A6-2662-D630-BBB86E2E204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8A071667-C656-3032-6AEA-53EDEE62506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167C97B5-7181-1DBC-72D6-E86176B4D38E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4CF21954-15B7-F9D1-1FBE-67F6E348704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19B77BFE-E46C-E58F-3BDD-5B6490C5F20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936AA8F3-A444-5A4E-26A0-8612F5E2E41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86229BFD-F033-DB1D-0916-85F7B5170D9D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2C79F671-15AA-B258-4974-DC44B2AA1CC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C33B8D45-7468-CA32-52A3-6E1A2C08A27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EA30333A-6F4C-EDD3-8489-129D480749D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FF697EB4-2607-8F3F-9F75-9C5D9406BD7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F29F17E4-EABB-0509-8641-71B356BC809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82CD2729-BE8A-AD10-915C-7C8C324FECC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11CA7349-563D-BD14-EF67-FFE9E26982D9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2F7B8013-BF56-DE49-09D3-8E4D2828A0B4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32789541-6F66-832F-E143-1A1B3860DA3D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191AB536-9D28-AFA0-8BD3-ED2ED859438D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6F1BE739-2CD5-2B04-91C0-585EB6A8972C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8079F356-056F-53FE-AF8E-1375D21A6E6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7BB2DCC7-B1DF-0816-AE8E-73C7CE4E8D2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7192C990-ED67-0261-2433-FE24FE6AFFA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94A016A4-4309-5814-680F-051A9FA4F58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2467AB6D-8693-A524-2449-7D91DAC440D2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7E2E2D6A-7F4C-CE62-D560-441BD88E53AA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006FC5E4-5552-EB1E-BE3F-E905BC51C18A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C0074209-519E-6574-707F-EC5C93F6A6A2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43AEA6E2-2E0C-89C2-6341-598BC78FC5E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EBA884EE-4A03-2DC4-289A-A65A6FE2BCF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BB07A1F4-FE47-5395-5832-DC4CD4426A5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4DC6AE1F-F424-D73C-6D09-860DB386A2B2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D7DD16C4-004C-4A97-20B1-D63A10D3DCF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5C4A6C52-22EA-8F8F-6D2B-1504A6578FF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72801E1A-BF52-8E36-1B34-39999A8AEC7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6EB4E1AC-274B-93B1-257E-F8856949559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68B7EEF7-75CB-59D8-B653-2D872DD96885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E5B4D2AE-12C3-9D46-103E-1B29DBA02F3D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C41AD25D-C370-4ED6-08F9-92943D9F8DA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ED19C1D9-CF8C-CF21-4A50-18F867E923A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3C87544A-73EC-EB06-4BDE-1A3D8D709BE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125783F5-0F66-5A80-AB4E-053C4980CC8D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036652CF-6C94-B4A3-DA4A-5C5AE029C4D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C8BB79C5-E304-3775-DDAD-02CBBEE43F3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A5E1E361-2C08-795B-03C7-C577FA53549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66072D3C-2664-6A6B-E3FF-782B71C12AE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D3894425-A3FE-A6EE-9ECF-C3E534B2E98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7CC351F7-7482-6EC5-BFC8-F7456E6945A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EE224132-DC5E-6521-E323-4A3196EA19F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999C50BE-B408-1091-52F9-C1A2680E75B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FD6236C5-AB72-7F54-1176-61578617BF35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9ED5E5AB-4C54-0AF7-789A-4A786B68871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6830C067-0B49-30E7-F4C0-A4097CD2015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808D1903-4B6A-51AC-074D-45681BA469B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8E2C7D39-4F30-546D-5D16-8AC5959A932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D31426BC-E4B7-BD97-B924-1F9F14B093BE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F0672FEA-CA02-A126-AC50-6840581045B2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9CA11E25-9A10-DC18-BA46-3B3C13466C25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852C3F40-BE97-6F42-7ECB-70F86B6E37EF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C35B9A92-7C3A-DE78-B173-28408197D721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B4D33194-4ACF-8FB9-6B03-A34159658663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6362B13F-425D-0BB8-61A2-7E7CC27F29BD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1A759056-8199-5512-0047-B860390B3BA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FC2CB15A-1CBB-B424-1E9A-7C6C046DFB8C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D352DEFA-BCE8-E6AF-1F6A-F31ACF02170A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03D24B3F-64EE-D938-E6D0-9C1E5CF86B7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1D68DD2-D0F3-1D4E-51B9-4063011E0C6F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6462F0C4-C077-D3CE-B127-6FCC8BAB1BFE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B6626091-7FAC-FE33-0001-82BA6A4CA3D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763A0119-E38B-0577-C9DC-2C8DA098187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8EB6E2ED-8F4B-672D-1040-F4CE324E33CD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A359C24F-C134-C2B1-D462-6E06C426A20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024F32D6-FEB2-FC0F-A836-DF4B950A61F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649800E0-A4CE-1967-78FF-16CEF02E2DF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4F548B34-20AB-C065-191F-EBC15737DAC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5654EACD-BA3E-2A12-702C-E8D265E1D0A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ECBF8462-26B8-F6D7-E433-DD548FCD709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4CC8E415-5241-D700-A6F9-3FE3BD7E840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B4182F36-17E5-D9B6-7252-73D6BA0B622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39BE1C5A-CEE5-26B6-97FF-F7073F0E456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FCDD0343-452C-D130-C8F7-F5D0A28F1D1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87B30D63-BC79-E322-DB3B-EC866B1AE1DD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7E5D82A2-C2F4-922A-24C5-5C55337FD3C2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40BCEF70-3739-2C47-4C3B-14A1CEEB4441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B1458A8B-3645-EDC6-F588-7CD5EFD8538D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1CAB02D3-950A-7031-DE11-B868F84D4B1A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AA9C6509-ADC4-D637-8317-CC53DB765AB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D1D36C1D-D988-0D52-E8B2-059FF238183E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11F733AD-DE83-7C4C-D383-50202088E11F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8C99FBC6-FE4A-AD26-7CD8-03119E2ECE6C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C5DB4D56-5B9E-10A9-BA8C-EB854503ADFD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05D41AFC-BF2F-8F17-2BED-A071F24186EF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513BFE76-3654-E59A-EEDA-340153A6CC8A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5AEC91C3-320B-C50D-D255-45920F3C5646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9011E93E-A12E-C5CA-B106-D1754776A719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CE668399-85C0-B9BC-3347-C850395643E6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7FFCE1A6-4787-B007-3E8D-DEADC0619162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AAE7668F-2094-7AFD-5659-0B8347744844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35B4137D-81E5-7BDD-CFDF-CB104280AA0C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C787FDBD-3220-9340-D710-2A987CBB72F6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0AB6BB5B-E9DB-D777-F09B-1D8182447DB4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ACA1BCE7-BF89-0109-B811-28B776449466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BCEE778F-A29B-AD8B-0B37-843630193D31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7732BEE0-30F2-1399-A493-B7B73110F777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D650F24D-F3D6-AC5E-D123-668273C1E6C1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3112F47F-8010-894B-4D3D-415C7C5F0199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604990FE-8D07-4B75-C394-7567FBC175B6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D0398406-DAB4-EBE5-8885-00D25F76438C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86D32E7B-F5C0-6AD1-41C3-BFEB4049768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5C654DAB-ACED-3639-B9CB-C227947C0369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2BC103AB-F0A9-8DA0-6CAF-CE24DAFA2242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D67A9E8D-5080-8B10-0C36-B7C8C82987E4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8C3798EF-CB78-C5A2-D821-282E2F85C3A7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CC12A592-E9FF-D961-891D-4EC4E2CF32ED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F53494E8-0410-9DD7-73F4-A557AADA5D66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2F91B5BD-E68A-D3FB-2A62-6560C36E0C6E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E22DE3CE-BD9C-7F13-1790-984918A6CF1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8043D9E9-B22D-2C8D-FAD6-A478207ABEC6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FC453345-C8A4-B020-9194-D1BFA5BEDB40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5F5E4CCB-5337-F2A2-50D3-AAE8BE27A42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BFA97B41-6666-649F-23FC-6EFDC3B4BE0D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06E410FC-6BE1-AD9E-BC90-4B462B67E01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A5E970F4-9F12-F410-BCBA-65C4F72FA11E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DA608730-B7A9-F226-77C7-803B2D9CC4A5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29360223-CB6E-CB00-BD0D-AD8B937C903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9E850832-0DC9-CD98-B320-C1E30B5D5750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61D93558-5C8E-E4C7-5678-C5743DD040F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062A1A16-068D-9423-D6AB-28D50EB7F408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9D4B0544-5182-9035-6DAC-1A9D39CCF2C7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6BABBC31-3E66-8214-E8EA-BBAB23529653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DEC66678-C0EA-6E82-CD9C-BEAE1050351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F9BD8055-0E8E-6C99-4C82-4B60F00C64E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4E9AC369-B659-0C50-6069-686CE4AE8A94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123F5CF2-5396-79F1-37F3-49DC10290E0D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57FE975F-85CA-8CE1-C9F5-75102E20294C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02B07718-45B1-0848-15D8-084CE3078DE4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65178DA1-E8C9-3B82-37F7-AA906C63E938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4E91BD93-1218-0DFC-5BBE-6555A138CB27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8AF37C87-A45B-87C1-7D29-2165F56A3A96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232B137E-00B4-F641-0503-2D36DCF1D8E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63B91230-982C-B352-9701-31BA44ECA395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3EED0D38-4BC9-6278-0654-9F528CA3C1F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30FF6CED-6783-85F9-622C-B8E426AB7504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97EF1342-7DF2-4E27-0025-17D81F1C620A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9B89089A-6EA3-A04F-5944-B3A83B92BAB2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FF481AE4-5C94-07C8-7F84-4B04FCBE75D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46D68415-E708-0F63-4479-C57FA13CA5D8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4E031635-C1FF-F477-29D4-A373DEACEDF9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BC68592B-9F2F-A25E-9DC5-D5BCB101A812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E77041D3-8F98-1254-0A87-D686D5C2BC4F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1A0FFD5A-5E36-B5E0-9C95-C60A19773F43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7A89E5E6-8FE3-C33C-A5F6-5D63A75753AA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A91E02C6-EBD3-4292-484D-C7F056FA7B66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EE0C054F-5908-7CB4-1BD6-276C74C8B21E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DF3BA549-0D68-655F-3630-334764865852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2BA596FA-C1FA-BCB9-891F-E7D6BE4EB237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A66EE2D6-C7EF-6325-C75C-3A1CB8B7917C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5D89746B-3299-3EA6-CBED-1394D908BA9C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9DC21CB9-32B0-238E-0707-2427BA2609B7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C2370688-67AF-E554-BCC2-0087C7BA0F01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63C996BD-3806-4A46-AB9A-265FAFB6A69D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177B7C9B-239B-3850-BCAE-D78743748A00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A60E41CF-7755-CC7B-65B8-7EC39CC13A7E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197B98B6-9022-5D2C-BB6E-D0B041A1CC83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B88EEA05-CFF0-219E-14F4-D1E4B15E9C00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C7A1C6F0-F3B1-C0FF-4DA2-70691418FCA9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DA4CD94A-82DE-0C6B-13B2-3664D3B1C709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BA3D941F-9EC2-42D5-5E85-9E52EFF2372C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EFA500FC-C18A-CA9D-F872-52FE9998C997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7450A2A0-3FF1-ED25-D962-4A91BF884B60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D7952EA0-0299-4A1B-038E-01F0DBE42B9D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5C3C7E62-E12B-AFCE-39A0-AC33888889F3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70D861A2-A323-141D-CCC2-4A679A165A9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34458AD5-EEB8-B7F9-99A4-1D2A3DC75D6C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40B9F9E8-FB10-ECF4-BF59-80B89A7927CE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E5F2F8E3-5A91-68EE-07FE-8DCB265C4641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D31E17EC-5990-C003-7713-9F2977927D5B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ACE275EA-E9CE-4647-D1AD-221D0F78334B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66F3E489-55B9-9F3D-6B1F-DC9BB58BBC9E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B6DAE976-DE51-A64B-A5E4-F3E794DCEE98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AE6D8F26-DF0E-D361-B138-7E15AF99D8B0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5F310024-2BBD-C08D-49D4-2B0997F2E845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3308F458-6854-B6F9-E535-F7722F93D930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3787FF6A-58A6-CDC0-0243-39E2DCFCAE41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3A82B274-49BB-57EA-2BB7-5F2CE4B675D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3B3FB00E-0FBE-BB87-DB30-EBF1E546CED8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BBBF5609-8D90-7604-5764-86F8F765A649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DB7FD1D8-BD50-9F88-D0FC-CBCE631A3CBE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8B9EB12B-FCFB-A66B-F05B-9F39C5AD3977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F37CDA7B-BCFA-7595-630C-8F5CA49710B0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009AEAB8-2B98-3CD6-8DC6-8FA2CD8CFA6F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1EDB9C37-6488-751E-C435-E7130E4BD33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4A1AC826-B669-81B0-F126-0DB2D4E4EF4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B9984462-B28A-E34A-252D-D9FE55B6559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D8E9210D-44D4-18FF-1A87-5D4FB3830BA6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2CB57090-17F9-2D52-D519-A8BB713E1782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33DB78E9-B36E-4DB1-21B4-4B82BB82CAA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1A069687-F05F-E95B-42DC-5354166F5D5A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96C4A902-3B99-FB0F-19E8-411EE4DFD614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10EA21D7-FF4F-F616-7B92-F391857FC049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ADB14BCC-010E-56B4-358C-B71B484416F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119B34DF-9B0E-8EB5-E9F7-5C1BDCAF31E7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FF5DECCE-0812-7CCC-DB56-185B4AEDC19B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F7D2A7E9-E948-E9A2-56B0-B194E5375A2C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D1CEAFC5-5724-4BA0-BDDB-CC3DFC9C336D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32F461F1-71E4-4AAE-B851-F93A8585B04B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F0D7D790-17EF-341B-3E3E-600EFBCBB11C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CDF4086F-D28C-7C57-BAD7-35CB1934A041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D0C0EAD3-073B-1D47-7A4E-789A1D9B34B1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D6801AED-DF9B-6998-A44E-4AB0B29A1CC5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5BC7D57E-EB9D-9C96-B57A-8F5726D705F5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EF58DA5A-1EBF-9B7A-3F77-D38952D583A5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DDFA22A7-2B96-337D-B6FB-60F0D881CC73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0CFE2ED4-E3E0-ED7B-734E-2F1B49D3DA26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ACF49EF5-B415-D663-5FDE-CD65C7F2557B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A0782346-BC32-D0C7-1D83-33E2FBFEB3F8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459BCA53-6B15-96A4-663E-38765935A703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1D7AA238-A4C0-B47A-B7C2-D3C8730F076C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ED3D6138-019D-94B2-B05B-3263BB77865B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E9AA32CB-53AF-797E-DA7D-485A4EA5B169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7C0CE383-EFC3-CB40-3FB8-F0981108FC5B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AF71B737-D587-CCB3-3293-AB10DDC0368F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6CF7F9AB-42D3-6A9F-3F8F-803CFAB04906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456EFCED-1A5D-AAD4-7538-EC35FA6AD280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A8C1DFA5-9167-5EBF-F520-0621B0208CD0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F0551779-41F0-F445-B970-3A75A6DF9970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DE390F1D-AB8E-F31C-9F7D-6D4F5EF55261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AEEC3538-0E6F-6216-BD0F-F3E5F227BC4B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F92B56D9-F7A9-6B01-7DBC-ED1EC6D7AEF5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A71F7D27-7E33-712F-AC2E-CF418729AD20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B991BEA7-35A9-0857-32C9-1BBA80F08960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D4622500-6449-9C8B-FDE8-2652AD14B92F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06E3CEA8-591F-7203-26D5-A22D5DD01155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765FD84B-BA6D-BCDD-078F-3D6272166208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97F21CA9-F518-26DB-6447-F591ACD09D71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9C18A908-DAF4-606A-06FF-1B1CD42D2C5B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E6389D69-6F75-CD16-923D-6301ABFDA1E9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0D9AF473-6CEC-971D-9950-47CCDBF60730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2E6BC8BA-191D-72D3-3145-A114AEF9ECB9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D77ED86E-1641-0A7C-6105-CCF4F892DD25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FACE42AA-DE10-702D-9F0D-6D22A802FDA5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4DE51CE6-F3DC-1A75-CEBB-41550AFACD09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BAFE893B-D5E0-50CD-D946-15027F8C15D5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2ABF76A8-EE85-5883-4F9E-9574D5B22C4C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8CD95550-28FA-6C6A-2A8A-2C786B361C9F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AC73D089-0FDF-ECA1-A00C-587705A279CE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2FB894C9-C69D-0B3F-ABDB-EB4FD6080E5B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E808A139-CB3E-3C7E-E683-BB78F32F4A44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640623C2-7E9E-3637-3351-A11BAAA15E1B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30E8B5A8-696B-78E5-FFFE-18E12DA2B566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17549D85-0DAD-7E0E-FA4B-1659F5D3E2CB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6D30ACB3-6030-6351-64E5-2A658C2D3B8E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09A1CD57-C3DA-FEFF-6E26-E1FC6FAAFD8F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22A2E1BA-68BF-7A1C-7876-9E8B40E86204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E63147C3-D3D2-AC0B-EC15-E7705FFF86C7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5590D39B-94AB-A9E8-E197-FBCBD41C87BF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EECEBF4E-8B8C-528E-69CF-EDEE72FB7CDC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73489DA4-0758-9245-2AF5-8BD28E3E52A5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ABEC5A45-0A89-8A57-60E1-E7CAD29BE970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10921186-D0FD-038B-A9C5-1333C888B901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696F0BEA-61F2-8E30-3BEA-7D1D1374AD93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2F83E8A4-2F5D-EDC8-0D6E-E0B2C75A3292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92B00A3D-9A44-A4D6-6307-8EFDD03C7C77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0D5A1411-321C-E982-D7AC-95E8245CE9AE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F0E94629-4E7A-E691-F049-53E670E4DEB2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B3DBBEAE-BA74-29AE-33D0-31D924181B6C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00E03743-9670-528C-B8FF-5F1BE70E3DE9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3D4F9DC6-83B3-A23A-0FD7-69353DC9D7CA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89F91FED-8611-C355-72CD-5362314D7AB0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84E6D8A2-9A20-EC36-0AE2-807039CDE9F0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7119A502-CBD7-0D76-DCD3-DEC08F6EC423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F556B5D0-A658-E88B-FC94-6FC5B23301DB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ADDC82B5-0974-61F0-D31E-4557C83CB680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8E210E6F-B9EA-E18F-6CE3-1F8161773321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721C8074-65B4-6B25-9D40-568C2EA2494F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7408B127-2FF5-F75D-6482-E4EBF9578148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D46797E9-C640-8E83-BD3C-5F1677EE03FF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05B5B89A-FA88-29B3-7D8D-D2452D9F4810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4495A94A-B7FE-F54F-53D5-2B5779CCEF46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302344FD-F529-F38D-59AB-6B2D4910C64F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E124F8C5-5CEB-9845-4ADF-B996C6295531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8AF57FB1-7CF7-F049-6609-8FAB3D11494B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F4F1DB5B-88FC-EFB7-4DE1-E66AC008E265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20416A95-D653-2FE2-2878-0942CFE0B331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1764D3A7-EF97-1E6E-6CF4-B67DD0633DC1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22C712FE-007B-7EE7-0B5D-DCF7A3EEE0BF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51BF1D1A-B546-B0DB-0CB9-25FEB860F01A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6550B49C-59D2-F9A5-D062-C2824BA91401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2B3935BD-BD87-4C32-FD70-5364F04A72E1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A9724E82-9FC1-4936-B431-AF65E12750E4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FDC07928-4D9E-041C-3E43-9B9063F9A993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D9B13CBA-AA58-5E49-7F95-74D22E925AF7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650DCFC3-46EC-A403-2AA4-2D69CECDB6F7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C0EE617E-2060-A6B6-9B58-3C6D9AFF3F9C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62C4A739-8FA5-AB69-0D07-1FEF894416CA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29DB382F-2882-39E1-2D87-58F44C91592E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BF763263-35C7-D2B3-098C-E7BC3D38E4C0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8BDBCFAD-9171-CEF0-624B-B7DBA382AD3A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DF6478D5-9DC7-B7AF-6F14-8FC1283CF816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90F38AE1-BA9B-B747-E822-71CDD47E0E00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73705808-D17B-E38C-9FB0-8D8E8766D189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50DA7E4B-9F0B-8E57-2F2F-114F7491DAD5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911B6AEA-288A-755D-B49E-C10280B5C6A9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DC089BDD-E3AE-D001-132E-D28235EBDDBC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1BC7E797-C923-8EAD-2E2F-A998F3F8CB45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F7F4675F-E9F8-6D29-417B-4F32578A17E5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B25877AF-1720-A33E-AF18-C534B18A25CD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1B780701-1713-669D-D479-2B7904488DED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1E6FE2D2-D364-83CF-7762-E83DA133D1F1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0F9DA138-833E-0454-34BF-900A1DDC69C0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DF8A6F85-D0F4-F5E9-C658-1FEB1DA4D307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85887CCA-B309-6AE8-2CCA-14B5DF35F203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69DAD8D4-5044-7CD2-9B14-DEA2A296ADC1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83E7CECF-39D0-3C5D-5F1B-AB716CA91B78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50FA7929-C7D7-E82B-EFE2-4026B32BF40E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8CA92D57-D2F6-9AF8-4AB8-042E947347DC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1966220C-1F84-63BA-ED02-D0C820BC1203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BCAE3C5C-2B95-3FB6-9865-8EA6013A7D02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68C473D9-BEA7-8D46-86A0-3E0C83C1B43A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34D25771-359C-FAA9-CE87-C0A2F08064CD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93ECC60D-973D-6CEA-923C-336BC1714253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89A567B9-D884-DFC2-4EA0-5863BD968143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9647C76F-5FCA-6519-2AD4-68BDE3CCEC1A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8A473830-F790-337D-6B75-5AA58C59836E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321FF44B-DF61-36B0-D1AA-B7A4594AB301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AE36747B-FE75-8601-C422-E7444B6A9D4D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C513D1DF-C0D9-7798-37C3-07F8B76D34F4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2D6B1AB7-CA73-AE0B-2054-F657824ED065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78423EA4-CEDB-963F-DC46-2238EB0E3968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E85ADE8D-104F-0C47-4E51-A6C153054DED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636A7CED-2379-29FC-C1BB-CAAA7D65ACED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7772E341-B72A-B326-298F-572A0C161764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B15D22DF-80C0-A871-805F-9F3766E1FA18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16652CEC-AFEA-AA81-DCC9-36663C616C65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2273C77C-A3DC-57E7-8B81-859815260946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76F0D1CA-8DEE-84CB-D955-19446256D47F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C5DC183D-5337-F4AC-8FD3-8F4BDDB53BF3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2174AE77-F4BC-C797-D5E1-6EC03AD7CBFC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63F723E0-76AC-ED64-C8EB-80EEF39E6790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1D517C8C-1002-62CF-113E-D7AF2A693388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AE1ADE8C-23AB-5994-EF51-7C83A0ADB625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579029B3-C2C9-BD37-B0AF-C9EA70C19B8C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8ECD5E50-DB93-0E5A-6D39-CC2A827209E2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2CF380AC-7B01-1CF0-EC4E-CD7EF85A4304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0079E33C-8DAE-C5F7-1248-F68D7BF8AC03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ABDD2BFC-C02F-EA07-5E57-657A695A9837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53990A60-10B2-69F0-35B9-119D0564F0CC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7722F127-F571-9055-2965-E11CAE7A18D1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A0915F81-66B5-B3FF-A271-57DF6067A285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5CC01FFA-332E-AAA4-DCA8-7D7E03C6267B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2239E88C-6288-2B4B-D0AD-481D584EA63E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DCC8A7C0-BEDC-B8D0-EF17-416859FC7101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89FF988D-BF49-92C4-0A33-0D1940A0F4DC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241DE7C1-EFC6-7B78-DF0A-E78B3DA7E407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5213C655-7C79-62A7-3F66-872B837DBCCD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51E27CB6-4718-B751-E1C5-2B204537CDA3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16543364-4BA6-B1DB-3E90-002612CB34B6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EFDFB96E-E5D7-CC56-A186-DF4222CB83EA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692268E4-32BC-FFC3-C37F-04E36292130E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7A59DD39-F0C8-5761-1981-A45CD1D72D3F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A99C95CD-4056-7FE1-ABE3-1D806C3F3B96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60E76482-3330-0ABA-E20F-2D17811B8B25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8A2D0540-FB28-74AC-FC8C-D00C3F6AECB2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7D227FA6-BBD1-6E97-CC7D-197A784F8C62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8D377EBA-D4FE-0850-F103-99F9D16AFF46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81471A12-D2D0-EFF0-82F4-18DCB7CC001F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777DB801-160E-F1D0-9B51-E16F478FE1D1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1CBDCDA8-6625-607B-6647-FBD234947098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14A35FBF-5587-2CD1-5DB0-10F58D422CC9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F17FE72E-F59F-FCDA-4D3A-470E843E95BC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BC8C494D-FD61-EC3E-2C49-8E08E2540D9D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DA0E578C-968E-429F-E9B8-33A88AB64246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6E506065-EF1C-E07F-3FB2-C12231F3EDFE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29F88579-D950-1AB6-3163-33568A81D43E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08CEB6EA-B2F2-3D3D-6950-75A176BBF389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833C0F50-6D5B-2C46-CC27-A9770A26965A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2037B966-7D58-50A9-BD5D-2ABDFBC6C9E2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CA21CB1B-7AF8-F631-D0B7-FFE8C6B41A46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F2C43141-9A69-F3AD-AEE5-7056D4624049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BE1CAD09-E928-EA7C-20CE-6BAF67E28999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40669B69-EF9F-1C8C-AB02-48C89489EC7F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BE8E8D89-3586-0CB8-098A-54C2F2A394F4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436611-BC80-B12D-B276-15713836DE0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88377" y="1899651"/>
            <a:ext cx="4314647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  <a:sym typeface="Wingdings" panose="05000000000000000000" pitchFamily="2" charset="2"/>
              </a:rPr>
              <a:t>►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  <a:sym typeface="Wingdings" panose="05000000000000000000" pitchFamily="2" charset="2"/>
              </a:rPr>
              <a:t>Prioritize attacking en</a:t>
            </a: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  <a:sym typeface="Wingdings" panose="05000000000000000000" pitchFamily="2" charset="2"/>
              </a:rPr>
              <a:t>emy.</a:t>
            </a:r>
            <a:b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  <a:sym typeface="Wingdings" panose="05000000000000000000" pitchFamily="2" charset="2"/>
              </a:rPr>
            </a:br>
            <a:b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  <a:sym typeface="Wingdings" panose="05000000000000000000" pitchFamily="2" charset="2"/>
              </a:rPr>
            </a:b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  <a:sym typeface="Wingdings" panose="05000000000000000000" pitchFamily="2" charset="2"/>
              </a:rPr>
              <a:t>► Auto follows players within range.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solidFill>
                <a:schemeClr val="tx1"/>
              </a:solidFill>
              <a:latin typeface="Quicksand Medium" panose="020B060402020202020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  <a:sym typeface="Wingdings" panose="05000000000000000000" pitchFamily="2" charset="2"/>
              </a:rPr>
              <a:t>► Appears after Level 5.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  <a:sym typeface="Wingdings" panose="05000000000000000000" pitchFamily="2" charset="2"/>
              </a:rPr>
              <a:t>         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Quicksand Medium" panose="020B0604020202020204" charset="0"/>
            </a:endParaRPr>
          </a:p>
        </p:txBody>
      </p:sp>
      <p:pic>
        <p:nvPicPr>
          <p:cNvPr id="2050" name="Picture 2" descr="Mở ảnh">
            <a:extLst>
              <a:ext uri="{FF2B5EF4-FFF2-40B4-BE49-F238E27FC236}">
                <a16:creationId xmlns:a16="http://schemas.microsoft.com/office/drawing/2014/main" id="{5E45C36D-5427-CDC8-A125-29432DB40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235" y="1104900"/>
            <a:ext cx="1771650" cy="14668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93531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42D331C0-B84C-9357-AE76-29785D1A7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Mở ảnh">
            <a:extLst>
              <a:ext uri="{FF2B5EF4-FFF2-40B4-BE49-F238E27FC236}">
                <a16:creationId xmlns:a16="http://schemas.microsoft.com/office/drawing/2014/main" id="{BDDCC9A5-6DF9-9227-CED5-1687F0BB92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88" r="14120"/>
          <a:stretch/>
        </p:blipFill>
        <p:spPr bwMode="auto">
          <a:xfrm>
            <a:off x="4733064" y="2571750"/>
            <a:ext cx="2410691" cy="14086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5D2B7359-8432-D116-F4FA-EC36928EDF0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6799" y="1326950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Crabby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9B3B2A79-B35E-B354-7F08-A48A9A3DC23B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19A88398-BC80-A14B-9520-8FB0F939246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3ADEFA4C-10D2-9EA4-04E3-98511ADF1E9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85ABE813-DAAD-BE93-2870-29F5CE952E5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13E02874-8EAF-2F55-E661-089EBEA22F7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C57558D9-7C7A-DF27-A09F-A6304ADFA98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CEF24593-C4EF-45DD-B33A-2FB43C4260E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404FDF26-70CE-ED82-829B-83CEE5E56EF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0F77A6F9-B4FC-10D3-557E-B05E7E12DD6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4BA54C7D-9E92-8C31-CB1C-38AAEB0FD52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9E3046D6-5798-6FAA-C78E-A819059E051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CE035488-35BE-3A0E-85C0-B460F02F994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24458602-FC6D-77BB-01D4-7004CF2C68C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66237311-352B-87E4-7EAC-96D81CA1247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31EE1D2C-AD21-3D97-F285-A36AD1377E5C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1B8ED473-1B50-C8B4-1F32-35047593BDAB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E9271426-CC38-26C2-BB4A-A0D1D6EC1ED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62391900-3D87-8D05-4FF5-68FE8438E23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FECE567F-CAE7-788F-B093-2D12B051491D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5A8272A4-CC4B-E074-E1DF-13DF597EA567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B6DE787B-8046-3A09-B7CC-22933BDF34EA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2050E23B-BE9D-A436-AD09-5C6F9E8E11AB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83EAD273-C2E9-0A51-1045-698040E9E0F3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4669737D-7B08-0235-65BD-8FF3D76B57A2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7B1EB621-AA0E-575E-6F68-BB9AD1CB4656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49EB85C3-9403-D231-9171-698B92517D88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E31D0EF2-8DCE-47BE-E729-593C38A17BF8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96939165-356F-9244-1B8F-A4B34ECFDA5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8590ADDE-032C-48E7-3C38-34DC10FA135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C9BB766F-14ED-A662-1377-14936564D5A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5F5F3AA-3AD0-F0E4-DB6B-EC0ED3A6F3A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8CBC819D-68F0-430A-F916-6AA6A771EF3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1F1DA3C7-8E0C-94FF-3E01-32D431F8661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45012082-DEBB-142E-9C01-47850F37948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60908081-4841-1C3F-2816-0DAB81AABD4E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0EF1E6A5-0EB9-1DE0-4055-AE56FE394025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45E8CE98-4206-55EC-A6F6-4C207D7B707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C481F53E-0B28-663B-589A-DD4BFEB11497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D89388CD-5C23-8C37-AEA8-132D841986E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F3A49869-FBA6-CC60-17CD-0BCAECA11BB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27C97FF6-D9D7-32D5-E452-AADEB3C1E7D8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58AF65D8-4490-C315-CC9D-B1BB4E59F3E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0BB83667-3F16-29FA-72FC-7A034DE17C2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1F715FB1-4672-BEFC-6928-8A4A59BB1E7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3B67EA9F-FCEB-434F-2460-B582589CBC5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974C16A1-A2FE-6CA6-1382-71E74224DEB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479AEEF4-6080-13F6-518E-2D9EE85942D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5065D1D7-A59C-2FF8-7F65-D17367B4E18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501A8204-74E4-803A-7E60-29A03F5910B2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44D07597-CD5C-2A75-91B2-8DAB96DC777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BB94FD14-A2B4-F975-5C2D-844AF3406A7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0441259F-B6FF-C176-B13F-6CEF090F5F2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60FF351A-2B83-2D4B-C1E3-AF9F75DF96F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15BF4301-0810-E2F2-7965-32E4F47B271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2DA8AA7C-1924-41E7-D388-BACD32CDBCE3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FFA83DCD-4B9D-E56F-A068-1EF367BB81DD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B2F6AE64-FE56-8AC6-D6EC-5628B36CFC8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15777DB3-3339-9DFA-D944-D6891A4D7EA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EE98C727-CA90-DF41-577D-9F2647400FF8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53DA7C40-DE20-85E5-DDE9-3C7AFAFE020F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8443028B-CD6C-CD65-3900-9306B17CEA3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DC166990-9925-C1DF-BAC7-BCEA2EBD4EFE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26D833AA-217B-0D3A-98F7-01A754D4B5F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967C3837-6242-784C-43C4-1523101AA62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CB9CB9E2-0FD1-9E11-899E-87C2BB0734EF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C29FE681-5F6B-1522-7090-53BC6A694D38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68112B75-B530-236D-AAD1-9C762884CFAF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3CA1DB8D-0F90-482F-5AD9-EFD91B6011B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BEFF17E8-B81D-D8B5-AB42-FADD18C97D9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88541994-C684-09DB-72B4-452CBBB3FE6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ED02B0EC-6DB5-2822-DD0D-FE08CA94387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1EA47B4D-2D69-5DE7-0F21-7951F66152B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B5D16FA8-927D-C5C2-997B-32D68A50306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0DB846CA-06EC-8494-E8BE-5F49BD37AC8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8984B2B3-E97A-8BCD-454C-572A919AFA8B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99FA870B-B31D-F691-01CE-B0A5C94A389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16CE431B-9695-9E69-B634-580362B0B75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0E8D0172-C2EA-AEB4-1358-436EF051944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8AF4C8A1-CE09-9491-0FEE-4545230F5B1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46C88314-A8E5-99BD-7EC8-8BA884D4AFC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E1870C7E-91CF-F3E1-1BED-F99BD9420D1F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33B965A9-D318-A453-DD0A-A767E2F0BF7C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119584AE-13ED-B708-C7DD-439320CA82F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87C75B1C-DA93-82F7-D1F0-B7FBF630D598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3646084B-A3C5-2CE9-B6C0-6840BDD896CC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379F88DC-C0CC-3C4C-EF5D-676934DED47B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5F3F9186-F130-43E5-0876-3D81B7687ECD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9047F5ED-F3A6-1B87-B6D6-F0809B6B7505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E4740FE1-7C9A-AD0F-98B1-C1D4DF3EC086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BCE37CE6-8148-410D-02EF-0547D739586B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36325487-8903-1AF2-C330-6A291A295418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A482DF6C-E4CA-25AC-3B19-A5A4B698A273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2346F75F-6447-F3CC-2D4A-9774292D0D1D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A3E5B666-3A85-CB3F-4EED-AB320BBEF241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783D69C9-305A-36D5-EAA4-251281833107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25456246-995A-1A1B-04DA-B04CF82E7522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42CD73AA-36C5-B90E-6C92-72FB6B6E6DCB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FD5A623D-9BA0-2DEE-C88E-9A5140B1F80B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B6C81DC6-AF39-A136-214E-7EF428C8155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CF64062E-9697-C06C-DFC6-F4F03D86207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7CA7FBA3-5F09-6F9D-2EC0-3837D26E404A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09FC8D0D-2B1F-C5AA-D0E8-F8AFDD42B201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D948CB54-FEC5-AB98-0DBD-5FEA777D5205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B1B3C582-732C-93AC-80B1-F3C532F11AFD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EA47FAB4-AA41-E10D-87AE-3AF4EDB1412D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66170401-1767-8879-4471-A350ADA1D957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B3B0D571-ADDA-8565-6F72-0045046A3F9C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5A010616-B0A1-E4A1-BFF6-AA4490441C31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14DE30A2-AAF1-4070-9C0D-5CC35C00D810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53141D76-C702-F63D-C430-094261C162AE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5B9D9301-ED99-54D9-BE53-D649E26D8BA9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27861FF8-F2E2-7CBD-97EB-80017F31A41F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CE0E75F1-DB63-9C66-D107-FD77108EA3E6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C09DFC6B-16EB-3F67-9485-54E6240BD76B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D8593FC1-4D64-E058-7095-BDEC72EDCC97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8AC56F83-062D-000D-776F-17BEB3B1E7DB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AF30CD80-546B-2F36-09DE-5CF294D6420D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781E59E9-B98B-A861-0130-C742754AE9B6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D7EC8615-0BB9-3DD9-C433-5AA6A1101811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138AFE52-1230-90F0-0EA8-92C54DFA6A5F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B70BA928-024B-73AF-54DB-62B7ED31E911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E8B550CA-8E79-5320-4382-7271B7CDFF08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70AD34EF-300F-44AA-D38E-B67C4EDF6F3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DC5CC22A-2E50-8AB2-288B-987F317F1704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07B1B272-9755-7145-3003-6FFBEB198A67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0F942592-CA94-AB3D-FE12-2DD93E1589BC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1C9F764D-DB8A-63D7-6BDC-6933092ECEC1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0E45BAF9-1039-FC72-AE59-CF9D1D469332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FB9BC4BA-83EC-7389-B9B1-BFDA32B958ED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626D0BC3-7668-8E02-AC9B-3D4FB94004C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DEA48B95-07D0-F593-E3EE-5AF16C27F1C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D0891F19-4BFD-FCFF-8BDD-34DAB8B5C77C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3113EE4F-ED14-A00B-0952-5333332B32ED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326355B9-993C-E571-244A-F633CF787ADC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91295DE6-DA19-5E79-5365-372DC0F7C1D6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93455D43-0AF2-1135-E8F0-27BF8BA0AF1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0AE66DB1-F18B-A657-86E3-7584EC1E10C0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BD1A8943-7592-DE78-743A-19ABC5AB7126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8AB9D7A0-4E79-9DE4-61FB-D8BBED0D67C0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D63713C5-D699-92FC-235A-4F63EA4D6B41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FD24D215-55D5-4C76-DCFE-FF09F8E79A8C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DB3656B8-29EC-8D9B-E7C3-777DEA686D0D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DC2A77C2-9909-D820-0002-DA65C088AF9A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D66CD03D-453E-4881-445B-15C6EEADAB7F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11361E48-BA31-6CB2-E63E-298B6FD378D6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CFFD23E5-D543-1F60-06E3-E01814B8C7BB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7E3EB0AA-279F-8482-2E22-944D2CC2B094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CF6C5D68-009E-3C9A-AE57-8E202DDFA100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F8B3471A-2504-001B-4466-A6456A8BDB7D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09339363-CE2B-8897-1771-3126CE9F1953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035B32AC-1220-72AA-A407-524903DCBFA7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53B42488-4FAA-C9D0-8440-5004A3B2BEFE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D4F488D7-D23C-FC66-7A0C-E6FE32332D6D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ECBDA5AB-6BC7-8FD2-B3EE-4C29E54C2965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1ADFB84F-0B0F-205F-37BF-0E2D10A56663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FE15B524-B173-14DB-F6D8-A70E30DFC40C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99FE8C9C-7BEB-749F-D2F5-CCE5DC486782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F8B3B086-8C7A-E873-7FAA-2BD88C8C080A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9C669829-6867-E0FC-8DA9-9BE3CAFC3198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52A287DC-8F37-7184-0AB7-D5E9796B8C7D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7C15EC22-5FA7-8B3C-003B-72425819EB0A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CCAFBC2-0A6B-07E6-75B5-4EC9F8D1C8C6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D0EAE7E5-1A38-C920-3599-A9030FD28E7D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D5B42EC9-CD6F-19C6-ACF5-6D2CC132578B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A2B19CE9-AEAA-03C6-228C-7039EA0AD98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D7F1733F-682E-AC39-E18D-1D8880285A6D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692D80BD-79E8-E0E6-98C8-33BC1EF4101C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BA78FAEB-4EA9-35A3-83F9-EC6BB7286163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B80D71F4-8B7D-D19D-3AD9-714748F8F849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93085DDA-3224-E1F1-1E35-4B16C3D3DF4A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8D5F10BA-A0CF-64E2-6745-89F331A3DFC1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B844CC7D-3B34-4360-3DF2-EAF2F808BCE5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850220C0-B45F-3E84-799C-9678873B087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56E59364-3B0D-651B-8176-A13D75D63035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AF6C5799-DF0C-AB9A-85EE-E946C4992C7D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FFBF9C8E-79B6-52F9-D0B3-DCFA33927A3B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455BDBB9-838A-C0EC-1E30-A32D09AE9901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CE196360-562F-28ED-A152-79F54AE7E9B8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D8CDA451-F5CE-2339-12A2-C4C3E8D11E79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64D00245-E343-66A5-F6F5-7EB765A3004D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93550613-73A2-A428-E0F7-2496ED3219C2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50291310-D238-53B1-6184-D4B41CBA9D64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61FBAAC2-8E7A-FC99-0545-08F85F2A2A4C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4ABF2E19-35CE-5B34-13F5-84C9D4415B11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6FBAA22E-D8CA-C609-D81D-B3981BE95BFC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708E7793-5B10-1C59-87A1-1F167A99A7A4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B02AF939-F0C0-92C9-A7B5-BF03CD81C36A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66D3F003-AC1B-30D4-DA07-F4C5CB565FAA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4A079A95-0854-C5B3-35A7-EE482952DAC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FF47F285-53F1-6490-AB61-16FABAD2C4D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EC14E9F0-C640-2968-EBF3-27D0DDEFF04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DE0477EC-6196-8168-20D7-7B109F2AC283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D18CE672-8361-AF88-3224-7D5B770168C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F8EAA4C0-FE97-7B24-EC10-CBAEB6DE9DB9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D2EACD6A-81F1-5F52-BC5F-6C80DBAC0846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40BD357B-FC2A-CB67-0C51-311F85B17A85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584B2F62-EBA5-9FA8-3A23-1BE3B9952991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8EBA38EC-3CE2-55C5-49F5-89B5F17369A8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DAC90C39-2C4B-6E43-77F5-D7A33C6FD61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BDF6844F-8E18-19A0-9E0F-36AFD9907A95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16BE3A36-9C1F-DEEE-C3A5-55AB15ED26CC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A4700CE9-3778-47F8-D93F-B45657EC757E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0D2F3A02-D3AC-9123-EB88-CD0EDA733E99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32042A7A-A87E-E372-C0B1-C588A3F04623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9D06DCB7-E211-1F16-DBBF-7C19E43CC1DC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934F12E9-1DDD-31F2-98AF-949820D45F73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E09CCEC7-E9DD-8A5E-F605-04D3F738B604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765862FF-6FB7-BBC6-A988-E24636E3141E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5B22B77B-2CE8-9B3B-C940-89EF01237179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D3814AA8-8A93-07F4-7FE9-9D26598328F2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3DDAF143-6972-599A-8E50-106BF12C06DE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F893D723-326B-33F4-DBE3-2C9A333A3D56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BA51E72D-E45F-4749-C7C4-2B5AC840DEAB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BD713384-6CA8-6486-F620-742AADCB5C21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36FD230C-BF99-7011-7D8D-9F1F4AC05CA3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10F25AE2-1928-CE4E-2A87-330C0A7863A6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89AD4E92-0F7E-0AB3-67F5-6AAA42C9E5D0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D62851DC-E9ED-24C4-4E56-C0E13B7B8F34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35689CED-452D-FEB6-2F5A-C18D2C8ED797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C5D3984D-58F3-C042-ACFB-EABB79920F92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00A79ECC-3610-5325-FD19-394E11B44876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329CFEA0-2694-A48A-8B43-18E519E873FA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BBD81D8F-EC39-0012-23A1-674466DEE3F8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929368FD-CA0A-9BE5-2992-7EF951A7B094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E0751B09-104F-BE0F-C8A9-32D927C45284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866C3314-17A1-C0C7-06F9-63DFB09EC384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1AA681CA-2FD4-0D3C-828B-F1792915FD14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976FF364-E2A8-F50C-1AB4-A796D3733ABF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A9A0ED4A-634C-990E-B3AA-21CED1DF5EB2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A4255AFE-9779-6B2E-4B0F-AB4AC8C51BD5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6C635791-059B-E6CE-F8C3-9ED30AB46A30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31F3C98F-7D3D-C242-27C0-5B700DADB88A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7AB7646A-9240-2291-643C-27BD937F6641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84AB29CE-62E7-A593-159C-ABA66B7DE70A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A1BB8154-F8A5-A294-50F3-69F88CCE9ACF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793FBEE8-88F1-656C-B345-9AC70E5E6573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B19DC178-62CF-C8BF-A426-40D12F95CA42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B56745F4-B261-7B2A-0A84-90D1D78C26E9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6852A54D-26D7-16F9-4731-AA9BDEE03B6A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1B4B0B86-B6F3-51BE-2980-8E77503F17C7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38521FA3-A12F-C376-024B-0ED1779AE388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87CCE6A7-687F-999B-05D7-CBDF1FFD6DAE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9C13D762-9DC7-8E0A-F034-E5A4F755D0A3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BB525295-062F-C825-9E20-4419CB463933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932BDF57-7F0A-87FA-1AF7-6DEC6144DF82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58F0D717-B2B2-3F65-6EC9-ED7EFC8AA305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7E64F080-BF49-CEE9-D346-7F989C706AC4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EAFBBC56-9EA5-200B-CB92-64A72E1A1B7B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A9B656BD-100B-8888-219C-413467A8BEFE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C636E507-968A-6EB5-91CA-4BEF726144FA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3AC611C5-0FA7-1722-6CE1-446DE92BA81E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48D64510-F900-5B15-F2E4-6DB502757914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42D90B99-5A6F-1B72-AD60-627728D5E86F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5837A25F-1FF3-025F-F6BA-BD52707E1F15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A0FF7A70-2B6E-24F2-194B-F7AC80C2E506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9AFB18E7-18B8-6347-8408-C5EE07E789F1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7C082F31-D412-FBF2-3FBB-4EE374AB4D2A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6AFE0DA7-F99D-7ECA-4335-31F0598ED913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08612767-9BF0-FAC7-4BE3-0A10D3E8149D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FF371066-DD2E-8C63-5A15-FD5CB0909512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2C31AA4D-E0C7-0C1D-5220-81734EA4FD3F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E9338F39-14ED-9DA9-F131-C2444ECD4B77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A33D6C72-134E-84B5-4182-D5D1C9616369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1EBFA85F-CCB1-CA3E-7447-04C4458CE2FB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CA94414D-CF04-FED3-8701-923367F7F383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91A6B983-9DC2-A610-AD82-215175CC510B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E0098C1A-E2F8-C3A7-7F44-7A097893AF93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82B19919-24E1-A234-5F8F-EB63F5E8A5D9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67336818-4DA5-090C-2D9F-98AECB257F96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7EA814CF-DF10-6CFD-7FFC-8E97DBD31319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ED0A11D1-55B4-0E2C-990D-CF159325C17B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C8E4FE30-72A5-F441-46D2-722449712EF1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D90B6BE0-6240-A6BC-125B-81CB661574F2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B3ED343C-A07C-7650-AD51-165CAAEC476F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AA2E5A8A-AB0E-16C9-47C9-8208D2E7ECB7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DE3F860C-ABBD-C1A8-5B1E-A3E04C561015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6032FBA2-2966-E403-3998-3EE0B3FA027B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44BA0495-B793-7D30-2177-2CBD035F21FE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E29C2D13-F085-CB88-423A-82D0FC9D80FB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787C0BAA-7AD6-01AD-D0FF-3940BEAAD3D5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0FB4271A-995C-9D12-2C86-EBA6EBBA519E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75034E6F-C971-0038-10E1-E1D03237558A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ED7DDCC7-90D7-BD6B-6BBE-315333640EA1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3623285A-3AAC-D065-4E69-7B3ABA200A42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0A322D52-2163-1043-FE18-DE40BD83A265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AC8753E1-C67E-C139-5BFD-E727E64C8E9F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8D259DEA-EA01-D7FC-B1C8-B8DF986B8328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2892EEE9-19C3-D91F-DAA6-C9F2F7F086F5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DD7E53B5-B8C1-DE13-9C77-D9A659098F1C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164824B7-834A-2EE4-3F2C-35156AB8ABC5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DEDA4992-A3B5-6B78-2F9F-6DAE2FFBE23B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62477889-C42B-4745-0EA4-5266A03BEB46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CDDEDE85-91F6-D2DD-B97D-D5888D02A291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AA318C32-4F28-DCE1-9F1C-CFEEEB2FE79D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02BE9B5F-164D-8A78-B421-650AC3FE78E7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2BE23640-A823-B085-3BC3-EBB16B87339B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586C355C-654A-2651-59EC-B23464114D70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7056FB75-1380-DD3F-9433-3B128934F515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A8389413-C15B-6DBD-7C6B-8BED44197866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0564754F-0320-6662-ADF3-E9C7EB156853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862533A2-6134-3A47-9E4C-6627F93A91EB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5FB9BF9E-9834-2756-B7DD-886157CE4C39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50DDFF88-7756-F944-A64D-368DA1B22405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BFD97103-EB5A-16EF-24E4-7B60884A37AD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7F924ED4-58B4-1852-FB9B-A8DE3C46AE53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06A06E87-0EED-6FC0-7274-C42ED574F064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2CE8C4FD-891D-B022-7FEA-B080B26067BF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00130D1C-2888-407C-13FA-E25FEFB82D21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C79138A1-DBFD-A961-6D05-4A84F6D9CCAB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739B0E0C-EDB2-6E5B-4631-178B51DD31A3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D6860513-CC91-7E3E-B9AB-D4489437DD27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166DBE27-8C36-0160-331D-4934F32AE0EC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DE1D4B75-10D1-F5FF-9E9B-AAFBF455BCE2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37FECE02-6BE5-4D6A-B73E-12A1835E3848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E9E621FA-771F-2B20-918C-9254AE3ACB2A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D8747CEF-BEED-6761-9B00-65281BE7DDD9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7A90FA97-BD93-33CB-F79B-3DFAE66A0796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06E72A9C-3C7B-D64A-359D-B97959D48904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26854A3E-01EF-EBFF-8437-95FFFF12991D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1F88F76D-A455-3C3B-BAFE-F2CD264149BF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6BBA46EA-2626-461C-AD36-D7510FB3576B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D5B1A55F-BCE9-42DD-9D69-37BD56F4E782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33D252B6-EF68-5544-109A-3024A73864DC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87646B95-5D50-4757-D781-32F1BD5BC7B8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37EB8E5B-BEB2-9A1F-DACB-7391FBCADE54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6EBC0181-089C-CA98-2614-A8B4EB15F676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51C85E54-6A16-17E8-6514-1CA8B3F88424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F92D4B14-894A-DC92-2BAB-41DD3BAB3561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9DD47273-ADE2-EF1D-A601-C400C9980E50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3CBBC7B3-1FCD-BDFC-1B27-92B8121E09BE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4915B43F-8245-FA3F-C2DD-6B5CD8AA01B4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06B978A7-BE5B-2FCE-CED7-C3073C43F478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730E3FF8-D105-9BE8-6A8A-60D3E2849156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3BE4ADF6-4D81-C615-760E-CF8DCAC4B4D8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F94BEF21-B734-E5CC-A8A8-E827F11AFE9B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9A90C5BD-C3DB-DE17-FCB6-76AE53B2A697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53296E61-746A-845E-2006-5F9CFF2D4B5E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A0656503-E817-1D6C-603E-3F0F5C751748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772B0DFA-C1C8-2F5A-B9BC-E6B5F16F8EAC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127182B9-BA28-C5D3-44F2-DB5DDBA6DB4B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AD9C5DD9-F27F-D404-4808-8147BAAB1701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1E8333B2-3F6D-BAEA-90AE-03DE8938B258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D7242925-AA52-7DCB-A63D-0C33A8CA2AD7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4DFB534E-A701-034D-0A2F-32A0435A5945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EAB8F671-27E3-18AB-E1C4-8E57926843A1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DECA645B-CA37-D758-9C33-D97E763226D5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DC69386E-82D8-D52B-0C25-707AC010AD5E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342C145B-0E0E-34AA-9226-020EAE51D8FC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04D25932-6B82-A410-AA33-880A05EA5F4B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F242FFC7-D401-E439-6151-0EFE87E6DC68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7BAFC757-458D-B3D1-5B5F-87AFAB25B818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9711BCC7-2A6F-45B0-34D1-9EA002CFE147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097EC67C-D563-025A-4494-A39931586E9B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BEC1731C-308D-CA30-3E67-A4CE85BEDF74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8CAEEE0A-CB31-0514-BA79-EB18C9CA69F3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D9509C5D-59B7-7D19-B80F-5D1CED6064E6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9E824102-4230-F03E-1EBE-6FE528FA25B0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867A3521-FB8E-9DBC-3A7A-881CDD95EE1E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12AD1F5C-6F70-9DC6-41FB-E78CCCBCBA1D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DE145852-4B69-24D8-48BC-3F78D5F06B88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57BE38BF-62AD-E6E4-D160-5DC8AB3CFE26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A414C9DA-CB29-26A4-2B06-38BB79BF80A5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1B069429-16BA-5548-FBA8-567D9C3A98C9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F49AC0FC-D220-D470-61D5-EE9CFF2344A4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26F81FC7-DC77-4109-C648-EA0724AD7C9C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F0EB7ADE-3804-B51E-7E27-6E6D3688812D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61719DC4-8617-9F42-3871-BA31804A8169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F4951D43-33E6-16EC-3ECB-43AC0CF03027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0C47F24B-F9E5-CCE5-58FA-1EBAC5AADE1A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5A5BF07A-B76D-A245-67A5-F9C8228F6EF1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7D0BF110-DBFB-BCD2-59DF-76C0AAEEC911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E57E9C32-8C61-CB2A-24BD-5BB4FE100D23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C4185D32-6597-AEC1-B60B-82BE8EC3AF0B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1AD6C2E0-16BC-5DDE-BF17-9712C55019AD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506909D6-73D8-93B8-3650-1C13D41A2BDA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6630575E-86B6-6732-82A6-3C91215F655F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797C15C9-A078-9DA7-3C02-E2DB93989FD3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BFA8E757-7368-A407-0C62-78CB9454568D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8073976D-8B18-DA30-D08E-645C29C6F881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2AD09218-355D-1CAC-6B58-4A112D9E8D2C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032852AB-ACCB-4457-45AC-B265CD2EAAC0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07665E-37F0-E04B-25AF-CFAED6B806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16581" y="2130482"/>
            <a:ext cx="406526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  <a:sym typeface="Wingdings" panose="05000000000000000000" pitchFamily="2" charset="2"/>
              </a:rPr>
              <a:t>► 50 HP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solidFill>
                <a:schemeClr val="tx1"/>
              </a:solidFill>
              <a:latin typeface="Quicksand Medium" panose="020B0604020202020204" charset="0"/>
              <a:sym typeface="Wingdings" panose="05000000000000000000" pitchFamily="2" charset="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  <a:sym typeface="Wingdings" panose="05000000000000000000" pitchFamily="2" charset="2"/>
              </a:rPr>
              <a:t>► Attacks player within range</a:t>
            </a:r>
          </a:p>
        </p:txBody>
      </p:sp>
      <p:pic>
        <p:nvPicPr>
          <p:cNvPr id="3074" name="Picture 2" descr="Mở ảnh">
            <a:extLst>
              <a:ext uri="{FF2B5EF4-FFF2-40B4-BE49-F238E27FC236}">
                <a16:creationId xmlns:a16="http://schemas.microsoft.com/office/drawing/2014/main" id="{25F2B782-5B8D-FE60-6231-D630D2EAB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409" y="1365743"/>
            <a:ext cx="3851937" cy="952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38611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A7998339-C046-49F2-BF23-26699BCDC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ở ảnh">
            <a:extLst>
              <a:ext uri="{FF2B5EF4-FFF2-40B4-BE49-F238E27FC236}">
                <a16:creationId xmlns:a16="http://schemas.microsoft.com/office/drawing/2014/main" id="{1C098A60-A2B1-73A8-D483-39B5E6E03E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3847" y="2996415"/>
            <a:ext cx="4166728" cy="9531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100" name="Picture 4" descr="Mở ảnh">
            <a:extLst>
              <a:ext uri="{FF2B5EF4-FFF2-40B4-BE49-F238E27FC236}">
                <a16:creationId xmlns:a16="http://schemas.microsoft.com/office/drawing/2014/main" id="{ADD8CCB7-6CEA-7FDD-7A4A-D772B21AD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589" y="1266598"/>
            <a:ext cx="2790133" cy="14206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B0142B6B-7790-049A-BB01-B966A8BA90D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88130" y="1193946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Pinkstar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BD50BE6E-02FF-3E14-7801-4429D93558D1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1F00E902-EFDD-A5CA-5AC9-F9A4E1A9483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5F73517F-83A6-9053-6AFF-98E2FAFD67B1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A29D285C-DE1E-1E31-6953-CD427065AEC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391BE79B-4D24-A796-C3D8-0A2296288BE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72891F14-5FF2-ABA5-677E-5B92539075E4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F98C9370-C20D-A0C1-8646-B23DA34AC9A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256128C4-EEC5-EBEC-B4EE-684AC256D0E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909452A9-442F-5101-DF7F-62672F2E468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E79E9D46-E532-9A4B-222A-FB6BC93D2E1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72E5FE7E-F323-792E-4247-382F3DDA45B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2DEC4248-0A85-815D-5D1A-C1702C1FE69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F60DDA51-8782-C841-EC9E-5CE96DF218F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6F062376-C07D-57B4-9692-A9052F1A808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5BCAEE29-E219-E614-A484-48D6FBCE86FB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F39D2EF0-56E7-4C21-C53A-A4E7C598CD8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B16A9E13-1781-A543-DEBA-E0B02AFFEF35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A28EA914-3869-EA2C-3B43-12FD0604FF8D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05E56F45-3962-0441-681E-33450FBE67CD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1BA56CD1-3612-9B8E-440C-28D53A943167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D06C574D-ED0C-7FC9-89F5-0D1BF79D791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3587C39D-4147-09B7-0008-6A52F229AF44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68EF3843-F443-C1E9-FC34-9F1604773AEC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2884F3CA-01A2-69DF-BB11-B3C468D171D4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30CC8D21-2D6D-F471-EB8C-AB6D94207573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A608C550-32A3-C117-69E5-A0BE6D44D11D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91E6A62E-9D4E-38D5-8DD2-5EDBA52FAF54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4C066D6E-E450-3B71-00CE-7D4C6D548B0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22EE1FA1-DA84-8B51-2283-DD1BA397103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73371900-6282-4BC3-D6AC-0B1214A41E8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B84604CD-A004-0525-D10E-75FCE0EDC4F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972A3364-1036-4EF1-F90A-CC19498B5C4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8A62A908-504C-148F-CE19-AA2C530082E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22335F8F-F7AE-D90F-B603-CBC5F75244C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116ABAAC-94F9-36DB-B79F-87215455FC2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8A25CC3A-9B25-96FD-E81E-C9950A3A225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5F438ADC-935D-F49C-36C1-F43B4B65AAE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4C51799D-6C10-26D0-111D-1847FBDD2B06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D81EDFE7-E03E-242D-A2C6-4C6F66E520E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3265E96D-D75D-EA77-15DF-BD2D9AAF59A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B11CA412-C568-AB2F-91FC-AF3525B16E79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C03BD6F0-C4F1-6E52-8217-195F46C1EEDF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F246D527-ADB6-CBA3-B44B-56BA3CCFE211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D5885256-E07B-6CA7-389E-80FAEB6B9E5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A0BE5926-EDDF-588C-F7A1-3E4C0013E21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A01BAA38-9C1A-952A-A90F-7AA1DB58A50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9F9809F6-20B0-6979-2B12-49260EC6663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A5F7C3CC-5556-5683-FA7F-CDED4568489D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DAF53834-4E67-2F5A-3532-4DD047554C2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C71B2742-FEB8-9A3D-6155-FEE3D5D5CCF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EE27B4C3-49A5-53BA-B7E9-C0DF831B6DBD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25B0733A-322F-C05A-280A-125CE08A2A4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4013411C-AE4C-3923-3861-F4674703C642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98A17DCC-930C-C3C2-F339-97AECF548D0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6CE2B949-EDFC-67F3-7BA7-00D2C9EBD106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679577BF-7B0A-FEE1-AA6B-485165F5778E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60553B26-D99A-171B-5E6B-AFDA13ED0468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1159D3BC-F304-2194-BC15-E1C6AC38CFC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99404878-016F-F4E2-07F7-1948A810BC64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CCF128E-75DE-AB79-AC1B-16308B1E0FD7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CF14423F-9740-50CE-0383-FD10EA4E684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ACE49249-7447-5B2E-D74A-96803AE8AE08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A36BF841-748A-39D4-486A-DA24384F88BB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3D7795F5-372F-649E-1203-00D00246793B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463F1802-8721-714D-E615-CC5C0F7487C9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7C984B90-833D-792F-459C-8C0478257928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5B5A9BA3-5818-5260-7063-E980E2C5B536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FDFBCABA-468D-75AF-BA6B-21A34CA5493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CC54D04B-00E9-3771-8A01-983DBC7D7C7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E1C5EB0A-EE54-AEEA-3CF4-0B6715B72E1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D54BD04D-8CED-481A-5993-AEDEC15E981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79740834-EB97-2D6C-DAB1-AE028BFC25C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DE3F2BD8-44BA-406A-F72E-1CFFEC19F8A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EF9B6AA9-78F5-9547-2C54-2F66581D415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4CE7438E-4C3D-C653-77EB-C5A7D2B46F8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BF3B27A6-5D44-265B-61BF-9F88FB6A42A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BA52EF98-9A4A-F2AE-74B3-A9231AF86E19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5CF3413E-D77B-4EFD-4951-FF564EFD3E7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46EF891C-38E9-F122-4F4B-B4386A7B695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A381E57E-1FFF-4F3D-2994-59B4D1D4315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BCA25087-9972-76F8-9B66-BD6D9A5F68C5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ADEC3C10-EEB2-98B8-A567-7AA3073C1AD8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BF9F491A-2597-9507-7F10-C914ADC1D81F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25AF84B2-293F-E9E1-E053-ED615F2C133D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FC0769AD-14B7-2C07-BFEC-E1B737B3C680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C2A6584E-35D6-74D4-AE9A-F67BB5C91BE9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D3771D14-F078-B60A-11C3-C6593B2A978C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25DAACB5-4EF5-C78A-0EB5-8783AC263FD8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90FB94B9-03CE-48BC-2E0E-E3ECF12A66D4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A3886682-3CDC-E3E3-F462-7716186AA04E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4CFF2960-4A40-7133-0053-90845A7D15C9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027D013A-1387-1927-46E9-00197188A62C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7875C668-ADF5-4176-A0BD-6D753C220141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1B1AAF82-7855-57D3-BDCD-05F950604317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77B9867D-D1D7-8C0D-C367-657B279A38F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C00507C4-304F-938D-96D6-2B8E3D4E9E36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E6C80E54-92C0-4879-E661-0E7692558359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D4DCA496-1AD2-8C7A-8631-2E552048E508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1B144ECA-E890-5CF6-5899-1C99B56B6B00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35D0BC76-A7FC-B139-0BB4-9FA1DB256159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E265E740-FAD0-1CE0-0232-5051052406FB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8DFB6757-AAF9-17A6-A175-3426FD0984DD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2A60BDE7-49C6-94D7-B1D6-7285832317A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FABA843B-8979-EF07-378F-AB99C33AD7DE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64A1B7D1-27BE-F07B-A7EF-E1EB3FBEFEDA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6EBC597A-241E-A039-69C8-239FD6B57CE4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850636B8-DF1F-EEB0-F470-09CA55CCDBC9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738835EC-83FF-7D8E-CAEB-31E9E9994C56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25E2F2A2-1788-B31C-65DB-AEFB0B0E7F33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86DCB24C-1E31-709C-BCA5-D006489E6B50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FA8DE673-A9FD-0F31-45CA-D4DDCFC47DA0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491AB1CB-977B-F8EC-EA3E-46AD9D2D1F55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C00C9E3E-C7AB-C98C-A90F-3C083104D7AF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0EF22A1B-F427-EAD2-7B58-4553320EFC44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526AE244-F52A-CD75-FE50-36051D01B519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00208BB4-F7CE-9ADB-656E-A840F3BFA1D4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DFD0C5BB-8CCB-0A42-1C5F-6E5840B9B901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E3819DFA-D939-2100-B061-19AB5872D4B7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AD649553-4D36-DE6B-8EFC-A4FD3497E932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7737B31A-11B6-16A3-AF2D-DB4AAEEF7135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6B1ECF79-8F20-2DEE-C8D4-B71C94C44A8B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2E16EB3B-7535-24F8-3809-FEA179119F43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EBD139A8-3581-8CEE-FCCD-5C5EC0E3B81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421BEE89-3D9D-AA39-1002-1D4C24DF7973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5A0E6568-B8E5-6C92-DCD7-C57A86198A98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11B23B4A-FAF2-5FE4-2CC2-EBE09859F110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14B9CBA7-BC51-0B9C-4465-8D7D2FAFA01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CCEA47D2-983C-D7B2-B318-68CD2ADDE02C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D1CCB1BE-3939-8725-29B4-81874EE2BD67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4581C37B-048A-1A97-843F-07FF190F7C4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478D3364-4AA4-1B06-CF93-2BB8618B920C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0447976D-5700-DE1F-CB3E-EF475C4F7CE4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2C399BED-1448-58A9-1B44-40FABE79ADD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6C0FF8BE-712D-3168-8001-30F76633D4D9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411DF0A6-2337-5A48-D774-A674299CB6A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781CC876-D265-515A-199C-9C58E53CE851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CBE2D0A9-5EB9-72FD-BF62-04EB5568BF7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930B3E07-2C10-84D1-06DE-94C71A77CFFB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6357BF02-04B1-2F1F-92B5-FAA1B77E0D6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62A9E87C-81E1-C4DF-62AB-185AFCBB4FD6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C63D12EC-4A9A-3FE6-B19A-EB35482A586B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688F3E5F-1443-5253-0F01-AEF37CB5775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21B6CE55-E7D3-1339-A5B5-AACBCD7ECA74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92FD9DE7-B2C6-1BBC-F28F-C4246736B708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6E84B158-71AF-D0FF-8D57-DA914B8F88D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4F28698A-C2E4-75FB-EE2A-A1C9948E0453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3A138BAC-0061-BADA-8079-BA154022019E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0FC61572-F1F2-7294-D869-8480DED441F2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4C7BB5EB-D8AF-5B09-7322-0B152FE82A67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BA34F4EA-233A-D1F4-AC25-58E68373F197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147F70C7-3B26-BD0C-6477-814580DC3A2F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1F6FD549-A0AD-9150-66EB-EB306818E8DD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05237B07-E093-3870-A527-F94025C87DC7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17822F78-EDA1-83ED-BE37-81A1492EDA4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9FAB1005-35F7-7137-DEA6-302F38718CAB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257A0EB4-0464-B184-9AC7-08EBDB93604D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668D806B-7FD4-7B1F-19AB-4011FF271A42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6ED1C923-9F99-F515-E7E9-032FEFEE91FC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19EE9449-CB91-0F40-B7F3-4CC16796B586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E24F4677-AE68-DC22-D277-BBEBF11FE58E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6F024D8E-9ADF-ABF9-992E-CE1DFEC2FBBB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82037805-DF94-60FD-94C7-23C0CA396A58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7AD0E4F2-78C2-2980-2CE2-EDCD44EA903D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A72C4699-676B-4F24-BE08-49E21CC4F2B1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952C5774-AA68-1DE8-1DA3-C2BB2914F4A8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05493187-5D23-9A20-C3CE-0CAE93B07278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6EADB6BF-271B-D8CA-B031-B60AC9C305FC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2B3D5371-3850-FF89-A20C-38AF26E98B23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23BB5162-63CA-13E6-9417-61FA73B0FF7D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C5D1681A-40C8-7D17-D9F4-3049458CEE04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AAA44D8A-AC1D-CB8F-6860-9F30E0BF75D7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C41CAAED-DEF5-121F-8457-066F5694C722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690B3E27-427D-D71D-9052-30031DC3E680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86F78F18-07BE-7A93-8FA7-63E1F8F89D3F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42F27E94-6C63-8FD5-E5C0-CD3290E5B158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BE67E810-BCF0-36B3-0AD4-25391760D698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0360EF20-7754-468E-3FEE-382A65068324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0A18FC07-0F73-791A-736E-FA49FA4ADFF9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CC4B2805-C96C-B5E5-45B0-3C60A4879008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1F3A63CB-18A1-3979-A0C9-727C59F72768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3426F8E8-7A2A-ECC3-EDC1-AED6A80FC408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B040CC10-621D-43A6-5568-CE504A76FF66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2F809447-4451-C0EF-8E42-08A52CEC0D4C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D36E5E78-71E5-2394-143A-52675ECA1236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0765ED62-71F8-FD05-ABA4-5D784BDED55B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3475B04E-DDC7-FD1E-AB8D-4874F674E07C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A0349419-5CD7-242A-163B-8C250F6097C9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E767BBD6-30EE-0651-8450-88602B22ECA4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742254C8-8C8F-E21C-C221-3FE1BC358137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5E9D094E-CCF5-EA3D-D986-F33F84081D02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9AE41590-A0BD-8C45-7DAE-262771A7EF88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59322858-174B-0AB7-5A39-7CAAE5D23EE0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819E6E77-64C5-506E-84A6-5C729D0F071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9DA0316A-D0F3-2DA9-6EB5-CA77AE59732C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A454AA39-6998-6D88-16A4-D1805D19F283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8EB58843-269A-1D51-9530-D572955595A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9843D0E4-A9F4-D7B4-CF1C-19CFD0CD4A9A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3FBB4E90-6312-C9E1-3304-E1F77012816A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C72AA596-B56B-69F5-D184-06EF916C372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4A2FC862-113D-B4F8-B9D1-CC7310352554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FCFB66C8-9BC8-AA3B-FDFB-5F048F72E8FB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1877EE2F-4404-D738-F99C-66FD115D1A11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0CABB83F-9752-BE52-9D0E-70CC6DD36F04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0DCFEFDA-7294-E1F3-1266-BA2F748AE4E0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E7D21A26-7319-0603-A41E-64B3E730902E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05549FE0-99FD-BF3F-40FD-9F41EA76E52E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D6B32925-ED91-5329-A747-75C2343BC86A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879E9CEA-CE51-80BF-89BC-0A8C1F42EE94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C716571E-4A4C-3E78-B7FC-DB8F2C245420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67689CF6-6BE2-92AC-9B38-D703DBB0D413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0E663CB9-EE50-A346-A435-F271F167B2E1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A636E331-9D4B-AF91-1461-DFF3EE23FD17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E1D87FFD-90AB-5A11-A044-052B7AB5B7B3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5E83D6B4-14CB-9AF0-7E1C-DD05A1C95AE6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4B998EE8-E9DB-A55E-169F-9020729E3D47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37CDA4A0-F9B9-8F53-2C9C-17C4A158C114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9F084871-8F30-4513-218F-25C49738D255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20CCAD48-7A10-1AFC-048C-DF6518DEFE8E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C0F43265-EFB0-52C8-1EDB-1155B090EF93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0EF186D6-FF97-653E-E0A9-90A4AFF3699C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EF3B682C-1016-D576-4EC4-FF838979123C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BA059105-CF3F-D074-4A2A-A6539B2BCA14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54D47A06-8FDF-0889-60A7-1FA3D0C9320A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163E05CE-2626-4564-CA04-5DA6D009FF49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733B4D55-1AEF-A3AC-8021-1D3771036FED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EB6361B5-CA00-91BE-40B2-8D903DC52C25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25FB7204-EEEA-1FE3-8919-203E060C4934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1A109988-7AA0-171B-5E67-F995260DA6C8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4DD30150-EBC7-5993-3960-25A92C5F0409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4985DD13-D846-8123-AC36-23D8E12828CE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E8345D95-A2B6-079C-789C-3E1D522F88AA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AD4FDBC4-1076-014E-D47E-7E19AF24B382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9DA1AEB4-A7AF-42EA-4AFF-91AB24428327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170571BD-F26A-D1F2-F50E-63E672BDC881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E1F380A3-0025-C36F-5321-37D2592EC097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7235ECA6-7D80-986C-BAFD-46E6DE8ED923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78C78F62-C7B4-253C-12C2-98DD9F681E03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9A7E5A86-38D0-754B-3AE9-66A10F9DD733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4C4B4706-920A-9C1C-5A77-7D6156C5BBD1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B560C851-F0F1-204E-6954-D6B1274E482F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533F4A98-1267-DC09-D049-2E99E8247B6A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641E624C-4F90-4820-0F3D-EF2C23042D80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1056BF7E-54D0-736A-82D5-BE4330DD70E3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63C2F5FB-C5F6-B942-AF7C-E89A73C8D351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0AD2A55F-3C03-F77B-08D5-3FF243AEFFC1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E83E4FE0-65EA-71DA-3175-A67689056AE6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0CC973ED-504E-1D56-B1EC-0649886B443B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9B93D5AE-0B8C-D6D8-3F6D-2B818C112968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098C10AA-C89A-1CE4-29F8-F1F17EBAD7F6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78E139C5-BDBF-62E4-ECF9-17C1A431442D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429ECD12-2CA1-BE54-5986-03E87877AC90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BB4776EE-682B-9215-4834-E2B224187F00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1D47E103-9986-7254-D74C-68C3476BA7AA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9F811BBC-76B5-AF92-C971-16EE96702898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3F7AE449-DA13-47D8-B2E1-C188D792191E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2A38BA87-7A48-DD07-8754-2B5629173CF2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3F74BC28-B057-713F-B48C-9C1B0357EE53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C808AA95-77F4-7A50-52B2-7871F5200356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DC771B40-64A8-F86F-B674-40540E2D5824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3430606D-4463-91AA-F87A-F716EB88F78A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E611C52A-B3EE-84A0-44A6-FDBC2C572165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436BEA63-74B5-FA0D-54BF-C3D087ADAC8F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E8073139-0280-DEEC-F143-22736BBB4649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151A60C8-6A30-1F71-D55D-D252E4857F80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54C2BA32-C770-1BD7-55B1-4C4A3EF02E3A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68B92D59-CD66-E551-7638-F38C41BD1B82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9DCF426D-CFF3-000B-0BF3-EF56EE475919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0E858C76-6E7F-3A25-97F7-CBC452E606B1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3D397449-46A0-1921-3C54-0B6453B642E0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CD130523-62B0-069D-BE41-937FA018B0C3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3EFF7773-7414-E159-89B5-A07B5CCAC16C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F02DD62E-4BB6-7A74-E91C-0DB63E7700A6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7DCCD8EB-56EF-749E-A017-E15EEB13DD34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7B9D9146-1AB1-1CB7-F41F-A84FF11B3642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B6A97700-5486-04D7-9DA9-3B779D99D425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FC8DB3BB-4FC9-F0AB-2CFC-409768B99E73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883E21E8-C77D-E950-56AF-D9D698D2CC17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A9DEA275-DE65-7BF6-5C0D-71E0D014E3CE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D9097956-EDC9-C063-F5B1-08968CE5E555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E732CCAB-DF81-E9DB-7DC7-F379107A885F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044B232F-33BB-5398-2F72-2F348AEFE9FB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ED1C06C6-999D-92BB-7D8F-B6ACDC6ECEF2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6DF0AC1E-81C3-6DBD-E11C-4B9FC01D527E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23BD8683-E816-C364-1964-1DF7E5ECDC2A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89B6FE73-8272-7757-D4F8-84CE8CA097D0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2CD01ABC-39E3-A7BD-4DE4-8B7F54042630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3B188BD2-E998-32E1-9ADD-C043A4CFA00F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E3D47A47-8653-5E45-B118-2949AEA1D01C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890315CB-9CBE-E46A-7BB7-A7BE8BD9D192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763181E3-BB6F-229B-670A-E4171699258D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BFE71B40-FBEB-397D-07FE-9852912ECAE2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EC5939C0-8918-4E2A-B749-C8E6B42B5F17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B9F985A0-B69C-1EE6-E6D1-65FEF2015286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8940EADA-5236-62E0-BBB8-728E320249F5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4A399A36-5D49-34A4-3EDE-6C6BE673A8BD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A188CD3B-1D3B-2982-0689-AE7C200BFAED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FA522283-3116-A154-E4B3-49E36A265F1C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4098844A-5BFD-2B19-281B-A9A63D057B54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AEEAAD49-BEEC-9B75-1E42-98E27A9AE246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91A0046E-5BB9-3E4F-988E-F26EC288A3C2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AB75F21E-C99E-CC24-2DDB-133480E94A9F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678C36D7-323C-A082-F586-36979033BA74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811D4958-FB0A-6548-4520-EC28CB2AA67E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78543B12-920B-5860-C479-88E9221B2F55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3C74A71F-5F7E-0BDC-A588-6253AC688FF8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54AEEA99-CC67-EC06-8C06-F11E83CCEF77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7E5BBDBA-23C7-0562-32C5-FC0D19BE45EA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C1F9A779-30A7-EBA8-C3DF-D827FA75FCC9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3A9F501C-AB8C-EB3B-60A0-D378D2C28228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38A7346F-76BA-8E96-B1D8-20F4F6656026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75729E3A-5975-8132-60E9-5D14349197D7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47E72604-A4A8-92D5-1B47-DE3F24B4E064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468457D1-FA2F-C658-1505-9B16980F9A8F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964B194B-21C0-D610-CB65-76CF357C2DFD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118B0EF0-7A67-D42C-1ED9-0F711D76E7A2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216F0CBD-F59B-A106-5A4C-76D78AE4F622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E03D6576-ED6B-D66B-A077-DD3A5FA6D5FB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FDF32B4F-0D29-7138-668D-9BB803487128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8C6FE782-FE0A-2E7E-2B79-4CC8883C93F7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ABCB56F9-AE23-0F7B-6DBB-912E374C33BC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7E83AAAB-13E2-82E5-3963-577880AF8F43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2C987CB4-ACE7-6B3B-982E-2A2A5F375A02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FA700B3A-9537-CFB3-FDF1-2D3E090666CE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5879D824-4765-948C-2AF8-41B62B8E4B5F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5DCE4991-B3C2-E87D-86B8-B2596A97720E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6D5A67B4-378A-98AE-8A2E-0E576FDBADE4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EFEC12D2-5543-B09A-DE19-64AC97F32D56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64D4CD8A-F306-9A76-DF09-798CA6E78A2D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95A299D0-6A8D-360D-5B3F-ACB645516E37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36D65A1E-CC4E-F7D4-F8BA-9F8F11A88CAB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48C6D705-0EA0-B1E8-A031-9F88744B33E8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D2B2BA8C-3AF8-67D9-951A-C64FE7E4A701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FF36D5A0-44A2-E125-CCEF-FA0BE3F5BF2D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F411AF3D-B803-D0D3-8CF5-CB814A098724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E64ECD10-0A0E-FD69-ECE8-3F2058C624E4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888DB4D3-4CBC-4D4D-5F0E-72431B132300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38A466A6-3E8E-9E2E-D3C9-255BB663A1C1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BF042572-F4CF-9153-74BF-269F9B877F77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E62AC340-E8DA-B834-78E5-4DD502D273FA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BCAD7696-FB36-E1FE-B132-BC2B5D86E5BF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B922E0C3-D4FF-8CD7-FDA7-E4D068E72DF5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3D639320-16C9-B21B-0EB4-E050265BE6B7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ADF9499C-BB45-281B-1F61-9E95FCE37717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1F8CFDCF-77B6-2452-D2DB-A41F81EC0C9C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0B1607FA-E8C6-7A69-9DB5-CB781CC2D01B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0EBDA04D-E8FC-9915-F4E5-B6068024727C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5651C763-83E3-6B5C-8DE0-50467FBEDE40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123F966A-397D-9E52-6639-DF9817E000C0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76221C1E-35D1-0988-D9F0-25DE0A904447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2C621C64-2EB6-7434-B5E4-DFCA46371C54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2D06ED3E-1D94-6BCE-D018-1C3BE82AC47E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C1D1EF2C-FDFC-9971-B318-30362050E0E6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A4F4EFE8-92D3-B493-3694-E965786C6B45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E7C508AD-FD3A-A035-06E0-923C57A5D9A4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EC225925-C9C2-684F-F6D9-915B77C3EA8D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B439C36F-E67B-D9AE-FA27-218BCEE25DF0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5571C1DA-DB33-FFC5-66FF-3A3F16629C80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7A088B89-7BD9-DF06-AC8B-25AB1075C569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24A7EE88-BED5-48F4-C7FB-F37995343E57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931DA9FC-5B79-E7A8-3986-717DD597D9A5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F836B1A0-4B48-AECC-CA48-7C3B5CEB68D6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89E040ED-BC70-1837-A281-657AF67D743D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20773B2F-6040-5BDC-4520-3955C2831058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374626F2-BB8C-2E2F-C5CF-57D85C73FFF6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79FE991C-49A5-4448-2A1B-3DF300848B8A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1822C4E9-BF91-3014-9D42-0185ABD9B912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1B52C6A4-045D-178C-8C64-A36967CC5658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F9C95DC2-E789-F88E-9682-7ABA330A82CC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F1B7EEAF-0D46-ADC9-CD0E-E456B420545F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94F748DD-53C9-F2D5-D114-6E9CE8E49FCC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3DBB3470-E52B-0F0C-5C48-0206935EEDF6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626EB9F0-2990-2BE3-DB0F-5E1CB732B6A9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C60D4FBF-510A-5DBD-489A-F03C05DF52A9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54A2E0CB-CC71-1DFC-D8C6-89F09DFB7A56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85A15770-01EA-D403-1630-341A801AA8C5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17826657-21F9-3954-F0EB-136C42405E1A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37BAB2F3-1C8A-1F67-E5E6-F61BF71A2564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53CDA093-2468-B902-F70A-AFAD35EF0A65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28CD7A29-63A8-ADF5-4136-1422CD4E6627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B3DEEC2F-D42D-A1E7-11C8-EAA98B9728A9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A40D169C-4D2E-9F43-BDCE-CF32B0B15D07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D853EB-40F9-AB5A-2BFA-D7866ECC6A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166210" y="1976929"/>
            <a:ext cx="406526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► 25 HP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► Rolls into player within range. </a:t>
            </a:r>
            <a:endParaRPr lang="en-US" altLang="en-US" sz="1800" b="1" dirty="0">
              <a:solidFill>
                <a:schemeClr val="tx1"/>
              </a:solidFill>
              <a:latin typeface="Quicksand Medium" panose="020B0604020202020204" charset="0"/>
              <a:sym typeface="Wingdings" panose="05000000000000000000" pitchFamily="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820592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D8B8D5F8-B3F4-1E90-6763-B397FA24BB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Mở ảnh">
            <a:extLst>
              <a:ext uri="{FF2B5EF4-FFF2-40B4-BE49-F238E27FC236}">
                <a16:creationId xmlns:a16="http://schemas.microsoft.com/office/drawing/2014/main" id="{9BA07F3D-96F4-6830-30AF-04C6F04F3F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30" y="2515425"/>
            <a:ext cx="2723187" cy="15245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50262EE4-B157-3894-3CDC-5E8579A2884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6799" y="1326950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Shark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AD84BF5C-5F87-6AA3-DD7F-595329A817DD}"/>
              </a:ext>
            </a:extLst>
          </p:cNvPr>
          <p:cNvGrpSpPr/>
          <p:nvPr/>
        </p:nvGrpSpPr>
        <p:grpSpPr>
          <a:xfrm>
            <a:off x="5167624" y="3903854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E5534909-B04C-EBFB-0C32-B315AD9CB16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AE6E4C46-FB8F-6C26-2A7B-7679CC48555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EF21D6D2-E2B2-93BD-40CA-450C3A882D8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66634EA3-E844-D839-7DAA-4A827FDF4BA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C9B929E2-7517-7ABE-DE69-4943B74B626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B4CBBEDE-FF10-3A16-2D45-E6EF78D27DC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1D7DD773-DF70-DBAB-2D7B-8F20EAA384B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BB700580-A283-FC48-F1FE-178BD538335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5DC3098B-55C5-3213-DE7A-A121C449E82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C59204CA-49F3-4BFC-9FC9-3016C645EF3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F528A2DE-C240-9121-370C-88362D49144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2F658E20-9D49-550D-1C56-DA0D6E727D4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CE9AFDA4-A511-D21F-D8F7-BE61ED132C9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F7A4FB21-E681-B742-26E8-93C9A129F01E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E9C215C1-347A-79F3-4B9E-258C0526FD6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2029F186-ECB3-36EE-DBBC-78F5F6E89BFF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9DEABBE8-451A-81AE-35F0-942CA408BAD6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B9F3A79C-592B-C740-C0BD-935D63BAF9C8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928DD359-8151-C820-AE72-FE4FBD4C57D6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4DCA9803-A88C-535B-70C1-1268D0F15AC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F60786C0-1274-C01E-8752-0FA9E9E5D891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ABCC0367-1E14-3DDD-F2B2-468E3A05D914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D8706572-3BD2-904B-5E7C-0EEB8035A288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21994404-C43C-0278-22D6-D44C5C2B23C7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8D2119AD-E7DF-B15E-9B4E-0BE4E9BC2FE7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DA44DC89-C97B-A221-9083-5DF0B5413029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79E8B7DA-B0BB-CCB1-40A3-C43294AD2FD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99052051-C36A-4911-D93B-5C0430597AD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1992779A-7AE5-33D6-C6BD-6744B1E6A69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C1EA2291-DF28-C18E-3DE8-E86E7469281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94439A64-2843-6326-5478-E6F51A1D5B3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50D9F46F-3527-F796-5E71-36D481261BA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E876993F-84D5-EC89-DF60-B9817319A24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252648DF-AF63-1A9E-1676-8D40D75B712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444D401B-5977-F0CE-37A8-DE61140B1FF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D6181041-6E20-21E8-F387-88351455192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73717A5C-7C35-8672-95D4-6AEE4CF3C071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98BCBE4A-1446-E66D-618A-326067DA842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DBFC2377-3C06-61E3-DAA7-A400DC1DD49B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45F83138-6D63-81FF-4052-C59CABE08DEF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6BEE06E5-330A-2F3B-C3E0-B29A6439E21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3C7E761A-7149-B691-365A-255AA39765D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D96E2990-1334-96CA-4EE8-A4B4ADB95A6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84402801-9688-4A3D-4E3A-6434AD2BC93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A952056B-331C-9F9B-C149-A3E0152FFD31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C4FD9633-3F11-F8F7-7EB7-400B5C4DC9E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73FDFCF0-7F29-E1FE-F0FA-292BD4262DD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8382703B-7048-AD64-BAE2-AFC2E475FC2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42486924-E470-681F-AD3C-3E414B80ADF8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170AAE9A-C5A1-ADF1-2E0A-4FFA8F2FC04D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2E57C41A-D979-ACF5-66E5-2A631143A44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8B695146-E090-264B-552C-1F8BE2BDFDD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E4B816CE-8F3D-6E5B-F2CA-3AD8188B69C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172D54D1-D485-7018-CA48-BC361F5D50C1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90830E86-E5C5-5C2E-408F-C7571EACB887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FA9F9A25-845C-520D-BC45-8D77492DC984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413CC195-5E84-1ABE-2101-FCB2EE48D1A0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9054ED3A-C563-187A-C08A-F3F2BCD176D2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6BCECFBF-EB7F-547F-1BB4-DCC3491796E4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987CC5A9-914E-A481-0235-9EEA21F11E49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2C4E2683-3B50-CC0B-1983-07A3EAF0BF15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E5645C47-853D-D0CE-E37C-F16682306C05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32A71286-D718-8F75-6705-AA4E20C7BB2F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BC8D55D5-1232-93A0-654E-4ED0F52134C0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668C1119-31F9-4C27-00A5-9F3B0A42DA4A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0547D42D-EF6B-2CFB-DBA7-789B03426FD4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27E6FAF9-1338-429F-2214-64B4D3F15B4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25067F68-E34C-9D6E-A025-03874577918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0AC5E15F-A238-AD58-3C9E-B101933EC11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B9D84331-5F62-FA3E-E310-0985D139217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17A49FAD-3584-59C7-72D6-E708719F5409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1DD15ECD-636B-B83A-DBB8-C1406911D10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45A290C4-422B-3554-AE15-01E82318137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E5A0BFF0-D821-4C46-D5BD-F49733AD0D8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7CAD0675-AF07-7610-D03F-1EDB3D119B7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2724E565-2118-0D5E-E438-F3ABE03FD2F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6E6CAF69-A002-2972-579C-E7A3B1BF58F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87887CD3-78CF-F2E1-30CA-E838067C7EA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A803A381-9EC7-7305-21B4-F3752EC31A7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DFABC915-A910-2B42-4AF3-FB381F23332E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BC580EC3-4EE8-5FDC-8907-3A57296EBA85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48FEE95F-6DDB-F0A0-FBC0-EE8A817371AD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5EB06E71-24B1-6B07-20AC-178C1897A632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923A8B97-4470-7E59-80CE-AC76F0F9D15F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A7604C27-630B-5F64-56F4-FD3DE49B6103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736C5F94-1488-67FE-312B-CF9825CCB6C7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EBF67653-E96F-CAF6-0350-1E87C61D504E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B78CE25A-196D-F8BE-E93E-F29AE605440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DD920EED-696B-AC34-FC54-840705BED86D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C3E09452-5738-5B78-9639-D438ED586F73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CCFA69D1-DB72-6EF6-FDB9-0BF5458DDD78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242F7144-C4FF-53F9-98FB-D58D0B41B0FF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273A091A-0A78-D0A0-4FCF-9E7AB58D2F47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A40C8793-FA33-5EB7-E1A7-B0C2A0F03A94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3CF78D40-0A20-D00E-E6C1-22745984927E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79B6FDDD-6FEA-FF27-3F66-4547A31AE72B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8D6935C1-15AC-FB76-7AFB-572AB2DB072E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39FF4C1C-5E28-9963-7DCC-CDD3BCAB8923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C5B3168E-E0EC-5139-540E-85EF79D369E4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7E358AC6-8C15-6EB6-EAFF-AABFF7D418F8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9E3414F7-1CF5-00B6-DC74-3278F0D6CB05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5EC42853-7AC2-63B0-FD13-6DD567CE6D9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BE4D1ED6-224E-5F8A-8E75-1B1BA7A8309B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E103789B-43F3-6CD5-A05D-0B3BF9D0C970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E3D8925D-4DB2-51E4-E238-E5C0DED8D344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F39D5D68-4044-4D10-C76E-287A85B6A9F9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9D34FA58-0C26-7F69-57EB-DC6BB675EECD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9E2A7817-7196-94B0-FED8-D0C2CA31541E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0243DEB2-DCCB-4F12-2DDC-00067EAD945E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4FD2D585-6170-68B8-BBC1-6C7BEFE82B9F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B54474D0-E054-0A21-13A3-AD0BD4183AE0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FBDA3BFB-ED54-B9EA-9BBE-9D43C362D1F0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F9FE2C20-9815-4649-3A35-553097C09DF1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966C468A-1034-CCD3-1FDE-9601B4C88E8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1E869DC1-00C3-0072-F88F-82973E5367B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67A17C56-9809-9D29-1F3B-18F6516F6331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026AF635-17C0-5C91-0F5D-78C3031BF34B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6B36D380-D570-B072-941E-915C9625AF21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4549805F-56A4-C7CE-72AA-765AE08BEF9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D8E32B2B-3435-617A-9440-7C1D35581852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F176F747-0252-EE75-DB3A-65828873496C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705EBA24-8B9E-F3F4-8B77-3A0CAC91FFB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00E929D2-6803-D90A-A04A-97111C7D0A4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B72D82C2-1450-B573-9375-29C9AA1120A8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AFF23B73-F2EB-E788-228D-271BB3B7739D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F563786D-C382-6316-6CD7-1161579DB581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FEB1F01F-A67F-4A20-6657-44115E66BC57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2F4ECD52-E631-2F88-02C4-6904A0B4294B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D66C691B-C185-17E4-353B-A9597F3A53E7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84ED1ED7-569F-36C9-7FEB-9DA367B197AD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769620C-73B1-FD8C-53FE-DDAB8B100795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A74A3EA6-3D1E-D79B-A72C-43BAF9E91062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A8242E20-C1F5-FF2E-91E2-80FC4DABE982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27D75F28-5925-5F2F-5B59-90C094444FE1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2E561C40-C008-CCE3-7B24-F70A42F7090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2CAECA6D-6C52-F80C-4428-9078BA3CEA18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0082299A-4DC3-597F-0D1F-2768B6865A21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9C5CBB3A-9DE6-5A84-3BE6-64EF65292EF9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EE753880-0B54-C50F-E9E2-29E9B34988A1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94E0CEAF-20A5-8CED-3F6E-565167118DDC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91DEB70D-6F42-ADF9-0179-73ADF3E4AC60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3A457477-B418-1403-7DEE-4550E8F2A437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0A473EE3-1A4B-456C-9DA0-33DB90065E5B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AA1BBC63-34CE-0D34-54E5-225DC1E1E7D6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0080A288-588A-3622-EAFC-32EF80453C9C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D29A3139-52C4-17C7-EA6F-C4E8BB8D1067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17A1B80A-32E5-4D42-76D1-47DBA942176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821755BB-0A67-A7C6-AE5D-7083C7CFB6AC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74192FDA-EE94-C0D9-EA6F-C7564BBDEF68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95A253B6-7535-4D9F-B00C-7856D7EE9157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D5967DCF-D71F-55F5-6E7E-D222095092DA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6838DBD9-9A4D-B077-D7F7-5AE766CA1BB2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08EDBBCB-0086-1F0A-094C-778E2091AAF0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CB53B0BF-DCD8-0CF6-EE09-D6AA29237D3E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BA9AA600-EA2B-699B-83DE-72DCDF115656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C51A8117-A923-8888-98C2-0F8CA3B59F36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ED8E7358-224D-089F-C702-16F257DF126E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F601F9AD-A8E4-9995-5A2B-538C47EF91CB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1CDED098-88AC-0B71-ACE3-0A5D003AA84F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B2F16C78-CB21-F54B-5084-4DE1ABAF3CA1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7FC22A0C-3A11-337C-6DEA-70434AFA2EE9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6C07D2C1-5242-0B55-3204-0DB2C9D0DF75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96F58CB3-C151-376A-8119-793323F49EC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EEDA8014-4583-6DA1-650C-E05C47727420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26628E5F-27B4-578D-C6C0-5A946E725154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4911A8A8-3BE7-88EB-F322-0DCA528E2DA2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03BC9C8D-9B12-2013-5A7B-C3B5EECFDABA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2DAF91AC-64EA-0AA6-F6D7-51F916C0BDA6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B62CCABD-B5A9-7349-E7C6-C3204721502F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AD2D7C72-B1F8-6937-32AD-196665CD23C9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A080E225-0394-8F4E-D502-F872E68F1D4A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3EAA9916-5174-49A2-4098-894E9CFB3ED9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83A7C50A-6B8E-5E87-919B-2A06481ED3F2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36866974-258A-90A7-C10A-CC8E824E545A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D92FD521-625A-A6C0-8393-4BA2F0C0B738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C03DE1ED-AC11-D578-E76F-F6921BF09E93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F32FCDD2-3694-AC0A-BD94-17A074EFA0DD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07BB89E6-0CAC-CEC9-4513-6A5399C56C09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265AD599-D835-6F6F-AFFD-EA2020F6DF60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B7B30CF1-D01F-ADB1-A5A6-21A938ACA399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7B4B2306-1285-C9C1-4F96-6B1AEB8CE717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CA2D9422-9804-65B7-598A-BB81D227228C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5628E565-4A5D-A047-1A63-BF5B5FCCEB6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20C49B23-F27B-9132-D73A-8BC023F18CE6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C1540632-BE9F-23E1-1C6A-6CBD24BB346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332107DC-54D4-4F7C-E6B2-DE29D3E86A1B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B937DAB4-636E-9641-D774-34F2252EA077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FCDF731A-5D2A-D3BB-19B8-73C25595D890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D98FB741-0684-FFE1-2C72-49BAD7F3E60E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6170844D-39AB-E7AB-25D6-DAFE9A524FBA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B8965BA1-05EB-D2E2-D23E-13FA65015806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9B508BDD-4CCD-D6C0-66E5-5AA7B5CB404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8A9B32E5-4AE5-EE8A-28B1-216C8A8F45A4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3F75578B-F974-1293-1F03-4B790269B07D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07BF4F48-3B25-001A-32E5-11682B044F50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8A6A80A4-D9AB-9DAC-3B1F-3FFEF6E45213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57495D8B-DE88-0E3D-A293-59BC4BA1A5D6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F3F05E13-D2F8-0602-9D23-C2645DDCA8D6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23EF470F-2921-3208-15B2-2FCF11469F1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83633103-280E-9D49-0797-CB9E554B5C58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C8B77217-BD09-84A7-E9D7-EFBC46D13950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BD77343D-4DF9-FC6E-E804-CA9AECFB25B3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FB4F46C9-1ECD-A68E-EE33-472ECEF55D21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12BCECAF-69D6-28F4-3B96-9B514742DFC5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EB7A978D-5025-E184-D664-B21FA32B86E3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28E28C59-44F3-A2AA-448A-8B9ED31D0DAE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00DF2BEA-3D06-7E48-4D83-7120426556FC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29D617AF-11D6-AF01-8C24-B3501C4402B7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55527196-2441-40E7-9B30-207037513328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15F26DEB-30DF-A20A-2034-AC9B4DD47E97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ACFFC92B-12E1-E3EF-F9C7-98BDA072BCAA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B98DBEBC-DA87-EF13-158C-AECCBD79DBB9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27502F33-024E-A257-041F-2B4E5F3EA65F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77E3B758-8163-77E0-E358-4B095C58EA2E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F0AB23CE-14A5-C094-BEC1-596465053FBD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28126A5D-F7CD-6AA7-E9D5-F4AA1CB3B01D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2156454C-8985-5D99-4E9E-11512FD37F71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BF62C7C9-74D4-5244-E663-5CBA7CBA496A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5101028A-D1B6-86E0-BD39-9D16A16A22DA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C5106CA7-C4D9-F4DB-656E-D2E1BA1DD251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2A7C9DB6-4DDD-97B7-9CB4-8CCA4ABA6A44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77B71DD3-E366-38A5-8C91-FB881B4B12E2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DB108F94-915D-34B9-08B3-75D1D3F25734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4D4E2A4F-5CD6-49B5-48E9-03058352E998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FD80CF7D-8CED-FB0A-0FCF-91529C04B296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DD79D709-C433-4D0A-DDC8-583E510C96B7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57A50B62-B94B-9090-D7E4-E30BE9E4A88D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A0623FCA-CBD0-4D1F-32A8-E263D5DB25EA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16EB6122-DED3-A5F7-6D47-6C7765248CD5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BEFD1D4D-0656-09FD-69D7-E1722C4462A9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E98227FB-4598-B4AB-7E6E-39FA4DD9ECBD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D43C47D4-6F7A-9622-7B25-ABC09D1B7A04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3A901705-01CB-0EFC-A8D9-19F3AF10FD42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426E34DF-2A73-35F7-478E-3A8A02400C00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0990B1A5-3727-ED20-D48F-C113860076A6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B4A99EA0-CD62-1AC3-3210-239B6DDFF757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C3DC5CF7-01A6-0B70-70CC-ACDEB70F91AE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0B4E36ED-99CD-D517-F4A1-8280551EF736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FCF344F6-5429-C90C-34C8-2A008F67BA32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C61D525E-57ED-0CC6-DC43-5CE6BC0CB8F1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CEA04549-8D4E-251A-A9D1-5286D5564165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511F19ED-5D66-3306-2862-E224760A54AF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197F1F1A-3E14-CE16-3553-B006F1BDA6AE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10018A09-1C55-A3E3-47EF-2A8F66304B05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3EFE987A-476F-E27C-D6E4-FD90F1EEFC16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056F9153-5E22-DB48-E071-F16C4EBAD3DF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A0AC812F-114C-782A-C266-2928958EF7F3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81B1793F-B4AD-5DB6-CE7D-8F382D98513D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86CBE4FD-EBA1-5F9A-8C49-5925C104795A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36F73C7C-50F7-0E36-E696-F6C4C7F57340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4F8A6EA9-522A-EE75-399A-F09BA9706E77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60E92422-C635-89D0-53F3-853E3CEA35B7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CCE5878F-F88D-DF8F-D6C2-83DA5CB03F01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BBBDA39D-8626-1FCB-16E7-3345AAD50842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9F7AEB4C-35FF-DAA0-A97A-69FB31EEEA83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53A5701A-CD9B-9E09-7F27-ADD005A2BDED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48260FD3-8B5B-CA70-68CF-DB3E2B1E2063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AAA00946-8314-2AF7-7DE8-B164E3C9538E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E8F63429-628B-32AE-2A22-8E0648E31FF8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6CD2307F-8AB7-49B1-5A34-508D06E19A63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E0DF2944-9C41-F15C-8C2F-08BD4F314B43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E27977CF-7435-D213-7103-6B57B775FE10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F05F207D-4A8F-AF38-43E1-2F3B54DBB30D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45947468-E731-6AD0-6CF7-57AB9E6E9F1B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83FD9C2B-1749-D3C4-56D7-25A781B020F8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F8D49882-4BFE-0DF0-1037-763CD7746CAE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E952D7B8-5C22-8BB4-88E0-D9776D98E4A0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9B4837E8-9545-8670-1121-8F8D7A8FAEBE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56663121-4F73-BAEA-D7D9-BBE688D49436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CF612E1B-1E1F-54F4-B477-E4406A1BCA38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41592244-202E-05B4-FFF3-5DB1EF54B716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B7043638-AC34-932F-989F-037DFBDECAE6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2FB53641-1752-3998-519E-FCA25A83FC81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1EA8650F-2D55-EE31-E8F4-7E9547F10404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A0F4487B-E799-88F1-71AF-449B6AEE3CF9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CFFF3EC1-B77B-CB60-A97D-05795E00914C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D958D0E1-F159-301F-D793-128AB77C339B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40403F15-BA50-F3A4-C0A5-7FF333761CC7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059C014E-2E2C-C2B3-B264-08EF38801798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0442F8D3-77ED-9F53-FE10-3F0860166451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FEC91655-5CDE-E52F-DEBC-F493E14F774B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DA239B0C-D33D-1D9A-0E33-8191503E49D1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6A21157F-E5C7-05B5-8729-1194667E1203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1053A8F2-6FFE-F127-552F-3DB660866454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D83AD312-6F43-1D43-67B6-B53DAA273781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A3B1B4B5-F462-3262-D073-0ADA45B3DD12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513E8BEB-2B8F-1378-6D07-E47098A7F104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F78D0DAF-4278-4BDD-9A18-B241628C9A4B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F806E4D6-EE14-843E-55BA-5C18994A596A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391D7265-A093-2553-279D-539A033F5182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41B2AB8C-924A-477A-BBEC-FC7D44BF517B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2AA53ED4-0BE8-6B5C-85BB-AE4D5B7ACB20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87B112DF-A92F-BBBF-C72F-315667010511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863FC4DE-DAAE-0C3E-4DFD-59A1C14B239D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5AFCDDA5-2E49-30E2-48DF-81C30FF8BD7C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F542927A-4549-3C69-4275-18A3FCB40B00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C8924C27-7476-88AE-6AA7-C2EA08757BA2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3F2B665D-4F6A-704B-43CC-21CEB939F942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C74827C1-1BB9-6D8D-E085-61F985233875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1747D967-9F62-5E65-52C8-E67138FFA683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0E1C44C6-C326-9241-42F6-9425BEC08D85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0B3C1925-0468-EBE3-35B3-DE6EAEE22E2F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7AB73EDD-98F0-B889-8F41-A9385A193869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E5AA0366-7120-AC4D-D318-A1CA8F8178AF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F5771E94-B373-6E53-785F-61436FEF188E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0684E348-E58B-F539-841D-47A435983950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360860FF-B4FD-5A53-8F47-6D985842EBDB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08B9742D-8438-3CE2-EE94-2381CF7D51CB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9BC122EC-4681-3F7D-A90E-E8001A0FD654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771BAB27-8AC3-3BF2-21B6-D76DDFEB9B1C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30218B0B-D201-B692-B37B-73B18CA5115E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5234420B-E2B3-1872-0400-8D6FD3E0B79F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9D6E199D-B10C-96BE-3E7B-18E7D5A4056C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6BFAF194-86D3-B341-3DA1-578960BE9778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3C48FA63-1BE5-AB61-3C38-F8B8D7A07784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F9BB05E3-C8EA-1D20-10F9-DCF9970218F8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702658EF-68CF-F5BF-CE88-7D2F3D6687C9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F64E2C14-2C1D-0CDB-6F72-5D5B3DB8BBD9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B4AD4A76-617C-12A9-DFF4-226A27763A4A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F85EE181-6AEE-B2BF-13BC-B7C04938B896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29F7955C-8CCB-4C5E-06B2-23C12AE7EBEA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1D2A5771-9F6B-932D-C9C6-119995D6E4CE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469D3FF5-3792-193C-D672-926473D09982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BBEA98B0-6F1A-3BE7-640D-9A6E93DF3633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886FFA86-6B69-9911-1828-6856112DCFDA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1B2DAC52-BEC4-A0C7-64A6-63243B5C4AED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ABA51976-DD6B-A123-C3B8-47B83C5459BE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378408DC-C7A6-DC30-1A25-B12903C53AF6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253D2278-8350-F10B-65E8-9AEE726D8A6F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C5728B05-83BB-CEAB-73BE-9DFD46DBB921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E5F4AC1D-D0DD-15BC-7948-F83267835C2E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24E72CE2-BC68-45FC-B644-81BE4EC71DE3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FCD222E1-D663-FC23-DD94-7B10A65C30D3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E4B2332D-4306-59D2-9D22-4FBD981DC4B0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B4265E25-1BBB-4EBD-91E7-36CEEBCC8FF6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9B0EC09B-B839-CFB6-92C0-AE130C06D1ED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0D1BB308-E0FD-8E4B-FDF2-3B2D8A387149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897C020B-2377-E2B4-61B2-D58BA9EB0E5C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796DCE1C-3757-4289-BE09-EAB7641A51BB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685B8DE4-8ED2-4497-7D99-189FD5B7CE9F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B198696B-CF5D-0015-22C3-E2054BE733A3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992C0D28-D65E-DFD2-DCDC-73362B65CCC5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1E2F8F9B-0E1D-5E75-3E29-32C38FCC59C6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36A59B25-C264-B3A0-309F-6F4458C5336B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03941FA0-1D78-0D4F-DA3B-D02D995D3674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B9263B4B-B720-CE48-71C8-1E2FA507C87A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574EE37C-A1FE-BF9B-9379-2B5D57C6020C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70954D11-F78F-0AD5-0CCF-040BE5751077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138C6319-0AD9-CC70-B424-8B1EA910D6CB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D433454B-6D11-FBC9-5720-9348166EC0D7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EFBBEAB8-48F1-ADA5-E306-753DF7DF2450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1184AAFB-443C-2CF6-0AF8-04588BAE6E05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F9DC5849-7A2B-49D6-0FB1-2EC0C9A27A68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60461C70-6B3B-AD6A-DBAD-555D935B8E4E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46BBBCCC-C83A-08F9-542E-4395F8B94780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1703AC26-B9B3-E66A-C9CC-0AAB205A02BF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7D54BC47-901C-AE6F-C24B-6AD0876959CD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0CF590BD-D59D-59ED-BBC3-9BF15740D508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CFDC68FA-49FF-A5F2-712E-0A30A3C4D0BF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0911D98C-557D-DE4F-0DBD-AA49D8EC4C98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330A41DE-D426-7F22-12A2-A9381C3B26E4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FCDFE09E-4363-C275-1B4A-F740F7DFCE67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BF2A413B-28FE-3F9F-187E-68745F9BC1CD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8A99A75F-3D17-7EF1-7D95-41F6E8E76F4A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1BACFD15-0B45-1ABD-A048-A020D0198EA1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27E2188A-8EE4-F7B8-627B-3D7F818F69EF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96F3623F-E01C-9F85-ED27-B594123A8DC2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C9054154-650D-8950-2F6D-2F97D1B52213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F8178349-D448-CB39-7F8F-60A70E8B41C2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1873C98A-1BC7-4C88-3328-C1EE6058D47A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F1825C2F-DB0B-59F3-4A8F-8E65A84F78D7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260CC92F-C010-EA6D-9B65-116F9378260D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270B8DE3-DABA-D8F2-4E1A-303AFD24DB1D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FB5B1A1D-EA5D-72BF-3140-060E64F82753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DA4E8DC8-F734-B6C5-2DF5-84EB466CB505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205717B6-7F2B-88E8-EFE6-E2B082929CB6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C2158F6B-A2CD-F5C3-A86A-0C7AFE695CF1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0AA5CA56-9380-2CE3-EA66-7E2EE4248FBB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A45CFDA3-A4DA-9137-338A-FCA1027054EB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99C77DF0-CB58-F982-8F15-479E212926F0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811335-96A5-4C15-9135-0C04037B3D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6799" y="1915262"/>
            <a:ext cx="282944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► 25 HP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► Bites Player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800" b="1" dirty="0">
              <a:solidFill>
                <a:schemeClr val="tx1"/>
              </a:solidFill>
              <a:latin typeface="Quicksand Medium" panose="020B0604020202020204" charset="0"/>
              <a:sym typeface="Wingdings" panose="05000000000000000000" pitchFamily="2" charset="2"/>
            </a:endParaRPr>
          </a:p>
        </p:txBody>
      </p:sp>
      <p:pic>
        <p:nvPicPr>
          <p:cNvPr id="5122" name="Picture 2" descr="Mở ảnh">
            <a:extLst>
              <a:ext uri="{FF2B5EF4-FFF2-40B4-BE49-F238E27FC236}">
                <a16:creationId xmlns:a16="http://schemas.microsoft.com/office/drawing/2014/main" id="{8201A441-30D0-3A77-DF97-C85131F7B1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530" y="1264488"/>
            <a:ext cx="2718637" cy="110611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5582916"/>
      </p:ext>
    </p:extLst>
  </p:cSld>
  <p:clrMapOvr>
    <a:masterClrMapping/>
  </p:clrMapOvr>
  <p:transition spd="slow">
    <p:randomBar dir="vert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F717874A-AB9E-CA0C-1058-F2D51A695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00A22953-C9C4-268A-C149-E250135B822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11635" y="2170847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solidFill>
                  <a:schemeClr val="accent6"/>
                </a:solidFill>
              </a:rPr>
              <a:t>Objects</a:t>
            </a:r>
            <a:endParaRPr sz="3200" dirty="0">
              <a:solidFill>
                <a:schemeClr val="accent6"/>
              </a:solidFill>
            </a:endParaRPr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744A065C-375A-84BB-7C1C-5F01BF0E78B2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74DA1EEB-F9A2-4C98-81D2-5A35BCDD232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82388F3E-6B28-8AB2-32D2-5990E59D56C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97D77575-7140-5ACA-19FD-FE2513E53C8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1915B754-4AA9-8D12-076F-4FFA2FE075D2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FA14426B-608A-A7AB-D6F6-456D67679B4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B4E5DD27-37DC-190A-C221-FE9D20BB0EE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159F7210-84F7-9378-8545-80965BD47E4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975F9151-3FE6-766C-1C9E-92C836F395D0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159566A0-25A8-904D-82A8-EFED2FDAA3A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2A8CCF12-EEC2-0205-AADA-8B8545E6F12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81356696-1B17-4C95-B39F-A35E5068FD3C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CAA5D80B-C64B-A1B8-EDA9-5B2F69BE674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2894A543-E0A8-B38C-F044-D84FF6A7B5A7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79C0C280-BC8D-9EEA-81CF-243018EC3310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C98C628-AF97-DE1C-4161-9B0966F05D5C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F4586DA1-4B0B-82EF-4FE2-E8C36880C508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B44D1611-2100-4E73-4DC8-A453C7960B70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26D0B584-08A1-15C6-F7B7-18504F66974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B7740EC8-138E-DDF6-A095-E957A874EF1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F4456554-624E-4BFF-62C4-8F07B26AFC2D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F904E23C-C328-6EAB-0D75-A3D234DE054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B09DCAFB-B1A1-C540-470F-DBBD9D837F8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217D49E6-96FB-2A29-C914-86D609C85B5A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D4B40127-4494-6DC3-0388-393D7579AAA7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C5E17B39-D811-0ED0-C853-356083B2F09C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9048F2E4-F3CC-1115-6749-C7240AD2F217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A73FDB99-72F5-5532-D892-BC419A71FCB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AB6E4A83-311F-EDD8-5DFF-599399F2C72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51138E26-96E9-B3D5-098F-D5CE522239E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59393EED-428A-10E2-009A-0945332B968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276634F7-31A5-DADC-2A14-4A60E64C9D2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C83E7F69-258E-C13D-F146-24EF090C46F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9B4098AE-90E9-F0AD-24A0-418A4168300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31E431F5-A901-F05A-396E-CFDCF5CFA9E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269A24E6-FF3B-9115-B9E6-E2D0154E805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98D8CDF3-9D16-9DBB-4301-5DD87D1B992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B0430507-E381-3F98-692C-E996E0488BB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D40CADAB-D791-340C-A3FA-2E8E3E1461C2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AF4114B4-E2CE-3508-BEED-6853F37E876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AFA3A7F2-B10A-6209-180D-19C0CAA7D2DC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1D89D3C0-0AC7-7853-AF0F-9A08DA81F68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62C2CA26-6D07-E64E-044C-AACB25B248D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C8BB92DB-D0AE-7C67-D7B8-4DF064A6889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D60144EF-F743-124C-83FA-FE43FBA67F6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BC23215B-9813-1879-128E-DE0118E9E41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3E5F8E0C-6CF5-1BAF-0AE4-0758F34089E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6AE8BD00-278C-67F7-AB58-1A394193652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84D7969D-C2D2-818F-A610-2E51976A1B8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F222990B-68BD-BB22-A692-6BDAAD334B1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19C0B8E8-E61B-7525-3B43-148D1A57DE7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DB1AC8C0-58AA-66CA-5AF4-1539515905C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A5ECD375-37C7-40B5-456D-496E2E9A783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56CD8F5F-B52D-B95D-9592-7BAC378A705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337CC0EE-4034-324E-F641-A03733DC15E5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1CCB18F1-3649-49E7-9995-D81F961BC63B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45B1AF92-DB00-23CE-0D19-74113EF54D8B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3C7E28A5-6B30-7580-8CE8-595B4276CC30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8EDAEF23-4A2F-0E5E-6E1D-0855CF96D619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35BF0C40-5D87-E52C-3453-4C33D5C4818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88F04B00-5E64-14A2-D105-F2A7899D2711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4402338F-F298-0557-904D-7A25B4EEAC7B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E4417509-9BFD-391A-45F4-AD3C1F4A56C1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707B231B-8CA5-1314-2759-77E566D2884A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E3FD7101-A37E-740E-4B22-77A10B5CC280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FC392BED-E176-F6AF-B5A4-FB6FEF405D6F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0493C7F2-A44B-3E8F-9883-AA84DD627005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9B2C935A-3742-4020-5893-2D948086756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9F914DCB-55A0-EE0D-A634-66ABF7B8786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5E25D57C-B488-5227-6D8D-26A00B9C0D4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00F0B7CF-95EF-2C89-A72B-338803DF840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446B3886-3B94-4983-F052-DB8F236E904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87DB7BB6-3644-19CE-9CD8-2D5B3ED48FB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1FBBA622-9A8A-0154-F83D-C51FB4E924D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EC6C0516-C3CC-0E42-44EE-AEF11A245CC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90605BD0-8D64-C52C-B36B-C49DBF521A1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255448BC-81F3-E713-3953-89FE35F04C5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4770C3CD-956E-D4F4-2E43-30AFD81C9950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A92D6F94-AC01-D23B-1C7D-464F05F6B3B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12FA6B64-12B5-9963-AA27-F6536694751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0B544FD9-3C19-9C55-A67F-BE4C957D8C43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72E2A677-13FA-EC3C-35E1-2B86E87C2E3C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71256818-7853-1E4A-963C-246ED10E8C2D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596A135C-3967-C481-CB12-1EA643F1B561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57131168-0909-5983-414D-2D762FA3555F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CAC4D801-6F22-8D60-7DF0-6F226434F20A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70179C82-D839-02E8-2B74-0E093267EF13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10919140-A27B-AC0B-500B-5669BEF9A591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CD25BD4E-2325-9B82-0908-27F41295293D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0FFF8CAB-B0CA-384F-B1F8-899DCE038953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33B4BE95-0901-BDA7-9D0F-9FA4A805EDA9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6920B1E9-9F17-44FF-74B7-27BB7046ED6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94B31203-9A8D-156F-F534-D76AE1CCCB29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87B77F67-1069-268F-C5E5-F95EF768E836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BA101BBC-8891-1FC2-8FEA-682DBFD41068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1110643F-F8C0-9765-8ADA-6742B9DD9DAD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75B21615-0F54-E9A6-BF6C-6C8C88ED777E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61D1D939-D01D-94B0-AF29-8B26551EC3EC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13C3E36B-74E1-94FA-D216-822DD5ADFE37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8E453F1D-BF07-F0E0-C524-F4B84525CCFD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05D15A78-326F-1265-C99C-8D7DC7756449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E356B8FB-2FFD-BB9D-E22B-F1C360A91946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B68A3F7C-249E-DBA5-BE96-288873439A0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45AC627F-4256-1F0F-C4EB-0DC2A8971EA9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AB92017D-FDA4-ADC0-4A18-236913E3F3A2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715B05B1-A42B-88D2-0B08-0A0AD225ACEC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472ED523-6B6C-E3CE-3C1C-E3828B1DC480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4E748E6F-9F4C-2CE8-C533-A71C70145ABD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A44727B4-C902-AF29-282E-D124C066BEDC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EBC6387D-4663-59E9-59F4-B8B3AF6238D1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64465F13-CC9B-720D-3B11-3B3B0641B0F7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2B90BB00-BB10-5291-022A-D999232C9179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89FF612C-18B7-4CB4-3CEE-88A40D362C5D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90CA6CE1-7B85-DB1A-B3F8-DC147E1385AC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27B99118-4239-D8AF-CB77-2DD91ECAA246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3939FA7B-702D-1E27-8C61-00D74F15637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11301B71-535F-A1D5-D2A2-DE57CF1DF5B2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E45CC236-A456-3EF2-76A5-FD5C81FAC1F0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B58B5EDD-F305-1A7F-DDC7-3E7CDA1251D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9D736B73-035B-B79A-EBB0-1F26B252B516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A4455C29-1F9E-2FD6-64DF-AC2C7009DFCE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1489DA03-8D3A-629D-F289-1E5B7A067ED6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6ED56175-A1AA-40CB-9BED-605898B57369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FC8B521B-9DCB-5F99-547C-722A01C1D05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215870B4-B618-2CFB-9156-02257E7539FF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5EA85288-4A12-1C45-E5B6-F8A403FCC20F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C9F20C57-B307-EFBC-1B2E-6226C56EE4DE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0C99F846-35BB-753A-F38D-362D58E646A0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331A2067-0199-A883-A9C1-A48DAEE06A4F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536675BF-AF32-C3BF-FE37-3852E3468D90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F7B3C4E4-B44C-29F5-7EFC-233DCB3F10BC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A527ECC-7DB3-5A78-19C2-F7C76642535B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851B048A-2C64-0B47-585D-9229397A0D16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8FE15DF2-12C7-0F34-1B04-0D1C36D61EA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C8081572-D97F-088E-371F-04F8A769AB20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FDFCC66F-A71F-5C6B-4F78-03CCCE901AC9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8F00C128-208A-EAF4-99E3-88DD5B8417D8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2F888229-DF73-285D-A025-C4AEE231F559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F013EE4E-E0FD-D71B-DB47-2A999579C91B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4DD365C0-7BA8-7BBA-DF4A-09B40E0886C3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13455A8E-6444-350B-0980-5594E0C14E7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96854EC7-44EE-AE52-E344-B8ED6DDB2BD2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22B5E009-7599-D671-74A1-60DC43102EAB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097F1C3D-1ED8-B4B3-EDCA-528B89C1A156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A9A03B0F-89CC-D65D-DA8C-8EC51C96790F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07C7D61F-1FBD-2E55-52BF-AA2C5B7F5016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0A1077B6-F39E-373A-1A97-D61F7F0A2E73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CC915C38-EE33-3AF2-CF0B-3033B49A57F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53928DD4-BD57-481E-9323-D7D26BDF5C7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E3BAE3D2-0450-F04E-B8C7-4762A93304E1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59A97DCA-6620-C656-C029-0970B5AA925D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5C802426-2395-E121-BA69-223D5A44247B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3CC492F1-D7F3-53F1-8C94-D087326A249E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F635C727-6FC4-4A2C-F0BD-EC1068054BD1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A5FA0442-E3B0-9BE7-0EBC-AE7EE3A77065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C9EF7957-D16E-9A04-0A56-FE6128983831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95D0B1F6-D64D-6C73-544E-0062682B7FA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47A787B4-CE5B-D049-A94E-744C4B45ECC0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41B1725D-E3AB-678B-35FE-EE8ACE8AED31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F8B266AB-1280-D43A-FB91-7EC660529E4C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D1D968D3-4A8D-DEF3-2F6C-254FCB61570C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AFEE7E97-F4C4-DC54-4E23-4617629A30AE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4D5F8741-B672-28A2-DC05-1BCE0298F8B3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0A4CFCBE-F3E7-C4B7-A71E-956577017B7A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A30BCE55-B6F2-A733-0AAC-21B0DBED6602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738A71AE-2E81-EA9D-AEB0-6AE08E318EE9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164980A0-4A72-5F9B-7F55-4E59255D304A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444143C7-E323-B933-3E87-8B49798962B4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004D80C1-A7B6-5A5B-199A-E3C4E5A4A620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1D9BD071-D10D-282E-335C-AB555A05BBFA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B20D6574-E860-664D-5838-59E79A0FA8B0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48850ABB-0ECF-8C26-43E6-2C24375800B5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C526F1D7-1465-FEBA-1204-7E1B5D659EC8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3DF42CDF-F26E-7BC8-B074-3F39634D2C46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B70228D1-B072-16C7-EC5C-9084969083B7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A88865E7-9649-7827-E65F-65CECD822D85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4835E374-4B57-78F0-F3A5-2B4A619D967F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AEB81B86-77D5-C237-E9D8-9367EB34FAD4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44220812-5DDB-CB02-7E3A-089628E1FDE5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93D1F4C8-5BDE-C0B6-39D4-D4F2EB7087F8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4B597C19-4C75-543C-E637-FD5932B1AFA3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925FCAAB-FD6E-B8C5-4155-F7DBBCD00F5F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3BE5930F-83F6-8858-949F-5EC5E20F2AFB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5596D2A8-A85E-C1B7-BCF7-EA0E14534537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0F7399DD-1E74-417B-BECD-66CEE32549A3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57636D7C-6025-A2D3-2124-0CF505AB4F8F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43BB9736-3DBF-1A20-DBD7-6624C07C9B1D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D85FFBF0-D33D-43A0-DDFD-B5F54D1EBD2A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ABE9B1DB-794B-5CAD-4794-D659DF763CF1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4AC21C79-1E25-F09B-8530-CDD40BBEE36E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17C400F2-2389-FE70-F184-33046740BD2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44154D86-F529-4FA9-10ED-02462E60DCD6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141114CD-98C5-C5FB-0677-B1945E3E76B3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1642F9FB-2BCD-A844-7AD7-094647377CC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F8049B90-6F40-F3A7-8164-A88A206CBA4E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8F332876-8E27-91E8-5EA8-B9C5F4004678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B61C83C6-AF45-AF55-B793-FE017C4F42ED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3158172B-1FD9-8FEC-12C2-B4C023AD2662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A55DD87C-F054-EC78-F63B-8FE5745F7EFD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2516DE28-8FF9-2020-DCEB-CFC3C4700A5D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379D7810-D13C-855A-2345-F8A803F3B571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9E7D3672-EF85-508C-AA88-6793F5C36463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F648A962-FD00-5CDB-842C-53692B34CD53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D8972E6B-04E6-053A-F6CB-8537793931FD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B65D2588-5273-6DDA-E3FF-7A6344609B45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D55598E6-FBB4-0E4B-983F-38820077B95C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B881F90D-6B27-04D0-4B74-E20A89653CFA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941910CF-E093-0737-D34F-1B7A0B682D27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F1282CD9-9BE8-B61D-6D5A-0F31CD0071C9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4DB50BE3-8230-DB8F-588C-797F1EC73986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46420EEA-11D3-E38C-60FA-6107B3B7CD58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197E6929-3166-FAED-5072-FAFC756AAF33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97C94687-F177-34EF-2A05-0D37D7AD3816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75F08338-FC3E-2743-C0BF-97919211A817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52051386-06EC-6E2C-A1C9-4D2745AF84FB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9300252B-F308-AC1B-5171-486F00DD5D22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AA13008F-F81A-8DEA-3515-B7C096F73D6D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381ECD58-ED51-4F35-94DC-17E41BD50222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1A88B900-9120-C0C1-78F0-850FB53021B7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AB4A7115-453F-B80B-128C-5EBF59ADEC2E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D707593E-95EE-8E8C-2596-98E7484A0521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CACE9B2B-93B6-7596-503A-F1820627A836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D2C7F50A-E640-C09B-75C9-A797D30C8B39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87D25984-28A9-3158-AA9E-AAE902741B94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1FC011BA-F061-BBE5-494B-51C5355CD6D4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15B0E221-5829-3A6A-9949-FCB3DBB9C9F2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A613DDFC-6516-CFAC-F434-B8406422F27B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23AEF15B-6BFA-948C-80AA-8D3F5CACAF86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E7448AD8-12F7-160B-6A8C-5ACDAA7B542C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87E6C528-F79E-DA98-0C3E-68648E834270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F3A0F579-F90A-49CE-4D18-28E1AAFD58AF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559A7EBC-2FBB-0805-1EB8-DC920B95CFA0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8D7B9F2B-2462-905C-0561-8FA8B79FC47F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89595116-7952-C179-20EA-72B070B92B1D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7F48CB33-064C-9E00-80BE-1147669D9090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345399A8-870E-F4BA-A073-064B58B074DB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33652630-CC8A-869B-F30A-7BC5E4DE6530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266BD0FA-1762-9349-AA1B-E3B6692F01B7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E861CDC7-E6C0-8B4B-BBA0-872B42AB0C22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9BCCD144-CCEF-5D64-8842-E2C6DA5DA555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91A83AA7-2068-FBB2-8CF1-A26C38D269A6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D43C1343-3778-18D9-0DC7-FF6B41564F87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6CAD0C28-771A-12C0-605A-903F3278DF74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D4DBC9E3-03D7-59E4-A0F2-F5115C8C4937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E56F5A2C-E0CE-6B5A-21B1-BCC033F92607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56C919F9-1E0F-8AD8-789D-E357D00A6A79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BBBF9606-4BF8-9989-A8EB-863ECCAAE42A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520F443A-2FCF-71DF-C1A6-E13079D45E86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5F6A61A8-4E6C-D898-6F28-8BECE9411C72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D048C4F8-AB02-DF03-D535-3DE1EB24E5A6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B6F9EE3D-4050-FEF7-C9AC-D98528152334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D0AD5428-A347-32DE-2AA0-C9F5B0CC0EEB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0C3414F2-2024-8168-7038-7852D222C57D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052D73E8-BEDB-7DF6-AEB7-48AE0B39E402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02F5C6CB-DF20-F11E-4296-D94B5099AABD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6FC3AF9F-A131-83AB-39EB-7EE892B49E5D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2C41112A-E523-7D56-32A1-F4E818E6378E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A4DFA614-4343-48F8-301A-A990F917C883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29AB11B3-9AC3-3F0D-6403-204335842F5E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73A756CB-4CE1-D105-48E8-D3FB3022070A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EA404773-DDD0-9285-AAC1-A459B63B4A36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437C4429-5836-FD14-092D-7F8977D68D28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287268AD-A864-D355-1509-E2419D1B2B5F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09BC082F-38B7-B30A-7E13-19A4CBC8A62E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FA8E51DF-21C3-B8E8-A9A3-707F9BD8CD65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B4DF9705-665F-E614-4C05-E0219F861E1A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550ED198-F696-F0CF-3C48-BD757B388E09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E931ACDD-C903-BEC3-CCC6-179A1A9C1970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647856F2-5E84-317B-0D0D-C224FC09DBE3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AEF36066-4EE4-B8DE-3027-77E78C12F4E2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7837148D-68DE-51EB-DC75-2251C95E654D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87FDBCC6-5FA3-72E2-8F52-EEDDAEE7116A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7B8AC8F7-2B26-7BF3-3605-40A673DBFEC1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47984FE2-D319-FEDE-7788-4057CA90F8C4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DC79B2D6-29A2-0C4A-DBB8-CE34230F9BDD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C17EE131-2A1D-1DFA-F9C8-24746C28EF99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680281F8-E88F-0AD4-C9D2-06F8508B6590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3A5A1A8B-01F0-3DA6-7B80-F8E192AAEF9E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DE599CBE-19DC-D018-4075-920CB49A5557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EDA5FDAB-68E1-FF03-D99B-D70772A6EB4F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911724B9-CA47-FC19-39DE-435EB8FEA537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93CCE5CE-EA16-9E1F-9DB0-D02497628885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B34A5425-ABDF-C5EB-9B13-158FF1D2A3C9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84D43F22-5443-CCD2-B362-4E0D11F0EC43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1A260613-1DDC-BB2A-777E-94530ADBC1B3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95C06181-EA52-7886-8BCA-99E6B83DA08C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909F8D3E-9B23-A3F3-101E-9BA74FE60BFD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901072EC-C341-E811-ACE9-219A7B71A39F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53E78630-7B41-9937-04EF-5E67F92B4AA6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16522D28-6090-8B70-BE22-B167DE0903B0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70FF9272-4DF2-1261-9019-97363D62E0F6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BEC926AD-241F-06F9-E9C9-37485D25D458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EBC41795-79A2-0780-A496-D8D0B6CAF143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BE776FB5-1049-1B59-DD1E-83A77151B4AE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D27CC75A-56CE-DB5E-3B78-BF73089FE3F5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6A522869-1808-263E-B8A9-30DC4F06A201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F1BE127C-F60F-F12A-EFB9-B8FE787A18BB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694A6E83-DAB9-112D-350C-B1241911FD9B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2FE498BF-304E-5C90-DA0B-D30C5A07C3DB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3C624ABC-12AF-9949-C4CC-0E861D55EEFE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EF2CAAB1-67DE-9B4E-CAB0-377E3A20F2D5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7273B4C4-FDDC-A63A-C5EB-47E010DADD54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970CE8A3-80B2-72F0-F879-AD1C07F72B8D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918799B4-CC6B-36F7-4130-F2F4F0D99892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2181ABE9-641E-A2D7-96FE-78F89F5C013E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3E5DDF39-8887-2E39-B1C0-50AF42245AE5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ECC563E4-CA1A-FE81-DB08-F8F9E82A683D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072F6857-A641-CB3E-36D6-AAAAC393628B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E2842912-A167-3973-1848-F99DCEE54AC5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C06260C9-A1FC-3ECA-B1CE-E1AE92DC94BF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649EECEF-4620-7E94-5028-743655EF160D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A00C6BFF-DEF9-C407-30AD-F729434331DB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CBD7806C-DD1F-C1E3-F4FE-A188DDA11EDD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E8B553C8-F0F0-ED18-E3C9-1E9106618799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BDC7D61B-C64B-C07E-83B1-3E50C671F363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A1B94B73-DDC7-9117-22E9-59765A0F04BC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7A7A76EA-8403-54C1-C92D-CC1791BF2D02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B76067DD-7B59-8853-1CA9-EC3ECB023E57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D6FF501F-F4B1-33BD-CD55-AF6B0B6FE913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079F35C7-A4F6-4D8A-9110-C18D06401D44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EA91A2E5-F9B6-64E0-4C1F-2851FCD1EC7E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46CFB6D6-D21A-BC7F-9C62-A59BDF3AF761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EE39C310-6461-D5C4-D2D5-F5F176EE942F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A1A2FC64-D43C-B2E3-56E8-19B3B828CDE1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9DDC5C0E-8572-F486-BF7D-8184AF78D2E6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9A2FA3C2-D29A-3128-3431-5E8AA26899FC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33EDF2DA-C01D-9964-9214-94E0C8C04B9B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EFF9E2B8-6AEF-7E23-6F54-7FA5987C9489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023747BB-7E82-1B67-8319-8FBA445C0965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7F279FAD-BE42-77B4-5D43-1359511EB45C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8E1B54AA-FBDD-C9D5-2B49-D0F397B8887C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27FC415B-01DF-1C83-CDD5-A0671F81A972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7027AB64-998C-2081-E493-D8C738D1C977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F28A877B-4FE6-B0B7-5BE7-F17EB61E2925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3904CF67-CDDF-AA64-F058-785954BD744A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1BC94775-D2F2-0FBB-8848-4EFD4CA2C3D3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A11D846D-D3E6-A69A-5CCF-BBD268414397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84A17F25-6692-FA95-65BA-B7295948C300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C7708F45-94D5-B450-E7EF-4D55420BCF4F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F0370A7C-2536-76BA-5F16-BDBF6F4C3E80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F5D0D816-CAD5-D6D5-7F31-72FD39FB1EBA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4A973BB8-0494-9B8D-BEC2-C69672A23BD9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7BFB7F51-03B4-B264-833C-00525E0AB419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BC60A6C3-A8D6-9772-AACA-7EB2B29ED1B8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42E11C0A-9DC3-DF5E-ACE3-E5CDF3862DF8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086435D9-8877-D9D3-5424-201932ADC899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FE129022-DE2A-F012-112F-5C475506B6B5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05CB4B81-FF8E-61A2-3C98-7ED1D98EA85F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6A31DDA0-9C99-4309-EFF9-AA5F321E842F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4943D2CA-3E6A-0C67-2E3B-FC4F33431CC7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914969DA-B007-03DB-57EF-EE67FA65F904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98D692F8-9C79-4D8F-70DD-9CE0FF7992B5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1C7D0042-BF59-EA65-EB40-71A3E4996156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9F6B48D7-61B0-7C1C-B253-B0ACD1F838BA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4345502F-2C67-2E04-408F-404E004B032E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7E83A9D0-0202-F5BE-7F0C-EF21FD90306B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054D6009-4467-F751-2B11-3CE164F8B7E4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4637DA1E-7BAC-23D7-D858-B66035AACB2D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B3D34D78-C629-C0FC-F5CD-D7ACF6689F61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F9064762-9E98-DC87-875B-79140179E2FA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42C4DE7A-3BE2-FA9E-AFDA-1F8CA1916CDC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FC42FC31-93D7-7714-7F0A-9924D19A8474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D2F63D66-DDC7-0FE9-8CE7-1FEF6FA4C7BB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DC19AAA7-BD86-92DB-FF91-9F4110FE4DE4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6CAF10E0-1BE6-CCD0-C3A9-E580B0D1D2DA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503647D3-07C0-1D99-1226-82941A10B604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54A1F8B0-5BD7-2194-604D-2FFA6719F52B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055FBEE6-A235-294B-3B51-1A8B98688CFD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9CACE524-0160-AECA-910B-89CC15D0C6B8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AB16B89C-1F33-3507-7853-1916D570231C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1FDA7970-4872-A468-3D79-8745CCC69102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E1629B2A-E7C8-33C6-5B1F-2CB43898119B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12CC6BDD-CD6E-EF91-C0DF-527F813873BE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69C18660-E66F-E486-4C68-394BB82B36A5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C7645A0D-191D-625A-C3C6-C17B6EB9E02C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1826A7D4-544D-A576-E21C-038DFC40F49F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67C41500-920B-4C3A-A34C-8550887A1FE6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6E99C6C5-1627-A7DC-AD66-F46B48D0DBB1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43D75D10-8CAF-60BE-7026-1EEE9BE6BF16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F249C75D-FA41-15E7-F3DB-B4697D7DA007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B0E9BF8E-C3DF-CE80-58D4-1385995A8659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1400388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E3C044AD-1474-2D72-0D9C-83DABDF4B2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Mở ảnh">
            <a:extLst>
              <a:ext uri="{FF2B5EF4-FFF2-40B4-BE49-F238E27FC236}">
                <a16:creationId xmlns:a16="http://schemas.microsoft.com/office/drawing/2014/main" id="{979C8BBC-6D48-2DE1-0CB7-D18EF0EC8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822" y="2387227"/>
            <a:ext cx="6176356" cy="15209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7CFD402A-5623-A378-BD68-5E7F51D381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6799" y="1326950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Cannon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E0A7D0A8-73CC-E9D1-6AEA-924F053D24DC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2617C23B-C592-F355-4716-E68BE74CC18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F0A94A41-9537-A71E-C8D6-C58B3425AF4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958E4330-B76C-6078-DAFC-CC03398745B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475394C4-B824-1399-9402-A3167EC90CE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2980A9AA-6795-B300-8ADA-124EE934D91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CF820F55-6578-4DE6-3116-E64972A4FB7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C157DFDB-827F-1085-3574-F1ACA50DF217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DF7C7065-2914-B88A-DE2A-956A0913220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B405E1CC-7887-CF9F-65D6-47FD89D2539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F4E1AF30-FE8B-9F9C-941B-C1ADB1ADB4D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DA0EC130-4235-3C40-EF7D-68C588F35D9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276F1EC2-ADB0-0ACE-A57C-5AB4C7C6C34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65A5C490-4EB4-453C-5BAB-E80DE1D3594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36A503A1-93E5-2161-A4FC-CDE271E9A2E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F45C6AEB-FA74-C64C-5A9D-5496791C5F9A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A2AE00B8-5FDE-B19B-3954-7455CCC7C646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321CCBA6-D868-9C8B-C1D5-86E1EA995275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1BE974BB-645A-2A59-9809-4EB26DF0EE88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826F9F04-A836-1BBB-F6DA-87947E9A43A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F3A3FE1B-CA39-5AF9-8F68-3104AEA1DA3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FCDDD753-BFC0-FC3E-7E77-530B63040B96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652C9068-6945-1246-4977-D9DA27DB09FF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ED4ED101-6038-114D-48D8-E297B2400115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793C8511-6942-1DAF-00D2-28ECF4717909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D301631C-4765-E871-5A6B-2B7847C29646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B516911E-92EA-851B-E62A-9359341E9900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80753373-44F1-C9EC-62E6-341D973BEA4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C587A045-091E-7D18-61E3-BD5C0991A77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3CEFA000-9AE6-4243-ECF1-44FE6F92A61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B6812C78-BD87-C70F-4DB4-D51A658D983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4FE994CA-AF3C-6500-D516-D61A11C2B9E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A29BD968-04D6-C558-7B97-CA61B19C630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8017D02A-1385-8A11-950D-5799E3F0AF7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6C651719-5459-E687-5E98-C0C3EC5F717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ECC23B74-8FEB-33B1-FC85-DD17C86A400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B3F45975-7FAE-8C3D-61B7-170C18E18A4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7FE85851-7168-5D03-D37C-B7B52FA6069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D9DAC41D-6402-FDAC-A70E-BDD89A42040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E909AC6E-BC23-FE6C-A353-5334A03D74A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56449132-87EB-BF57-1B28-5DCD21979073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A5191F3E-C1FD-57BC-262A-C4CF0C2A193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B4DE9305-4C3A-FE32-3C7E-E765AA3D6B3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3604DF54-0353-788C-CB30-7B618435D10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B1EDAA03-A3B5-6693-B1A1-C57E7590E0A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F5D472D0-752B-2F88-3FBD-3DDB092980D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90AA1818-163B-E26B-ADB0-92184944900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4B660674-B15B-D89F-3A5B-0BFF2370B47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088181F2-B887-3405-96AE-AEA73770006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1516C008-94CF-588D-A000-3C7A2329CB8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B74BADE0-2710-9BEF-1E9A-419C6F1E484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A1963610-A1FA-5AC3-9550-6451DAA9087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DDEC1A86-14DA-9F72-1625-A4FFBBD93A9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111BE13A-2F1C-9FFD-9AFC-C1919458A8DE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F40849DE-2DF0-DAFC-80C9-71034A1A0A3D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EAC5E37F-14F9-D947-8669-5236CE34F48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144E376B-F588-6F1F-6829-0ACB1F9A8DF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7E705CEF-279A-8F67-0265-3393A1A9C81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9ED54831-135B-9D7B-C24E-6C5A4DC15482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3349873-4EDD-5900-9560-1DA97644970A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E1B28C90-640F-BB4A-4C00-B571FDCC595B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AE8E82AD-F23B-10CA-F996-6C6AC680DBB8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A0A9EE2E-6F97-2085-078E-2C1B3D1D4951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A007871C-716C-C148-4C33-AAB57E0E9F83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8F7682E7-920E-20AD-0004-6FA50DF69B20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D4B8EDF-E9DD-A6E9-BE56-250B99DFA978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766A8588-8754-4962-1710-13DBAD15855C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7B8F25C7-3CFF-19EB-805F-C016674C1B3F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F3813C1B-0B69-4F77-88E7-FC6E9B0F92C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B9050226-7EF7-3898-77FC-411FC98E629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D99A56AF-D7DA-60FB-8737-A0D839FDEB02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9FBB529C-446B-E4AC-4A42-11A4080D899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5114D301-772B-12FB-87FF-1075670B601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93AB0FCF-9B21-317C-5051-77D41D1672C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8B4734FE-8F55-66C1-76F6-82B2FECCBB7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56717354-4052-6FBA-1544-3920CE503C5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CADA27A7-F7CE-4055-5D21-AE32E1EC274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3F33A3E2-0BCC-5F67-5B45-7EDB51C2AEAC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D8DA89CD-3A74-95C8-0E95-6660935AEEA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853FA2EE-698A-7036-D4CF-82579FC4DCC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41695A13-B544-E431-9759-734EB4AE128A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4E6A0145-C14C-773B-4C70-B30D68AE1172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049209BC-B12B-725C-B2E3-16F475F1E3FD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432F18C7-F765-C78D-1ED4-268922C5EF31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009FD7F0-0332-8140-3FA3-D039CF8793DA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431109BE-801B-BF8C-CBF1-500E542891A6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AA5B1F05-FC54-391A-F55D-1A034E19C289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9C765659-2280-66B8-D8D6-EF82ACA31C57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6323400C-FEB9-6209-ACA7-C8FF23A494A1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8F738160-BB24-1E25-4871-DDEE7EA52F68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B6C3762E-6F19-A57D-B02C-C406BE5FE45C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CC3CEDA0-C719-0FF5-9FBE-EAA26B928B2F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26D088B7-BBD4-FB98-6A68-25CAAEE07D59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15DA6359-8FB6-CE2B-4723-055438DE5D71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59EDAF4E-B554-18B8-89BB-A98B1EE54A9C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30110577-557C-DE7C-6324-BA5BCFBA949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8DE79B59-0BCA-7FD6-B59A-F3E02ED346A9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E3DBAF1B-CE82-E1C7-343F-6553E8978B40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B5EB84A2-49C8-1D54-69D1-373C2D6C6210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1BD31175-089A-9B9E-20ED-483C47FAF8F9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6FD92B39-1055-3FAA-969D-43C66FCC2CDB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445BFF68-061E-E385-0172-E07F9BF40B90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B291FF56-10A2-6BFC-D5D9-759B8E0F7A74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A7BC695E-7AA2-B11D-DFF8-93BFDCBECB92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E10246E3-40F8-5AFF-2055-C8F11F5214AB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CC5EB742-3537-DD6E-B913-26E4B74F40B6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BE51A0E3-506E-CB63-D7B8-8E506411252C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E6A229CC-EAC5-7254-8BFC-D17628FC66F4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C43FAE03-8517-1684-EB85-C7559788E6D7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F9ECB05B-D550-DF4C-60AF-84D62AE5F616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F18078EF-E8E8-6D12-DF41-E786B84C00F5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AA6F086F-04EB-D4C3-917E-5191F1ECE70D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5EA02063-35B2-1D0C-9ECE-C122C20F3912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17C05DE9-0B26-D278-E207-9E66862A74DA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CAB2E645-3D71-C94E-16C1-3C67D6549EBA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18272C02-FDC2-F8F1-34ED-25B81A921879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D439007A-804B-4265-9294-81C3A40C6842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BEBE6D9A-0CD0-782C-4DA7-29B79C174072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747C4334-9152-A54D-4F13-F9B83EAA5B0C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27F85547-8EA6-132A-31A1-D8BBFAFACEA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E0CFE83B-6C3D-3AA2-E1C7-DAE84425A936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5E2E7276-73D1-1DD3-CA05-90717D4ED9D4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88E9EEA7-A86B-04E2-17F1-7C375F650C9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9FE1535D-A7A3-32AC-72D1-8ED2152B7CA8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BE793179-A7C7-FBF1-9D29-A70236FE3DEA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0909FE73-2FF5-140A-2AC8-A27F9C704A2F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78F6B79A-C642-3635-781E-F5EEE48CAAD1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8DCC7910-9E60-AEFB-D54E-92FC714167E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E0FC0185-9C72-4428-23F3-128FE6FC6EDB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0F08F395-DC21-E91E-3FF9-046E136BAE58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85056F49-96CA-B8D6-6C3E-7C0358B4C5A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48AEDE90-D870-1552-9448-34A50DC42610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C5B38D0B-537A-4FFB-3EA7-01320A7A772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FC9D840D-E330-5D0D-8AE6-ADD231D2074D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FAE19E1C-26CE-AFBA-A3D8-D9F17A4B29C1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E8904F66-18F5-3824-C266-A38251ABB11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8EAFD0D9-4784-433A-2FD5-240C820CDFE8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F39C6571-4531-C178-2ADA-1391BCDACC2A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2AAF0BB1-5FDD-A4E6-F893-95D94C83C8A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B586C4A7-06E1-A4BD-5C93-B84A5A22CD34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4F91A1E6-20D8-6ECF-4A22-1528A9491046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7D5023F6-A6AE-5BFC-00AB-BABB73B2F7C8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F9660F0B-5494-A274-0E20-93B4726EC878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673C6A45-98E9-C142-92D7-66B7BC5678A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D007FCC7-AC77-3883-BAB9-50CCB0B8047C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358E8036-6F79-A9C6-36D0-5DC92FD0E5DD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89B63F15-52BA-75AD-C2CC-2C0836DB6DD5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23C1B49C-EB32-8C6C-7468-BE79722745A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ECE8C5F5-FBAC-93D5-8D4D-CAD91B9A4305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196000D6-4607-F665-84C9-C8EC262B1629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A9B3B4D1-E929-36FB-0EA0-3FE6455133DE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97F767A6-75C6-1A69-7EDE-D4B14153844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FE9DB33F-76ED-84B2-AB59-4BA8A113626C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0F2444AD-EA3B-B56B-1CB8-2137859B752F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C18EAA17-02F7-EA0F-9265-C6CB44EB5EA0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E8F7A889-4F26-3C22-313E-164E56E2E16F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8FB03622-ADB4-4BCD-03EE-E564D2FEE508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936A54B9-C2CC-FF80-12CD-F127D3700AE3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7F183B80-D504-232F-7541-EBD81F45E2DA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3A240C25-9167-4062-A91A-3549D6D9E320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FB7DBF52-C4FE-A39A-F319-A158FCA52E1D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B174DB59-004C-9B6E-5091-CB9746E5552E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1731A8ED-0FB1-7224-F497-652EC49B636A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4488713A-8E1B-7372-5E20-C3CB96F82653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0FFC0F8A-4132-6A06-5549-BE5FD8BEF360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37054297-91F6-BC13-B90D-181DBBB9D57B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2A89AE8B-AD0A-068D-3D01-991639CAFE44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4636BB0D-733D-AA23-41AD-B3A6B84417D9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EA11AA83-0DB6-2810-6411-F44A7601DFB5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F703A83A-E091-3C0D-56BB-753BC199BF5F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CA2955A2-DD26-88BE-EBD0-F2AE80930EB7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DCA7DC90-72FB-12FD-B31E-5A63FC100C9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8493F13F-311C-0D2E-35E8-0D848CA98D1A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DB4809D9-2D6B-20C7-69DF-220AC65C7B35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0EA32C68-23E0-447A-3BBD-19193F445FD5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A3D19BE8-6B50-F6B8-84DC-2C029361ECC3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F9D1F035-DF4F-02B1-5E5C-B5D84D0DCBE6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AF3CB6B1-CC3F-DC0F-1818-75D276AFFCD7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4CFB4A0B-A871-B9FC-CF81-F93420101A96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09B7EDF6-C1A0-714F-C963-DEDB30B47D6C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87A0B710-8DD2-4E7B-8DA4-712DA1F02BFE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6161960A-6567-73DF-E908-721E5E1E1E8E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FC42FB8C-38BF-D5EA-ACFB-C1F39978DE05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30500EAC-B2DF-E93A-7E3A-E83C95F8ED9E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CD8B5ED3-D3FD-7784-A190-A643A6026F9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37DA826A-239B-4DB9-5D66-8F4D47E483F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895079AD-D6CB-3F2E-6289-F72C924EB8EE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1727780B-9BDD-E601-97DA-077DF963FF42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B8846C1C-E600-FC26-5957-F68BF9C15271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81B510EC-7167-E1B1-E623-FD239CBAF3C9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83F4B818-AE05-21E7-72D2-37463963CE9E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A0054833-C4DB-BC62-2992-6511CECA29D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CE09F61D-5C82-EAAE-67E7-8EB8490CD083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4A4A62F5-91D6-F593-8AF7-9B9070D340AC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1484925C-20F3-06FD-AFD9-F18334092B3C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AD75D367-E9F8-F71F-64B0-85BD527BDC3B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FB313A54-9AF1-A4A5-09CE-4F92930AEDB0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D33EB81A-4338-11C1-B742-3C78DB5E0F7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64E06F23-1EFD-ECCD-05B8-835A4F72802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82B14365-C12E-8371-E6CD-CE543656336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EE8C1BA4-B3AC-F6AF-EA3D-EF220D20BAD4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BA4EE94D-F8A0-EBE2-A03B-EA51AB35BD12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F9C993E3-D828-7770-3A26-43B881364EA3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3F868121-20D4-B1C8-6D05-8FB1663FB385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976B17E9-21C3-561D-0AE8-4306C7F5A334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4E077E91-BA6F-3FF9-2F00-9D5D3A3921C1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0DA84C45-4D64-18EA-0AA4-A92F0D6750C2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11592B72-D013-7E6F-2F98-FA76A6B87985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C784EFCB-A49D-195C-7672-52A25934F9B1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23CE1C52-8D39-9A20-7308-7A09D85DE6B0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99DBCEE3-3BE4-10BD-84C3-C233609B4AA3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03D32832-E145-1A40-D79C-49ED8CF474DA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16E5A9A1-33BE-CB13-6207-1AB12D060B5C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430A9136-D716-1AA6-400E-0BB89362D6A2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F7352E44-79FE-3ADF-59AF-1F11B2FA0FB3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27AB4C51-D453-2628-C0F4-3DF23BD09695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B0051E63-EF1E-D1A0-CDD2-576CA63E7385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49DEE0C1-BD16-5F76-2ED1-2FFF787BB6F3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7B77FEA2-974E-3C35-A34C-ED6FA3680DD9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F88540A7-0B50-2C40-9753-8C6FD2D73F40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EF275014-98A7-F0AA-D628-155186A1057C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2235AAF5-46A2-1C8B-BFA3-EB10D4EA801E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9D246F16-54A0-AB5A-208F-93C24E1CA276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5CEBD12A-5BEC-EC89-B522-1AB4D5A2D6E3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96E00CE7-6883-4137-C16C-28AD4A14A30A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4994C121-84FE-E9F1-7653-DCC004A4E02E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B93627A5-B677-275F-68B4-FC60E71ABF64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37689048-C10F-5F63-2CFC-B1FDFA8A5EDE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5CBCD850-1789-350F-A191-BC473C5518FE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83A61566-38F3-8C51-0DCF-EE2B9200998B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48B59159-BCAA-2DDC-3E4E-F732A06DC6A5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11A8B581-0F68-B636-CFAA-95C0A022A1EF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571756B8-3105-E9CA-1C3D-25989BABAAC9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79447ED1-A876-AA5C-7852-3EB4DAED7447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3751700A-6861-2F79-36B5-07A077594FC1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25AA61B6-F455-6ABC-4B5F-157A0ACFD061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1810757B-191E-1FFB-C208-9FAF8013A1CC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C23FB217-105D-75B5-CC69-4F839DF19FBD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78C4DBEB-D5E9-51CE-5675-10F9A438C9BD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B7471D7F-25C9-94BB-056F-F0A99190FA08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64C5B812-DF5E-032B-07B6-3B33DC2FE88B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4F5DD5E5-A7E7-5621-AEBD-36C8FBE6A231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B7332ABC-F601-1C85-8F1E-0A4B965B920D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077D2D09-1ACE-2A61-FB3B-0C95CB8D2BB6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E3A2EF95-5B05-1428-EB3A-E21C2D2A85F2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3A669856-861C-7FF8-3B35-8FB28E8D560D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64352478-8F89-B4FF-09AD-D6C841B87D70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A7A3D456-0B2B-373A-2C10-9E26CCD3887E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57D1FB52-D75B-B358-B327-9187ACC4267D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57059EC9-0F8E-DAF0-91BD-BF68DEB61E31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C91C2582-470F-BBED-1FD2-6B3B7622586C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E1DC519A-2227-020E-41A8-6A9ED4E29660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9995095E-7448-B19E-831F-2C29AD41A6EF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6080BE52-3486-FC23-0032-6AC100D53349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4D8EC984-95E8-0C76-83A2-92BB810EC391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53F36C00-AB75-6837-1B1A-A00853B3259A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F8376629-158A-EEF7-B6D3-C913A1DD3CA2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21526FEF-484A-7FBB-66E2-8D061D0E74D0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E8DACE7B-C500-3815-F8FA-23511BF7F61E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D141917F-8236-5329-9EA8-6643AFEEAA1D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31436241-A82E-9F87-CB41-8D78CDD2557A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A495FD52-527D-0FB1-9622-DBED4B62CEB9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E5A2FA44-73DB-75EF-19D6-061786A7040F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96553AAF-8A9A-4982-A494-5E261476212D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8CDE3AC6-095E-C569-9803-7ED5473B37FB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24145036-F149-178B-39C5-35FBAE67E650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2A272DAA-C5DB-EB0C-140A-0D049CB6212D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8AEE4D6D-0EB1-6928-F6A7-835DD92C79B9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7E78E0DD-AEFC-964D-7FAE-46ACEBB0AF88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B63A9018-63F7-3E81-DF94-EC4D402EBCC6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43927D78-409E-B6C7-8322-A75714BDE083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C3228A2B-DBC4-C988-80D4-E2D4C9D3AE7A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C65C5515-23F9-34D4-CAFD-0A5986836D8C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9DDDBCF8-DB16-30EC-C3F1-DE68F4736090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DE3226D5-4FDD-C6CF-C16C-AA8851A3DA4A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5A4EF168-4FA1-3B42-2485-9AE254BB19BC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DA5BC691-C878-BB69-9F6F-9458A3AB1E77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8B0BFBFC-8D4E-0708-2C60-6CFB315D3D86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64B56DEB-22D5-C2D7-2488-9460F5C058FE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F3AD46BD-24D0-E80E-FEC1-D836B7DDA47D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CE93ADFA-CF3D-BEE0-7405-B3583C4B830C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CF58D79F-64F8-D11A-A8AB-11FC33E02BB3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50981718-55F4-6E44-1494-0A7879FAAB4C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460363AC-6814-9A21-5357-9D648A90D21C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980E3C83-B7C6-238B-3544-AA40CAE8A7FE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A33CBCE0-B0D5-76B6-2D43-5A5EE785D7D9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B3A57BDA-2255-822A-C164-9A9AD51B8E11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0B10CF3E-C89A-812E-D6E1-03E69A0FD689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FD8DA6BE-5C44-1471-2EE8-FE89705C47ED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91B2E8A6-8411-0E56-12E9-96B98EE019F3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A4C640DC-4E61-EF18-9A06-7AD2C49558A0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0660F006-9085-B2D8-D64F-DC22FF85ED82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4763D4F1-01B2-62DA-AB01-AE9C3C631909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B0849787-BCA4-D31A-1550-63882B33E9C9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1E958B94-274B-CFB9-146C-6399A61209C7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B30BCC17-3045-FAF8-6E7F-52069E5B166F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5CDCD8D8-66DB-945D-8F54-96CD74F3572E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76BB4AC6-3F21-1E43-B3D5-1DA0940687C2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3EA69482-3F28-A2C4-B064-41272C967AFA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2C4DF7FE-1AE6-B0D4-CB20-6A1BE14112A7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D1526351-EF44-40B2-6F19-8580D1504DF5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83AA8521-EB15-18E6-90E6-8D3872356FDD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10EF905C-8158-E055-B37F-8E0373CAC755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E51FA3AE-DB43-767D-5D47-4A6932E5ED0D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8128524B-515C-8F64-8E19-33B2C2ED751F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D88FDCC8-8035-DA18-F819-B1E2A879C7C9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6802060E-D83C-FEB2-CD2D-4437C40E68A5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AAB37800-C464-00C3-494B-68247C3F732F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5444EEFB-A804-7B32-3BC3-686EF901D943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EFBC2C81-DA6A-3B2D-603D-BBD42A35A5B1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04835B45-35A9-D08D-5DB3-C8B4072FB7C2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AC3EF11B-BAA2-8BF1-3EDD-389732B57EF4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5771C788-403F-03EC-EC7A-972E91CDB2EE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290A589F-FF2A-B0CD-99D4-C0F3A8A06F63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33F1A17A-3410-5650-F387-021D3936399D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A445FFE9-3221-4C88-82E9-3E342ECAAAD6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FFFD96A5-F16A-423A-6DBA-16DD6B83D84F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FF68A881-6DA6-F622-292C-021D1EF06FC0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D9FCECB8-447A-B689-D62A-B2DBBD145FBF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FF1A1153-196D-B8C4-B8C9-1C0E40023C3B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D1F8F469-4255-9A6E-C4E3-D3062F0A30B5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D9ED6A5A-3CFC-D3C1-23F3-A67062B22B62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54824123-0380-AF36-997C-B537C1DA9294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87AACC09-3664-E264-3457-55E4E29B5F06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60EBE227-FB26-0EAA-5545-EA602ADEBCFD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17A4EF04-BB8F-7229-3CFD-685360FA237E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9170A05E-AE7B-9982-6DE7-7DFA5B1D932F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954A66A5-1911-6F37-1123-C87CBA70F5F3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018328C7-8AD4-D9BE-FADF-1C7B59C8E546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2E3DFEE6-199C-7ED1-016B-A605BC5437C6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DE164D15-F18C-18E7-0F7B-80D95DE79103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7D2E552D-2391-9C25-FB76-04386A48875B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27C32E97-EE49-9751-62F2-95AF2CF05117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D2D2C2D3-C84A-5E24-BD60-7BAC06E8B5F5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4C618C66-781C-61A8-7784-841D31A35A29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B6242868-3B79-614F-D4AD-642310493730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74EB5C9D-B51B-CD36-1D8B-AEA2BAC0225F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0CB5D2D8-0C78-6ECA-A292-ECC901EA8DB3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8AE9B550-61B5-903D-7CE5-5ADB221DA24B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2999E5E6-7CCF-C2A8-CDB4-B578F1493B9C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6C2E2DB3-4C9E-7239-1F5F-2C3D548B8B85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4DC23E8F-AFB0-8F50-75DE-F3F603F7F941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16445FD6-329A-3B60-EAF0-BDCE9E301EA0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E759BA32-0F2B-A308-53BD-A5AF57AC11DC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91CF3841-A1C9-0B6C-D82D-3018300E852B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88F79591-D130-06EB-F143-4F0D35600BE7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3869027F-4FCB-3667-EBE6-2B0B5994D7ED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8A46FEC7-A097-9B01-F1BC-69098F9E9BF7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DED68207-C5BB-E504-7227-9BD3080B3588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0B2F303B-808C-D75A-ECC2-2C42BEA9DAD4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BFCBE9F0-D29C-C03C-4EAF-3399713A7560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4D66F536-EF8B-6BB6-896C-EED6A00669BE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481B3C9A-4C52-76F6-E5A1-669592B8BC84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FC494919-EEC0-CA33-A0FF-8EADFC3E0D2C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7F6B14C8-2602-55C5-831D-08E9FA083EF1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593D2F9C-4E0B-5A20-843A-3C1B369C42F5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311657B8-B337-5DDD-097A-2E0ABAE3DCAB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48E36571-F10E-8FC8-6B46-B805D9C31BBF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850D1E4E-0C3D-20D8-8662-9A57D05DECCF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A540E767-4D0E-6579-B6D1-89204B3DBB93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B335E930-4A22-E0C5-B584-DB003A65078D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C8AB3E52-1E02-34C5-5A34-1BCE6AFCE104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33CDFC58-842E-A667-18A1-A2B7505F18A0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28C4E252-A827-29AA-B042-F7715AD954E2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C973AA07-1C04-242C-4645-4F1F5ADE4D15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30E49A5B-B412-A9FD-0500-FE158EFDB2F9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2B0EA4AB-A88B-2096-D9EF-B88ACB654EB4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BFBF9DEC-C5F6-75C1-22FA-4CF70C21DC32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F2A52454-262E-8D95-2CE1-E0361DDDD1AA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4B6F31E6-6648-B203-20AA-4FF283AD40D7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5BC595CB-59EE-E09E-B97A-948972AA5E7C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654943D9-6A1C-8E58-C0B0-49BBBCA7F94B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7036DFC2-5F0C-F846-706F-CAE253B05E2A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6E7EDF3B-111C-9D83-3F60-2DB3578970CD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673A913B-F7FD-B9B9-2D0A-F845B1AD40A4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93FEB4B7-DEC3-8AC2-C069-DF63765D9C53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CC51A6C8-3DFD-D733-1C29-DA9425EF520B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95493430-0307-A53E-DB8A-A1FC5F74BCF0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5615C353-7A39-0378-DFCE-5CB8F09FCA6B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97053676-4953-D6DD-90EF-B0326DE77161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CF536B60-B88D-BAFF-EF1B-4321E1C5D616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891E6E-1B8D-E154-D89F-B6C5E68622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456" y="1899650"/>
            <a:ext cx="47912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► Cannon: projectile and attack player</a:t>
            </a:r>
          </a:p>
        </p:txBody>
      </p:sp>
    </p:spTree>
    <p:extLst>
      <p:ext uri="{BB962C8B-B14F-4D97-AF65-F5344CB8AC3E}">
        <p14:creationId xmlns:p14="http://schemas.microsoft.com/office/powerpoint/2010/main" val="4224056718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28718B7C-21AF-E4DC-6537-56EDFD630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C32C80ED-8AD5-CA90-3A30-46BC341F92C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6799" y="1326950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Box &amp; Potion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EED79B75-4CBB-93D1-115F-4505C626DD7F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FD044C16-81CD-AA79-4B71-8D83F490CC1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DCCCDDB2-BABC-4443-B34F-B23B55DE21D1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B10B9AE1-6F4E-7A99-DA7D-4E0FCC3C57C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D6752A5A-3D44-C602-63DF-AEB3EFDA5B6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718D27D8-4E36-CD0A-7925-086BF703442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B1D0AC42-09ED-974E-F182-11ACDE8397D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72B42F78-113C-5D03-50DD-E7A5C37907D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68472AF6-6A62-3ECA-6C87-BEA2BE86FB19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E92C0492-88E2-CE30-9958-A901CDBAF48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A8C254C1-788B-ACC3-AFD2-0E4DFB74990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C8CC8B71-AB17-021A-BDB8-3B095E3B525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4B2E9277-B439-4DE0-3C56-0049751162F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715F642D-D8D5-4BBA-9A7E-0DBEA0CC9427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77E8688C-5D1C-C9C2-E9DC-39D4F50E5C2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98B0DA3E-3D4C-267C-93C6-7632487A197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6F52A0D4-7120-BBE1-CA14-F9BA7CBF6EEA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10AF5E72-276A-4671-4D1E-894D700BC26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A2E34AE7-AF91-2569-DA09-59CB5B6DE80D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7D7DFE56-8CD1-4B4E-E078-281FD39A0379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737DB5F5-FB3A-F39E-DEBB-AE61AD754339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5EAF6500-65EF-3AB0-E8A5-B998727221F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7F626200-3C4E-F13C-31B1-D08E36E0A4D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8A838546-ABE6-F6C2-ABC6-E301446C187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318BF45F-364F-A365-ED46-33B1E2F3A950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13EB5860-F22F-876A-BDBE-E38229E69FBD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8B03B547-7C8D-3DC9-2FDA-0FC720EB55E1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E7EF594D-7A3E-9A50-B808-4A934FE5759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6B64ADD8-0285-338A-BD46-67C7A983335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E0E45DC4-DCB2-12D1-00EB-8FAC1E54E70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DCC6A44E-561E-0D5E-ADE9-AF583BACDB4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16975257-E760-FC65-A458-73F276E9DD6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005DFBA5-9955-7152-2591-5CADA2619DD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FEB3741D-CE9C-FBD5-C006-1B00740F7AB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8D7408AF-0F84-4F80-A76F-8F210129C50E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D82F1650-9CBE-6271-E0E7-9512EF551A9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F4A8CAE6-D658-33EE-3355-D45D7D7D5579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21BA2B2C-7537-766A-CF52-67CBE357BBA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E769AF4A-542E-2EB7-0EB3-E67645DBEFB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473DA43E-B10E-62E2-3A6F-76328A2AE12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D143824F-50B4-FC00-F8BC-58B31795C533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0844AF85-EE2D-ABA7-0B41-2F09C0A7E61F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F9DF8443-71BE-496C-5C8C-4184DD370B2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FC41B081-632A-C19D-9584-178DA0BA800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82426186-0AA5-508A-C824-E4F7BC10EEF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082973E6-568C-8025-ACF3-902F2618869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DCFF19B1-F8BD-1BDC-A6CD-5E60F65CB8E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7E5CD35D-29C1-7D04-6276-34A992FD849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D672E889-364A-02B6-37FD-1AA3CB06B6C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53CF5213-9534-E56F-0F54-0223D1CDC1F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24777CA6-47FF-F03E-8948-7DD88F11E2E9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9129CC24-FAD1-7779-1478-78426C33B1E6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D20A22FE-B12C-ACAD-7708-B6EEFFA68BB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ECA80CA8-2539-5DC8-4D04-7A70EAD2DFE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2CE863D8-E07C-FA64-93E5-3D7C1CE321D1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DB9BE9B7-014D-A568-9235-739A7EAEFAE4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D7E00B58-DF64-1537-C217-728C6E99E344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44DFC85B-2BF0-C135-AA65-478310727398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0E303793-7CA3-FFA6-0A44-BA1DA764E757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52DBFC55-495C-55C6-E8A4-979CA3AE4C7D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F8439DA4-0AFA-F01B-6547-D8B089A05770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94DD5EA5-1302-CBB4-18E9-657D56C04E83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FC9665F4-C53C-84F0-FE7E-C7949A82E44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E620F424-D293-6C1A-4B95-A1A879A13A54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A6D5A6C9-65E6-649B-4ED1-7DE68B3AACF3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D3ED825C-FD93-84DB-007F-3E9FE3143770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E7CE4DE0-C3EC-CDBA-8871-43FD081A01DB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F9337935-7596-3CBD-4F70-1DF9A080E23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0B1C1C1A-5FAE-72C7-320B-2A7B0EF7A46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EDEBBC2A-7073-39CA-B404-6A07B808302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9B907AC2-A96B-D28F-A9CD-3C04916A180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CD8A636F-66D6-594F-2EE7-AF7F04D700C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8A38DC88-E2A3-D638-A5E8-055138CEBFD5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94FDA5FD-766E-3F10-9609-66268CB0FF7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BA04E24B-3782-14DF-FAFA-DEE89A352DC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1A59462E-DCAA-2A44-1F2F-1C4AC573A553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FFA877FD-EF3B-46E4-90AC-978171C25CF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F27C0D7B-72E3-4B51-E8C3-1288F05B491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7863E690-94AD-039F-8D1D-FB3D963DDF5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4491D78E-0ABF-3D64-8CF8-6E22FC78743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4A8A688B-508E-6578-3270-A3EDD3CF9423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C79BD804-8A57-B2B1-85D9-FB4E22550033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203627B3-1B28-2C48-B1A3-CC9F5FADCA48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949D7C06-38F6-AD2A-2AC0-9CB8BD836A4F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98D81D50-6ED5-9721-5789-637A0FC1CE8C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40E3173A-4725-A987-A7DC-99366E207A35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59F00318-FD24-23E2-39CA-2EC0C7D70573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C60033FC-E5C5-8960-7540-7454B7314A9A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4BB67246-E228-E50D-6B20-67004E4BB29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56B1B573-2F3D-CBD4-E027-2BF235602D62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790E8667-0AC1-D645-AFA3-F139A36444C6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9C6A6A6D-7C49-CEB6-BECF-6374049C0B73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F09DD9DB-35BA-B248-5FE7-6FF1FB6D8AC2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E4580175-68DF-075A-205D-581721C08516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369834DD-E3A0-3B84-50F7-22E8564239B0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4D1F59E3-CFD7-13FF-1342-FC9498CA385B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5B7C02BA-5861-7A6B-BAA5-7CD47682A0BE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7C1CF9FC-CF63-7C1F-9AE3-4C6F4FAB3437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EDCE61F7-17A3-0EE5-E5C8-0332845ABCC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8D735E0D-08E0-03CD-8554-7A83E7964E39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07AAA2B8-F39A-A77B-B66E-1BCA1FFCB2BC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47086D7A-0F92-9EE5-CC4F-C39A636EDEFC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32E4EBE0-8D85-ED12-7927-9859604A695B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E2181F3F-D4CE-DCD3-61D5-7444153DCF09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D241EA16-033A-56B9-5C90-06CCD0DDF01E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DBC3D1EB-1204-216A-FB8E-605F77390FC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768AA961-08EC-60DF-C9E5-208E06133B1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2F06D76E-F941-FA99-D363-091DB4F50D16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03AEE2B9-4F70-6AE6-5FF0-9358287E74EF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F857E99C-F0AA-F4F9-C14A-14F869AB8E70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1D08791D-75D3-0318-63F9-1D2D6E143C0B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539AA7DD-4F8E-E321-8738-36F199C6ABEB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2381BE63-8C0F-C862-E348-5212EAEAE85C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482B133E-66B1-05A8-3B1F-A85942A99012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9B8E3220-D4E7-D098-E115-51D7EDEF4287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F873564F-17C7-8D23-89EF-6A9AD09BB57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2AD22BC5-7936-1A34-DC1D-836AD3EB6593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5BF7CCF3-AFEB-AF36-3691-B9647968024F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C11346C3-90E0-26DF-C7E2-FE8DF3E49034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EB1ACE4A-9556-CD11-6670-A3EB1A09B55E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2081B9A5-A3FF-1C0F-6116-7682F76180E7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CEA32F34-7DFD-27CD-38FA-AE8F74614EC1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BB55867F-D7A7-7CEA-1514-5BC0D31A3724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DF47A322-4C48-0FB1-D955-CF8ABDADCE71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7CD97BE1-001E-981C-A226-C173230EF6BA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67F55497-3301-8D86-B7A0-3A8880C14AED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0F6BC3BB-CAF6-935D-00BC-EBC61758B823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34F41D5F-2BA8-AD2B-024E-FD7C350A73CB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85AD01E2-4E4B-D297-7E01-281E48CDF73C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2677A0FA-2E07-8327-A2A6-5E404A7ADAF7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FFCE1B7A-116C-F388-EAE3-870C22949FC3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6DDC3F62-2EE8-56D2-E5BE-E5B73BC7BA78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DEFAAA26-204B-0163-2163-520C75FF130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FA8068C2-8DD6-2979-40D1-A1C86AA9BE64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D376249C-D1B0-33F9-BD91-BD83BA09322D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670F279F-7986-A78C-E696-B40EFDB2D3F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6DE8C617-4915-4805-F86E-4D86CD7F2867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D4BC258F-6574-9379-264E-C54964ED2130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7D6A7247-148A-CCF4-8E0C-698461228D05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9826D526-0672-5012-38C1-279DB1CD848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3CB510A7-20DC-BE39-3FCC-47C8C0C7A05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51EE799C-73E9-9753-EE9B-C2946FCB259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336C6124-CC21-4CFC-CA07-C6051B6DC6BF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94C653E7-55F8-FF50-E5F5-250D1F138B82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092EEF76-901B-BEAB-FBAD-3ED2E18D839D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16D6AB4C-F54B-6CF6-814D-C81CCA5B27BC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562DB173-DDF4-43FB-CC39-F6D3DCBB1EFE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08EE13A5-8D5C-2936-FBE7-AA9E5C819D5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EF07CDD3-70F0-AE71-C68D-DB2FF280094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196F6685-3CB9-3707-C4C0-54D1A5F61969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51BBE2AA-636F-D62C-BC28-2CF88692672E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D6280432-1620-189E-537B-AB5B7A6D05A4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DBA6AFA0-FE37-DB62-3935-AA669399FB49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8C1EFE53-6E3E-0A39-5F00-31E41DFAE30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085B33F0-2856-E2C9-911B-31D31E0FB37B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39840B88-999E-D8DD-2B09-6CEA64E2632F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885E8BF9-3080-3B41-EEA3-14A654064205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B08E7F14-2B5E-12A5-4D6C-3B762BBA9B8A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CCA18DB4-5C5F-FFA3-1DF6-01C36D347A59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7DD5EF9E-F9A8-494E-9FB0-110B9664915A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D7C4FC89-F54D-F075-DA2A-4C3F9DA36A90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A87A8B04-0B94-00FB-22EF-1368B7AD1DF5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D84C056D-5D02-8057-BC9A-85A653F02E88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E5720BE5-1D44-20D4-9B2D-B3F11A517B02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BFD06441-EFA0-7299-A653-A935FA7B7426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CD51FB63-5822-11C9-4A00-5C06539B3894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CE905587-C8BB-4A27-FF40-CE5B1D478D01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960BE64E-6B84-7B8A-8BE3-02503F3E50B0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D25E61EB-3242-2419-7345-4071766D0264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B355E249-25CD-8749-F553-5D0271E08242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B95C7942-BD74-F92D-6609-D885F9DC371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3C5C4599-58B6-BDAC-DD9D-C6459078E87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03C3358D-8627-61D3-D5EB-0410A43794B2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9362AD6E-2CCD-DA54-88B3-44FE4F8C31DB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697366C2-FF62-DF2B-993B-8558D992F07F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CB7FE9BC-126F-6B83-DA8F-8841EE730549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E62A2CD6-411A-FE1D-9CB0-D2D7D24E4106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E5D14170-4F5A-D3E9-0B18-7482F29A92AA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58947278-FB17-3C12-9401-5A13E792B0AA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7BCD834F-8DC4-A616-D97E-F31D189F971A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F6455265-634C-260A-865C-D2FE748F5E32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15B95D4A-4A7B-1758-8BF0-AA6AF5369AD5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6B580396-48F5-433F-2C7D-44D49F1DEE44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C7A9FEF9-8F33-0255-04C4-360A858E1107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BF6F5780-DAD3-EDBE-BEC6-B77EAA370D68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8BE562D7-7583-F6C2-F582-3A99411EF7C2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615E882C-D5E6-6C66-7C89-48200700ADE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70C42182-2C9A-632A-4B50-67D5DA28E4FA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F241680F-9F83-30CD-04C7-D787882D5D83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E3597483-0DC6-B045-5053-53A78CC89917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0A85D158-63C4-AFAA-7A89-53A4E69DA463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F8AFAF83-214D-2F5A-8DC0-FBDF3C74A59A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65E1CFAF-AF3C-2678-4BBD-4F8B46CA27E1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0E41AB37-CFDD-C990-5906-6275BAADA649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E2136BB5-C3B9-7DA3-9522-D5FC7A196CCB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0B6A0666-86CF-B54F-4F93-FC0BD09AF2AE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26AC1D29-4408-11DB-F000-2B3466B413FA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7346D96B-835F-35A4-644F-4727A88570E9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DD0A0A77-0271-492F-D818-5ED68F12B4F9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79D2BB30-BF21-8745-3357-16F9EB00D73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D5BD78E8-3FA0-15A3-5582-1FCC647EA52A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D94E63F7-5B01-717F-15AE-37F1EE05058D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BBE326DC-392A-290E-2765-30C1DA269C96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B526BBA8-1AA8-35B1-8383-AD3DDDC3917A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50B1654C-C319-DC00-8ADC-A71230019280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02304CD5-C6C6-DA8C-D3BD-0935426F4F6F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60F71B21-616B-7B0A-2300-ABF5B3CF0EDC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F415DF56-3481-FBBF-C41A-80CAAE04A99B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040A45D1-4256-B7B9-810C-1BBA45AF8BE8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CEE7E946-F6D4-3734-0AAD-FA6A0A02E9B6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8F4A6700-E382-67F6-37FB-A03647C8A125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6D210FD6-F977-6592-FAF6-8BAD99D468D6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7677F6FA-F008-041C-A7E9-FDB828E6A15B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4632590F-0C29-55B1-5CCD-7925FF7488D2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D0322EB3-7087-3D7E-894C-93ADB6819123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041EC1FA-5C3F-1EDC-ECAE-8146F07A60C4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3CEEAEC8-0194-C470-2637-DCE7F1472225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C0948CE8-F51E-DE2D-19C0-2CB7A28D746A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DA40DDDC-B7A7-9DE8-4DAD-8C1DD29F0E2D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A7F90D18-6FAD-1257-4F87-6BBE7D58C093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30905044-ED8E-2E77-0766-60E25CA58160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565EE785-7977-BB9D-69C8-0CE5A0C74512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4DB52F4C-8F14-3A8D-AA98-709B4414D640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BC2E3B10-3237-8F87-1728-1CFE1BD31F26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DBE5C472-DBCF-50B9-CBA1-552FC2A3A30D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9A295313-7411-C980-B316-5965AA517701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C8EBFCD3-E468-524F-C345-E0E57BC45AFA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69D22898-2D1A-178B-B7C9-0A786A2FBACA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7C386644-F4FB-9CCC-D8C7-4734B6882B44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7C1CDE6A-443D-506D-F39E-6C23CF800991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09D6358C-1594-B890-2D2C-A82F059BD50F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78DF79D7-2EA5-A8A3-71FA-34B0F3CC2466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F90B208C-F170-9023-A371-68D8DE17A1F5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FECC388A-2A83-4D85-52AC-20D03092B648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779420F7-50C2-4BFB-5521-7A65EAB43191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D1BFFBD1-1063-678A-2672-3CDE81004A46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3FCFAB6E-4537-12FE-867F-10164FDAFE60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F03E2677-DD28-BC78-606C-32342E1B9C4D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CCF1D745-3B41-1DA0-B1A4-31D57A270990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E0A20D17-22AA-6C3B-5762-2EAD11C0F349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23EFE1BF-D8A8-8C38-0B7A-A7FAA3674F3A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AA5DBEFC-A8C0-8F12-4651-8BA8AAE24C0D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8B858DE7-FD31-A11F-5EDB-4564B11992D6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146A3697-2D3F-6F34-663C-233A9D66FF9E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14CC8900-37AD-186A-2AE6-05211FD5012A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6DAA3980-37C1-3AD2-6A2F-00E69739E629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AB1CD6E8-E2FD-DEC5-993F-8D1C010E9C22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00C2E347-23D0-1B09-42D8-075E1ABDC119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9B869A2C-78E2-8EA1-4888-8E69A9B29423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A1CA0236-6DF0-22C2-7DC1-78AA84D51021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B4ED3356-6414-B75E-296E-D85129640FF6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7F1E7980-ED0D-D3AB-1902-BC7ED6224A13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2E268031-28E5-02D2-1ECD-B05222F1CFEC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6C71A28B-FE17-D377-1B91-C4BF96F07E6B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56E3CCDE-4877-FA26-562A-9B30D56B9ED2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6AAF68CB-27D4-C52B-E2B5-39ECF3C8620C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2BF35D66-E11A-3D13-5716-B879D09FBD03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BB392A11-9B30-289F-14A8-0D7F7DD5B89D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13ADDB72-4745-8E36-15F4-4B7D2E96476F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EBF3DDE7-D34E-53C8-A773-7C620EFBC846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6A1362F2-2268-1D3F-CFCB-CF86564A54E4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8206143D-C53B-D2FE-696D-FF64088F26A1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19E7027E-08C5-E4E5-951E-29F4F3A80D18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4DCDFEB7-26AF-4407-F59E-8B02B988DDA2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F80CA09C-51D3-5149-F818-6F7F2B106B24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9C77B52E-A52B-3D50-F46D-DFC795C41084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99A82280-6CEF-049B-F7A2-F550F8E5B727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B7DA54E5-8B54-C894-7B6D-B7A55BC6DD66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213F02DA-0042-C951-7BA2-0179F6E7DA15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078AA90E-F8EB-4AF4-6FDB-768387B67B08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0F959D60-3D95-C068-5520-5707FF306DFF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0F67FF13-26D3-80D5-5DCE-1B2F2D5AB95B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07130FBF-8A3F-DE53-E452-E2DBDD6D93DE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36429075-CD35-0ADA-9423-32725F9803AC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64A2ED7F-5A6D-3392-C8C9-6247874B5EA4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D1CB0952-F242-CA0C-1C70-DC3CCFD5370F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F49CB15A-0C6F-77A7-A0E7-142DBD8A029D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EE0A43BB-0376-E296-1F83-D23173E20ECC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D8B8A35B-B01B-620F-6EEB-DD49101E45A0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711D784D-22F7-703E-CD85-E8F8687567A8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65DC33C3-09A0-82D4-BAA7-52C3EAF28F6E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0A08572F-966A-C8C3-2658-4A23C27F57A5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4230A421-A13D-06BA-8A77-2777801AAFE5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C294F762-1BF2-6F59-9C14-C42D689BF01B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7A57BDF4-6A81-8A8A-1048-8F0B179D703A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9774F70D-DC12-0D12-AADE-9465DFD11F73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7810B206-ED9C-76C5-BC53-0DCA177BDEC3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AEF6948F-6E6A-EAF5-D8F2-EF66D66F4B23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646E6FB7-26D6-02A3-E293-4780F2190D9D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5F61524F-5390-4407-6A95-5874FE4333B0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86280261-9740-5D84-2A2A-8E0223CA0074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FC0F1F41-31FD-A4FB-2492-65391948B471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5A230208-CFE9-EE7C-6DFE-5358828EE963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8449361F-3840-BEC0-FFE3-93A095CB2243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4F7FEB2B-24E7-C8A9-FB1F-6F2E6AA4A1F0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CF3BF202-E2D1-45D0-E443-7040D8464856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0D831BA7-8AC4-E5A2-3C87-C40C3511F39F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9283756A-1A4D-7351-8671-ECE81734A5CF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A249E2BF-5B38-9578-A01A-2C1E62492DD9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73B6BCD1-DA18-51C3-4874-75EA7B31FD99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61E82315-1BE1-09BC-E79B-3BF8520F7593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AC58A219-A99B-2C0F-8147-8ECDA68630D9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5C4732A3-F44D-154E-C3B5-BBE391CAB835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C1EE65BD-9BF5-1347-19B1-14AEE9551235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0A106ABF-0882-CF7B-A553-93CF6B451C3B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B6AF77FD-631E-1E9B-14CD-4A4FA08112F2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C0443840-FFB5-04B5-FD7A-0EB7BACAA767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67CBF54B-E624-3B39-1A82-C713AEAB0758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D990A7C1-CE08-5CD4-C7A1-B964F8CA9E9D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EA3E8C41-0267-96E4-961F-F21DBF4B9643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361343A3-866B-A6C9-9241-2C53E1EF5383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7DA324B4-02D6-377B-4C21-A17966839511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9CAB1001-96F3-96CB-68ED-56B12A44B095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E80C7D6D-E0C4-EE64-1618-3AD2F2FA214E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7C385B3B-0BCD-1B5F-4636-6F9FAE1BCE09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9F66D12C-7EE7-1A1B-0BD3-3B4709CE3FC6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B28F09E4-8F1E-D725-B117-76D02D930728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04A964B0-7906-A87E-0049-A494B79E7CEB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DE8792DE-25C3-1B02-A9CD-C08815BB6A77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B8396FA1-AC68-6AD5-E98B-8EA0C84FB1F8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279C3F46-DDAE-A5DA-591C-C75120DBD5DA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119660F3-85A3-73A4-1457-82B8EC5DD560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656C3F17-1C16-92FA-2549-3AF122F08693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C13B026D-81D4-4A37-6069-23EFB18F2160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43F0EE16-4E84-B940-9806-5CFC22C52942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5942091E-A44F-49AD-A58D-DA7610E27610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16E1AA05-D83C-1C4C-7F41-FB4D6FB5E997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7D4CF30C-6671-5DED-0A17-9CC07E0E8C63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15ED8257-D8F2-BC45-E4E4-1F658493FD04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4A43A9F5-7008-0A21-EB5F-DC89C5603428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31ED1EC9-E25C-C096-60FC-0A4F7B625AA7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FE241B9A-9F5F-CADE-C5A8-3A5823D811CC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6A25E863-2938-D297-EADA-DB0C9EF39260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2D77FD1C-55DC-CEF2-CFB2-32A19470B798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16B797B5-7776-B592-4DE0-067A56F3831E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AB1C51DC-3240-1A44-92A8-2ADB2422729F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B65D63BD-A6C0-A13C-3902-601B410E78C4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23625D5A-4D4C-98BD-838A-4AB50E901A16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47964011-160B-0363-0114-B1C9B9CB5890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EBC78270-A859-B91F-17B5-7C3A801AE617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A3FF2966-7174-703C-D58A-D6F75302FB0A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5A2F13FA-A596-DFD4-4F0F-86865F360F00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E26C0E77-4420-1B27-C192-763C8204E3EE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AD391AFB-4C42-2EDD-6179-906518303B63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775F7ED6-FA59-9B22-1BA8-7D647C840473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FD13F778-4188-D2AD-147C-A05639670A9C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CD69B7A6-998E-0ACA-D695-9C24DFE38158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E624ABD5-322C-32EA-9E36-EA9F3DF08F29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42BF1357-1565-4133-6CAD-B0A30F1E4509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B45BED59-4676-66E4-A134-A0DF63D0F7E8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A0C0D3D2-9F56-3989-079B-641B8725F97A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E1A97607-B51F-AB7B-550A-61A5334E3B29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A49F415F-3FEE-8B47-D9BC-DC286E9D7428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FB192B19-8319-E688-0974-39B8711BDD7D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5BC38C36-A659-EB32-6778-019D8E0A96D1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261E5AC4-C2D6-5BE7-4165-E209CA7265CA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561147E9-AE14-87ED-250B-2D9E65CA08E9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EADC769C-8B3D-A6DD-09EB-0DE18A27ACB8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48896048-159B-F049-B01E-FBA5B9CBAAAE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987776C6-DF5F-788A-D238-B92D3749FCA0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818AC763-1E4E-A5B3-A08D-29105C093C5F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86DD037D-DB02-6A4A-F6AC-5A7FEC237A69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A3E2FC77-5224-7749-F38E-22DB37E6915A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6948DD47-2995-B7B4-95A0-7FAA948D4DBC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0299110D-C8FD-0D44-270B-319C26F6FA5F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C5AD0A22-6A82-6272-6832-274FCED2FF7E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EC1FCDB2-E367-5C82-C444-53BA0DAE5822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89082333-A2CF-9BD2-78EB-80E2EC2C7705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6D05B76C-0CC4-A97A-F013-A7766CF0B18B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2494D80C-807F-5452-7FA7-02B11E0CAB67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2642BFBF-DAB8-6EE5-9BC0-8626CD28CD2A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031573AE-6280-9106-27AF-EB9588E73AB9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30BF0908-BA67-B698-C347-116282714BA8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CBA2A373-89F4-65A2-18B5-03AA4E929039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CDA62A16-23E9-855F-2B89-225E959C9DF5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393A0679-DF09-3C05-8164-4E2BEED7BF15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D5EBB9B3-61D1-2FD1-E31E-73EB786B0C7E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A2759F6F-E896-AAC3-A466-DD85A7520B6E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6D02E702-73F4-F054-22EB-E35C0FE6D4AF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A1E121B3-DF38-6AFF-ABC7-D162980AE5C5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C8F73D52-0C1D-A236-26EF-A2D5823609F9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F40508-DDBC-B07C-11B9-3F224683385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49830" y="1899650"/>
            <a:ext cx="4641616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► Box: hit to get Potion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► Potion: heal Player</a:t>
            </a: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 (or the re-energy potion can also appear with low rate) </a:t>
            </a: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Quicksand Medium" panose="020B0604020202020204" charset="0"/>
            </a:endParaRPr>
          </a:p>
        </p:txBody>
      </p:sp>
      <p:pic>
        <p:nvPicPr>
          <p:cNvPr id="18434" name="Picture 2" descr="Mở ảnh">
            <a:extLst>
              <a:ext uri="{FF2B5EF4-FFF2-40B4-BE49-F238E27FC236}">
                <a16:creationId xmlns:a16="http://schemas.microsoft.com/office/drawing/2014/main" id="{77512948-74A6-6656-EF7D-5A74FEF7F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198" y="1326950"/>
            <a:ext cx="1243099" cy="8640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436" name="Picture 4" descr="Mở ảnh">
            <a:extLst>
              <a:ext uri="{FF2B5EF4-FFF2-40B4-BE49-F238E27FC236}">
                <a16:creationId xmlns:a16="http://schemas.microsoft.com/office/drawing/2014/main" id="{E1B8B6A1-141B-218A-1D48-8FFA09289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197" y="2457362"/>
            <a:ext cx="1243099" cy="7312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63684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C96F41C8-B05B-42B3-8305-DC1ECC5DAA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CE82565C-CFEF-D012-3A5B-EE514A89F37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15838" y="1410078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Spike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6A34CC26-3E1A-A631-CB56-5202AB911AC4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A09EB4D0-F1BD-AED9-3DD0-477358317BA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50B12592-3E32-0B98-A990-F359F4F236F1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86D3922D-F359-6692-782F-0AE98E239D6B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E9CCF17A-0D54-A105-EE67-00AAC4AEC43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22A5181F-D993-B6A4-8B60-FD58F926975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1BEF049E-6196-B39E-496D-BEFDE6AB8AE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3E6AC321-2B4A-1A83-E5F6-F58E8F59244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021CAC2E-C1C1-557A-EC33-142C7D21EAE9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935625C8-62DB-F05F-3011-20FD1C1642B5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4CE60F7A-B61B-83D2-1C41-E3A2314D1B8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8981D37D-9CBD-A91A-A7C9-FD6346FF45A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5C3B814E-1AD8-6AEB-8F33-2601EA9A49B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9BDC1087-794C-71BE-8812-CE0EB68CE50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E39B1C80-54DA-A7C2-6A5F-A256B1B5806E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653316B3-A5B9-EE6E-F099-E6F1FFA1EB22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E3E5D914-A13E-5802-EDEC-915159F4388C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D2078F33-2416-F56D-0FB6-E0BACD46F573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91C17E32-AD82-B7D7-0AFF-E622F22DF8D6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C61BF127-E637-69C0-9B39-5294AB028D5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F27C4DA5-6BAA-361C-3C98-293D404C2271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6A660D24-D06A-266E-EBD2-E6EB1F31BBA8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F8D42E19-4A6D-1436-34B3-D906865F9DAF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89044185-8AA5-5C36-2511-23C68179FC44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D73E6AF0-F42C-7522-88E9-34543B1D15C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33224106-203E-2A8C-D175-4846262AB31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8ABA35E6-8BB7-0514-6112-C72F106A229F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8D94D45F-C827-DB8B-FFB3-011474F6E92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8982CE54-BAE1-3B01-AF60-35287315D09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BAEA5EC3-2676-41F2-C4FA-6F3C46C23AF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41C81104-5FCC-C5CA-9A47-CA4DEF11C12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89CBEADF-CFBB-B90A-EFBC-EC570C970FB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069D10DF-1271-AEC9-7A53-12DAE6D5878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B26A1712-D51F-DC64-BCEE-850F7E85686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83687DD3-C100-CD33-01A1-76CD4F784C4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5FF224C6-A1D1-D0DF-EE12-0C7E1FD19FF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7D9D2D67-B681-A894-5DC4-0E3E19F452C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B931C6D2-5B25-5913-A639-4F7445E99051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42C8B378-41AF-81CF-5B22-84B863582CA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B57BC063-0C91-7861-3451-C59E97528367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D84C61B0-3E8A-EF2E-3E3F-2C8B9BEBDBE9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EC4E118B-2517-66FA-6116-3C31E5C5A5C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BD2733BE-4EDD-BD6F-68BF-C097CCAC853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C7922C1C-4E50-876F-6C2F-4AD85F92B11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38F40D7F-03C3-4C17-458E-68E4B2FB2B6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F990C88C-3EA2-DC89-999B-CF7EBBEB513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FA6B061E-D78E-2666-8CF6-6A0C4C4AF1B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B2A94DFA-6F78-348D-6A1D-9B9AC8B2A7C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D24684B6-C3E2-ED75-8FFB-4BEE1499EC0A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31FA78E5-1025-2A53-ED09-73174DA91D2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508F5130-9F48-BE84-A477-D7BD5E109D1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6F19C60-2C59-5DAA-8B5C-80AB9C461E3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02237B22-5047-D02C-9C14-2BC246BC67D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AB7EA0C2-A8C9-FCD0-3ACB-2A7B90F730E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2259A779-0A35-290D-0D95-45C15634F82A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2BBC5444-26F4-2317-9C38-9F1E750311CA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A6E18725-D1F6-95A5-850F-B2EEFFBFCCE5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5576ED3A-B71D-F0F8-4FA1-F87C8999CEDD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1A3C4EA9-6741-5594-31D1-94A3F1677986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2BEB9DFD-7253-C73C-C883-8A6A553AFBA7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A0036952-6B39-60D2-9D68-6601052148AC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611AA94B-0F71-9A67-E27E-C76AC20DB510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9748C18C-33EA-FAFF-6F8A-767262C72892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95B0B206-FC91-D6E2-39AD-741AADC2DCEB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3D3EAE2A-9D3B-6F32-A64A-80816367D7A4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33F079EE-09D5-F3B0-BE85-24523FA7511B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02113B4C-C9A1-977C-182B-603F720D67C9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DC48F04D-2E36-CC45-00EB-84FAE45729A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9CA2C290-8CE5-414F-04C8-B0D931D7CF1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62359484-7773-8AD4-0336-C32435C26BE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070246BF-6956-BC9D-7111-385D42CC011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FC5D9252-B1A2-52E1-DD82-8FE4F19DE90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FCBDC788-07B2-DFD4-E8DC-04FDC8B927C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1F42DFD2-A288-E256-6595-5B50F75BCCB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4407396A-EAF5-2815-2546-82CEBB9D7E5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E7359CC0-25A6-3489-6766-6BCAFC6BC52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232495C8-1229-A04E-2775-AFB1038292D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553432BF-2398-F717-6301-7E7E5F39B28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D7F237DB-5F57-C218-53C3-C691A09FD9F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D13005BE-F7F1-FAE7-DBA7-3435DAC4773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5BC2612C-6382-B327-13AA-50441AACBFC5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3D961D13-3A4A-EBA8-B68E-AC5BF525C990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06F2BFFC-BC24-4A33-0D80-B3C6EFD293E5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D146EA31-1129-10AC-7F6E-B8A8517C0B8D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50955522-63B6-91A6-2F7F-B7845FA96134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A423BC0C-469C-EB32-7770-AD6DD730A7BF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FD3BA45D-46CC-FB66-C526-B08591D2C58D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F14CF10A-A8D9-63AF-6B29-36B653AFAB07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D5FC29C0-2B21-240C-8B17-F20D51EA9499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E4DA0B7E-8113-026B-8740-13F3E1507490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A6EE162D-67D2-BE19-EAA2-1F4FFD684AEB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7B6F8E3F-4077-D18F-85B4-7D5B3556B8FC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92C77D7E-0D64-2342-CADC-F09CF69EE98E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0BD63B0D-2ACE-D7A5-241B-8F741E6035D2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FC7DAA66-F457-FB4D-C83B-276988A553AD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BD82F58B-FF4B-FAF5-C5B2-4CBFA3C1368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5203BE10-FCC7-4A76-0626-6E373F74F421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6541F4FD-454A-978C-7EE9-11238FAB27F9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E07EB795-EB9F-623A-544C-FFFFCA079CAC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5E8C8AAC-F95A-B035-6F5C-45C210522E43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817DAF9B-1ED9-B11C-19E6-AF2477237C4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1D86E2E4-4C2B-92E3-F10E-2A40CE0599D6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9255C1CA-2A0E-544A-E590-B915ED0D2BB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82F8BA15-4B37-32C4-E894-87D6BBE2FA5E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B99063F5-93CD-1F34-20F4-E06EDBC00295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29A6A6D4-0774-3AB7-D3F6-11F8ED44C017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7B8F3598-92CC-B361-F071-993F702DD256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DD7B54D2-6134-BA18-B893-F686416007A4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1E349E32-8D16-CEA0-0C70-C05FE3DE21B1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BF37DD9B-8AD5-E90D-A4BF-8444E968D2E7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D70D20B9-DCE0-7371-9951-B91E44D15444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63B533B9-8B80-7F1F-1FC1-1EB21299D09C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331909ED-03ED-E60B-3E11-FADB4922D525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1BC77411-3D41-A03C-89D4-E46332E625BC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6FBAE557-F731-7B19-46C9-D54EB48F4A7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A1C08C93-E883-CDB3-7FC7-0E44EDCC6198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53C9909C-16B5-B780-4493-7557C5BB1C74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95F0669B-5D10-B815-D7E8-3D580331B08A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ADFDF530-5649-084B-5C0D-0E17F53E5F52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5CE5BB4E-B7AB-25AB-0465-EBABA279662B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69A4D037-0683-FE97-CD7A-1490E008534E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C49B6CDE-1A09-7793-6F73-B3295B445865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0063877D-DC80-A4C5-B233-4403CB55AEA2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D66F7076-D9B6-E4A1-3825-B459B95CD9D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6972B215-5EFA-79A4-06CC-CE2E4328669B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3890598B-0125-26E8-21C1-496A4FBD3D39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7C64FA41-0A56-FFB1-EB23-A8465BBCFE0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1440B7BD-5107-6717-0B5D-0814FAB6C461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8A4A2772-F045-E90D-1655-D205EDD1BD5D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23DA77FA-833C-CFB4-A0A1-39411717609D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F158F34E-14FC-BFDC-F334-026F5E67883C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A4FCA432-CC66-AAC4-8E34-1CA618EECF02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2F33F3F5-DFEA-2E99-98F2-A77E809CCBB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9D6AF6C4-8590-6564-FD87-DFEEC40972E0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AC597E70-F34C-7093-CF9D-E53F5F4F71D1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DA319AAB-28C7-7206-D775-A57FB87F7D41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011914FE-50A0-B481-BB5C-31CE500EC562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0021A7AC-9CCE-3566-41B7-81EA995C570D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6818BCFC-9016-3008-4F0E-D546111572D2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4D215524-ADA8-C557-8487-6D18B3B28F67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FCCC4EAE-0564-2949-949A-71B1B148B94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F366A919-6E0D-E83A-A3E9-0E67A73E4C83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0A234851-96D4-B9D0-A4CC-063915DEE856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75DD4739-8D6B-F2E8-379C-CAD4D505BD0B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24C6B1F1-17F2-5DE1-802C-D767D66B2D33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64EDF224-5A7E-384F-2B53-FF8EAC84BBC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D0C6F7C0-1776-A13D-0DAB-92DEC7A6B820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A75D1A40-D77B-031F-E669-66FBB1B2CB1D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4B3D6072-EACF-8DC2-BC06-BD62DD33938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B76873A8-25C3-7280-A871-08C4888A760B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80AE5FDA-A4BF-138D-CDDA-92B8CB55DDB0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A7DE75E0-61F1-061F-221F-1206EDCECE6E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D17FE20A-5F47-31E3-E032-ABF6A2B1898F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14D57637-FE22-166D-E1B3-46EEFEC825D4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FDDBFEEE-A7EF-BB98-A62B-7C2A4F8F154E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8D6DA7B4-3E34-3D2E-C555-61ED07F9B581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992E465A-C329-AE15-C975-696DFE9B9112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09D21248-2985-57B1-FE3B-91413ED79738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AA7B25E2-55A8-1215-37FF-6BC2752491A1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56E14BE8-4CC6-4DE1-87B3-489A154CA970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83BF678D-CB24-09AE-FF9E-80E2B91AEB3F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B63AEE31-BA9F-15FB-FBD9-E94AC1417BF3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BFC16702-57FA-256B-195A-DBA25C0F8FF5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6825FAE4-F941-2F20-D04A-FD0B155B7D9B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42328111-CA9F-26F4-01BB-025EE96829F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0AAECAC5-585A-19E9-E303-AAD31131C064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B9BDD7F8-A0CB-75C9-FF3B-44C6ABA20A87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17E995B4-FD3C-2E91-BE03-8A8FDBE92C1D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66656E29-9A12-B2D7-59AB-B07A56E53802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089E7B86-9806-5C6B-5676-AFD2A99A27F5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45C89DFB-C403-8571-7665-808EEF8624F4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7EDE4181-9FD9-6C60-6F63-B87DC8D9E589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19048665-CBF0-B6A3-78A0-E6B8818E38F5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57007DFE-4A59-245A-DF2D-439E612582DA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E9F28937-B148-014E-E5B1-38D37A99A413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ED6A1529-C883-DDA6-E378-E4A2316C1B55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0312BAF9-1179-8E0E-EA86-B97AE8BC884B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148AC5D0-4EE3-1E16-25FF-218F678CE026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5F806D68-B3EC-006C-DCA6-2DE8C3A7B33D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E4EAB153-3C77-DC70-7CD7-CDA0F1EB3F50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F44D15DA-F6A5-8A77-C9F7-A2C40E17F17D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E17653EF-CF26-EB4A-AA9B-232B704DC025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EEFB5F9F-779A-A68A-7874-550AE164A979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5EC4325B-ABCF-BEF5-7180-AF3CCB5BE01E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6EA0E556-06E9-B912-864E-FF9D09A9D83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8E04AFD1-0DCC-78DD-7D85-A3F99EFBCAB6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175A5F95-C7C4-5D75-CF53-378960434C9E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C88C6DE7-7D63-DABF-9218-458EF5C594D7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ADF09F0E-4F0A-C7B6-311D-53BF4D831BE9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1ED08150-1D59-D348-436B-3AED6A3F4E7E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FE478FB2-B146-A84A-4D30-B85FF5D97505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DD917BB5-CC65-04FC-C144-D2ECC5C4D89B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553F4BF0-4BC9-9015-AB41-D71127416F9D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0FBC9D41-9A71-D768-6079-3C66DBB1FBA1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936A4655-92B4-83E5-6CE3-89F0A6D05AB7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0B248454-E8C2-ADFE-4BE4-99C55418351D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2AB070C0-A2AD-307B-7167-2A0EFAB4B1E7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22D1C390-088B-58CE-B689-0AD540CB3BD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223F1715-F011-4381-00C3-4F5517AE543E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D2C3C418-0B02-B69F-9D9B-4C921E1A9BDE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CF9BD330-CE7B-0276-B782-BC81A11CD030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5D13C6A3-709C-39EC-A016-87D40CFEEE13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2A9ED724-E832-B90F-CE66-9A0663093398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8FD639DC-EC1D-8298-B3D0-4FF83925A16B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0E4D21F8-29B4-1AEF-BCB5-F32511B1156E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BA1BD992-67A6-1BE9-20AD-8381505C5375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27B82DEA-8D0C-4AF4-CEDE-A4790C44829B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628E17F9-EAA6-0CEE-4C5F-A5D65E3B8D4B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CC4184B9-2BAF-AA19-A4BC-15CF328722D7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9109BAE3-9952-173A-E006-3B638DE65671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8868556D-3E24-D9E8-A634-6DF172188078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FA13F825-4B50-D936-7592-D1787CE8EDAD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719163B3-DFAA-339B-1EE3-347C27EE4D32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3D0E54F1-3411-8E12-FB0C-E7DA0D4DBE2A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912B5936-B713-2DF1-B36C-3FCE5015D6E6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757CC517-9B40-D8C2-4409-E917267732DB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0BA21EB8-7038-92E9-4FAD-5004C5D2B1A7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FAD5580B-7EC8-23AA-A4FA-B1E68C07AE47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0F40C22A-2F11-5F94-7380-05B3B6E5B85C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CBF03CE8-8AD6-AE73-8563-348A84B72194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76A85231-19D8-8CE5-F981-3529181CCF44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71D8F5FA-4F97-685A-17F5-47473EDDF33C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4EB7A4C3-DFEF-AF1A-DB3C-DC50108EF436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751D204D-7995-CE22-EE47-B82EB70455A0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33B79A7F-3051-E172-1BFC-BE5FA49DDE60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5FCD68A5-F3AF-D43D-3205-CD6C8D015F51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001E398F-EBEE-6CFF-5E79-02531DE13E5F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A887B747-573A-0B89-77DA-A46CBF026B6C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F0E9C327-06A0-057E-F6E1-67947F4F4F3D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A0911E41-49A8-20C2-2837-D1CAC5B6B7DC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169970E6-DE9C-A9C2-2F15-3FB7ECBFAC8B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7479A749-A0A1-91C8-1E8A-40AACF477F94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AF6E9177-5214-EF2D-FEEF-03AB65648D77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FAA53DD6-C9AD-8E95-1F13-6536448BD862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58FC7557-711F-1900-8844-807F83EF7ADF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00D3C548-AA54-092A-7F50-B09FF94A7048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F7D9BBAF-DDBB-B6D0-ECD1-CF3E640C8FDE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282FF848-DE5F-080A-6F94-C4EB78A0A756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B535471D-BDF9-23D8-F57D-1AC8B75B9F9A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A2FBFA01-B6FF-BE4F-8FEC-998B97F54E23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AE2320BE-599E-71A1-B8A1-7324725F1351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A2E2A2A7-C40C-9EAC-54EF-251AF470DBFE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EB6F7C64-D504-EB37-60FB-1D6116B56FD8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BC38B6A1-E8C7-6013-1DF5-985C94AB1DA3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36648A06-D31A-A41A-E4B3-05AF7EF2AD33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8A999E1B-A53A-DAE9-F388-6E4EAED3C28A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ED3F66D8-BA37-E4EA-4127-619FC61973AE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C79CECC1-6FD1-DA5C-B33C-C55432A1EC9B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099F8CC3-21AE-FC1C-79B3-75A92098E198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75736B49-DF8D-4134-CF15-99BD50543C61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398939FC-E0C4-04AE-ABBE-19A4E38D67D3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EA9EB9FD-C065-B15C-F437-4F575B54CCBF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BEDB2A56-D93D-36CE-585E-C327AB75871F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0EB21AE4-CC33-FA59-BE47-A3B2038C54E0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B141FAD7-FF8A-C9E1-DBB9-EF4F209DE897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56CC6DCF-B1C8-72ED-5E6C-C4130284631B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23E5BB23-88AD-25D5-2F3D-A6470B57367F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33886943-1590-42BC-3A5A-2E0E0EB4E996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A23DA439-1A69-D5CB-1A9B-4D0E71FD9B27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9BD1450C-3D7A-E145-9A83-BD525E72FD98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314CFF33-F440-2CB0-E872-DC27C951FB51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A16AF0B9-A773-919F-7B6B-26B164B237A0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8A1BCC78-CC33-29EA-9485-AC47B86B1AA7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6B97B456-66D3-5866-1E8E-907197868A28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DE74F2F4-3219-5CC8-55A8-80446148889B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32207EBF-AA31-5C5E-D83A-2AD93E87942B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F511CFE0-D72D-EF71-B474-E22EFB7842E3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CAEB5A93-B404-FDC2-181B-E6F55144C014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EB576EA9-B0FA-B070-3EA0-54C668D0F73C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076D7ECE-C8A5-E521-8F31-A7E12307E75D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97AD69A4-289D-E427-A6AE-717D1D975907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DBDA685B-4339-4F64-C6BD-BA5723DDAE56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D2D94E05-D498-EC5C-C59A-4F4A6202682C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B572B515-4427-0B93-4C3B-CAA5322E685B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D3B27831-1F5F-2D22-E6E3-D111E936E2CB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4363397F-4A33-D9D3-8F58-C393B2B30F47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5086CC17-8A33-A8F2-BA05-6A605AAF8E4B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C6DE20DB-A4CE-D029-BDA4-CCE2ADC0A9D0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14189E72-55F0-3DDC-5906-0F3BB79D311B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E9DDE69D-0C68-DF20-F061-F82AA08F67D2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079703F4-D494-2C6E-D24D-A1AEEF6866A0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B8195DEF-BA0B-4941-6234-01DB1D7182C2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11D78B93-B061-7475-42EA-2F62A7AA08C3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D54D246A-C891-67AC-FF20-9F56CE2AD862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19EAFA8C-9D79-E22A-F46A-6E8E1950A314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953A6476-D26D-49B6-B2B7-956D9B31F1CA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7B268AE0-1B6C-AE56-25E9-B4969C683787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25EA3C9B-24AB-5F8E-7EB3-F68E0ACBA809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9261BD56-6722-B2FA-CEE6-5EC09C2C15E8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AE36C1E8-4EED-BF0C-5339-280A49AB1BF6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5808DDF3-BD3C-82EF-6D12-BA715783BCBE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60ABA528-A822-272F-018D-18BECA58484B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1E147E78-E183-0E4C-08EA-D89EF326A513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D0B32C98-34A3-6BE9-EF12-98C06E30B3AA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6EE5FBD7-1029-F8B4-62F4-FC3FABFB3826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E96693EF-FC27-3A8E-F84D-9A5DB01391AE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E4C78AFA-7F9D-5523-B867-C96365C1C245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9500E291-186E-629E-FEEC-812775BF1099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1DF1BB66-0353-BAFD-A128-7A022AC155DD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DF82EFCD-ADB7-EB17-76BA-9A05B07D42DE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568DA19D-8B80-F331-33EB-19832AD2FC19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9C8B224B-BF94-3695-EDF5-A33AB854A973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0C95B7BF-3135-C660-B433-998697ADB7ED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DA8D7309-790D-E875-F8A1-93F757D8F334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79D86F76-8077-3211-2180-144B5866C65F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2A7D79A7-D1F1-9B59-2789-6062011AED01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911306D9-7E7C-F82D-3890-2448377CE2F0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F8954A7F-102A-31FA-CD32-5EC44505F2FA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2B3B3C66-3C13-80CE-7DB4-B20C91EAA3B8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93BC84ED-5891-30CC-021E-ECE3843B7D2E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53557877-5E1A-A8FD-F8E5-5B59D6F8ECCC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AA51EBC9-7AAC-182A-E321-716C62D0FED6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BCDC5C6D-0ED3-DE82-FEEC-ED15BE308D85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BD34BB38-BF56-AA80-D47F-B5169BFF5A5E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F39BA151-CA1E-7CB2-01B2-02F6996CD872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94DC52A3-B131-92EC-C03B-DB9CEA34C547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BD26E53A-BB0C-51A5-DF80-AFA8ED9888E1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C4AD622A-0092-0B79-EFA3-9036A3EA951E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45FE663D-1514-A6B6-0FFD-40E855D4AC9B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F9EA67B3-D4E3-04EB-C73E-1AB6A7DDF608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A8AB77B2-6190-FD22-C35B-547D77A25885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5E00CD45-1A17-AAF9-796C-549AAAE8052C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1C37EAE9-7B91-9647-13E6-1EB33F9D4FF7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4BECF4ED-F47C-A3CB-D22B-433018EDB984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5BD180D5-8363-4D69-0808-2757D9643257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B2EE16A1-6628-8025-F3A8-37C8FE4E62F4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65CC17D3-FAA8-3961-F90B-2DB8BB28DB40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93BFCC79-8B76-299E-1102-80907DEC92D6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0240336F-A25C-9009-B6CE-B0E8748BE46C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64016777-236D-6B48-23DC-30A3CB9298C6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C5C8C26E-6BB3-1ECE-6CE0-A9EBFDF138D2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ED063985-6259-5F27-16DD-99E693649A5F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286FC61B-308D-B321-2F8B-D24EF98463CC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41220416-2390-4235-3CCC-59804AB46B42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CEE776C2-C4EC-E772-1016-2F63CE0C462C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A0AF7745-866C-558C-97B1-C6E9B299A3F3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69051D9C-7AA2-BB80-EB61-DC47B20C1D65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21FA3A72-93A4-B457-288E-549501FF1057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7682131A-DDBA-FEB7-CC1C-AC012F06B38D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CF74848F-7E00-34D5-9DAC-36DBCD408509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91226E2B-448F-4066-FB42-01206AE09974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E9D83915-CFC6-B821-F601-D07411EB3C1D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29974F51-D782-8A71-CB44-572E02E41F95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1C11D47F-DA9B-16BA-F0AA-6B0F7011EFC2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5A9EC492-441F-1230-B353-E6F6A4F36FBF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1EA12799-7E40-BC89-94E4-F427F5299E6D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6B6F0597-B0B9-BD28-595F-35A38185C4BE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1D35C7FA-29F6-6FB2-9EAF-D8E4898A6961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9E0E97F8-1167-7A34-5BC6-577B954F5174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9457196A-80F8-1BD1-0F04-9BCF654E3292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1D79AFF3-3838-42E1-01C6-A7531677D06C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BC99B898-8D80-C0CB-CDE5-54527DF5263A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707DA7D9-6A4D-25D1-A776-0FA0B13CF155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F574D84B-0741-8C34-6309-C88D9DB3A1F7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A4F81850-08EE-8D96-4607-DE2913280E5A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F7271D47-57A2-3289-A79C-26817B0AF2F7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A1497495-2D7E-DCAC-714F-EF8DF4DC5A02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452973CD-BFDC-FEE2-D8AF-B1FCE7A5B42F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C4E672C0-6495-D63F-33AF-F7B737BAC208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E81938F6-5402-A905-91CF-4710E8B651C9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06EA17B3-408E-0457-170E-6C76F0B6FCD3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F546E416-9902-B422-482B-E5080A83AF65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087D6914-8439-97E8-0642-E08B63860F85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83C76C6C-7507-3D00-1E2C-059C89C6D960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D20FD92F-DB4A-8E55-C2EF-E93DB44575B5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8F69CB88-4D37-1761-0469-F2310EE43738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A9823BA4-1771-9862-10D0-196108DFF5E3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070926C6-527E-00B7-67F8-7E7393E61916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04A9DC8F-28B7-6D01-336D-0A1FE7AF5C53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185415F9-D9DC-F9C6-481E-8BF469B91548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B0EA9586-D80B-3153-BF0D-8B662A83F1E8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B6AD8050-B492-A19A-11E1-FE4E84E405FD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6D5DD18E-E844-62D8-DEA9-A4A3581DE6FF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173248DE-3E80-2FE6-EACE-891123809FBA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8F7172E6-C6EB-24FA-1501-46DD88FF7414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811B2211-B8EE-4A5F-7137-572317AD37AD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9F6E7B7F-FE1E-64F7-F7F9-6596DA08BD5D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9EF13FC1-AF45-19E6-A651-B5B7FEB256AF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83A11E03-A253-4603-E40B-4FA6E988CCA8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7F6F4E55-BA04-14B1-6209-BD92A41C7ADC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351AF8CA-4809-4D95-E536-748EF85847AF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22E6BF-EF7A-7901-87FB-6903567BC8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77540" y="2263424"/>
            <a:ext cx="47912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► Kill any mobs </a:t>
            </a: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in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contact </a:t>
            </a:r>
          </a:p>
        </p:txBody>
      </p:sp>
      <p:pic>
        <p:nvPicPr>
          <p:cNvPr id="8194" name="Picture 2" descr="Mở ảnh">
            <a:extLst>
              <a:ext uri="{FF2B5EF4-FFF2-40B4-BE49-F238E27FC236}">
                <a16:creationId xmlns:a16="http://schemas.microsoft.com/office/drawing/2014/main" id="{593DA9D5-7C60-D052-4D59-76116D8340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251" y="1613300"/>
            <a:ext cx="2775585" cy="14933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4471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6" name="Google Shape;3796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800" dirty="0"/>
              <a:t>L</a:t>
            </a:r>
            <a:r>
              <a:rPr lang="en-US" sz="2800" dirty="0" err="1"/>
              <a:t>ist</a:t>
            </a:r>
            <a:r>
              <a:rPr lang="en-US" sz="2800" dirty="0"/>
              <a:t> of members:</a:t>
            </a:r>
            <a:endParaRPr sz="2800" dirty="0"/>
          </a:p>
        </p:txBody>
      </p:sp>
      <p:sp>
        <p:nvSpPr>
          <p:cNvPr id="3797" name="Google Shape;3797;p27"/>
          <p:cNvSpPr txBox="1">
            <a:spLocks noGrp="1"/>
          </p:cNvSpPr>
          <p:nvPr>
            <p:ph type="body" idx="1"/>
          </p:nvPr>
        </p:nvSpPr>
        <p:spPr>
          <a:xfrm>
            <a:off x="559287" y="785330"/>
            <a:ext cx="7704000" cy="348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baseline="-2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baseline="-25000" dirty="0"/>
              <a:t>	1, Le Hoang Tung – 20235572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baseline="-2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baseline="-25000" dirty="0"/>
              <a:t>	2, Nguyen Quang Huy – 20235505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baseline="-2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baseline="-25000" dirty="0"/>
              <a:t>	3, Nguyen Xuan Khai – 20235508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baseline="-2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baseline="-25000" dirty="0"/>
              <a:t>	4, Nguyen Hai Dang – 20235484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800" b="1" baseline="-2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baseline="-25000" dirty="0"/>
              <a:t>	5, Le Nhat Hoang – 20235498</a:t>
            </a:r>
            <a:endParaRPr lang="pt-BR" sz="2800" b="1" baseline="-2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800" b="1" baseline="-25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baseline="-25000" dirty="0"/>
              <a:t>	6, Dinh Quoc Bao - 20235478</a:t>
            </a:r>
          </a:p>
        </p:txBody>
      </p:sp>
      <p:grpSp>
        <p:nvGrpSpPr>
          <p:cNvPr id="3798" name="Google Shape;3798;p27"/>
          <p:cNvGrpSpPr/>
          <p:nvPr/>
        </p:nvGrpSpPr>
        <p:grpSpPr>
          <a:xfrm>
            <a:off x="719995" y="3197235"/>
            <a:ext cx="259159" cy="272180"/>
            <a:chOff x="4685992" y="1362548"/>
            <a:chExt cx="720886" cy="757106"/>
          </a:xfrm>
        </p:grpSpPr>
        <p:sp>
          <p:nvSpPr>
            <p:cNvPr id="3799" name="Google Shape;3799;p27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0" name="Google Shape;3800;p27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1" name="Google Shape;3801;p27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2" name="Google Shape;3802;p27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3" name="Google Shape;3803;p27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4" name="Google Shape;3804;p27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5" name="Google Shape;3805;p27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6" name="Google Shape;3806;p27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7" name="Google Shape;3807;p27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8" name="Google Shape;3808;p27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9" name="Google Shape;3809;p27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0" name="Google Shape;3810;p27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1" name="Google Shape;3811;p27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2" name="Google Shape;3812;p27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3" name="Google Shape;3813;p27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4" name="Google Shape;3814;p27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5" name="Google Shape;3815;p27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6" name="Google Shape;3816;p27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7" name="Google Shape;3817;p27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8" name="Google Shape;3818;p27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9" name="Google Shape;3819;p27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0" name="Google Shape;3820;p27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1" name="Google Shape;3821;p27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2" name="Google Shape;3822;p27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3" name="Google Shape;3823;p27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4" name="Google Shape;3824;p27"/>
          <p:cNvGrpSpPr/>
          <p:nvPr/>
        </p:nvGrpSpPr>
        <p:grpSpPr>
          <a:xfrm rot="2700000">
            <a:off x="8016920" y="2284285"/>
            <a:ext cx="124930" cy="124095"/>
            <a:chOff x="4891103" y="1571383"/>
            <a:chExt cx="347518" cy="345195"/>
          </a:xfrm>
        </p:grpSpPr>
        <p:sp>
          <p:nvSpPr>
            <p:cNvPr id="3825" name="Google Shape;3825;p27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6" name="Google Shape;3826;p27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7" name="Google Shape;3827;p27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8" name="Google Shape;3828;p27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9" name="Google Shape;3829;p27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0" name="Google Shape;3830;p27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1" name="Google Shape;3831;p27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2" name="Google Shape;3832;p27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3" name="Google Shape;3833;p27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4" name="Google Shape;3834;p27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5" name="Google Shape;3835;p27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6" name="Google Shape;3836;p27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7" name="Google Shape;3837;p27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38" name="Google Shape;3838;p27"/>
          <p:cNvGrpSpPr/>
          <p:nvPr/>
        </p:nvGrpSpPr>
        <p:grpSpPr>
          <a:xfrm>
            <a:off x="246473" y="4080753"/>
            <a:ext cx="426985" cy="466880"/>
            <a:chOff x="1129378" y="3247948"/>
            <a:chExt cx="928026" cy="1014516"/>
          </a:xfrm>
        </p:grpSpPr>
        <p:sp>
          <p:nvSpPr>
            <p:cNvPr id="3839" name="Google Shape;3839;p27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0" name="Google Shape;3840;p27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1" name="Google Shape;3841;p27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2" name="Google Shape;3842;p27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3" name="Google Shape;3843;p27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4" name="Google Shape;3844;p27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5" name="Google Shape;3845;p27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6" name="Google Shape;3846;p27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7" name="Google Shape;3847;p27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8" name="Google Shape;3848;p27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9" name="Google Shape;3849;p27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0" name="Google Shape;3850;p27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1" name="Google Shape;3851;p27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2" name="Google Shape;3852;p27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3" name="Google Shape;3853;p27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4" name="Google Shape;3854;p27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5" name="Google Shape;3855;p27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6" name="Google Shape;3856;p27"/>
          <p:cNvGrpSpPr/>
          <p:nvPr/>
        </p:nvGrpSpPr>
        <p:grpSpPr>
          <a:xfrm>
            <a:off x="8230038" y="3936991"/>
            <a:ext cx="558393" cy="610434"/>
            <a:chOff x="1129378" y="3247948"/>
            <a:chExt cx="928026" cy="1014516"/>
          </a:xfrm>
        </p:grpSpPr>
        <p:sp>
          <p:nvSpPr>
            <p:cNvPr id="3857" name="Google Shape;3857;p27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8" name="Google Shape;3858;p27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9" name="Google Shape;3859;p27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0" name="Google Shape;3860;p27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1" name="Google Shape;3861;p27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2" name="Google Shape;3862;p27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3" name="Google Shape;3863;p27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4" name="Google Shape;3864;p27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5" name="Google Shape;3865;p27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6" name="Google Shape;3866;p27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7" name="Google Shape;3867;p27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8" name="Google Shape;3868;p27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9" name="Google Shape;3869;p27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0" name="Google Shape;3870;p27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1" name="Google Shape;3871;p27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2" name="Google Shape;3872;p27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3" name="Google Shape;3873;p27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4" name="Google Shape;3874;p27"/>
          <p:cNvGrpSpPr/>
          <p:nvPr/>
        </p:nvGrpSpPr>
        <p:grpSpPr>
          <a:xfrm>
            <a:off x="1052135" y="4376582"/>
            <a:ext cx="309146" cy="170855"/>
            <a:chOff x="641500" y="4451875"/>
            <a:chExt cx="211700" cy="117000"/>
          </a:xfrm>
        </p:grpSpPr>
        <p:sp>
          <p:nvSpPr>
            <p:cNvPr id="3875" name="Google Shape;3875;p27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6" name="Google Shape;3876;p27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7" name="Google Shape;3877;p27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8" name="Google Shape;3878;p27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9" name="Google Shape;3879;p27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0" name="Google Shape;3880;p27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1" name="Google Shape;3881;p27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2" name="Google Shape;3882;p27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3" name="Google Shape;3883;p27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4" name="Google Shape;3884;p27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5" name="Google Shape;3885;p27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6" name="Google Shape;3886;p27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7" name="Google Shape;3887;p27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8" name="Google Shape;3888;p27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9" name="Google Shape;3889;p27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0" name="Google Shape;3890;p27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1" name="Google Shape;3891;p27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2" name="Google Shape;3892;p27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3" name="Google Shape;3893;p27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4" name="Google Shape;3894;p27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5" name="Google Shape;3895;p27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6" name="Google Shape;3896;p27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7" name="Google Shape;3897;p27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8" name="Google Shape;3898;p27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9" name="Google Shape;3899;p27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0" name="Google Shape;3900;p27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1" name="Google Shape;3901;p27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2" name="Google Shape;3902;p27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3" name="Google Shape;3903;p27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4" name="Google Shape;3904;p27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5" name="Google Shape;3905;p27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6" name="Google Shape;3906;p27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7" name="Google Shape;3907;p27"/>
          <p:cNvGrpSpPr/>
          <p:nvPr/>
        </p:nvGrpSpPr>
        <p:grpSpPr>
          <a:xfrm>
            <a:off x="7755510" y="4376582"/>
            <a:ext cx="309146" cy="170855"/>
            <a:chOff x="641500" y="4451875"/>
            <a:chExt cx="211700" cy="117000"/>
          </a:xfrm>
        </p:grpSpPr>
        <p:sp>
          <p:nvSpPr>
            <p:cNvPr id="3908" name="Google Shape;3908;p27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9" name="Google Shape;3909;p27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0" name="Google Shape;3910;p27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1" name="Google Shape;3911;p27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2" name="Google Shape;3912;p27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3" name="Google Shape;3913;p27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4" name="Google Shape;3914;p27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5" name="Google Shape;3915;p27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6" name="Google Shape;3916;p27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7" name="Google Shape;3917;p27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8" name="Google Shape;3918;p27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9" name="Google Shape;3919;p27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0" name="Google Shape;3920;p27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1" name="Google Shape;3921;p27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2" name="Google Shape;3922;p27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3" name="Google Shape;3923;p27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4" name="Google Shape;3924;p27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5" name="Google Shape;3925;p27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6" name="Google Shape;3926;p27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7" name="Google Shape;3927;p27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8" name="Google Shape;3928;p27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9" name="Google Shape;3929;p27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0" name="Google Shape;3930;p27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1" name="Google Shape;3931;p27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2" name="Google Shape;3932;p27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3" name="Google Shape;3933;p27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4" name="Google Shape;3934;p27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5" name="Google Shape;3935;p27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6" name="Google Shape;3936;p27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7" name="Google Shape;3937;p27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8" name="Google Shape;3938;p27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9" name="Google Shape;3939;p27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40" name="Google Shape;3940;p27"/>
          <p:cNvGrpSpPr/>
          <p:nvPr/>
        </p:nvGrpSpPr>
        <p:grpSpPr>
          <a:xfrm>
            <a:off x="7133723" y="4080753"/>
            <a:ext cx="426985" cy="466880"/>
            <a:chOff x="1129378" y="3247948"/>
            <a:chExt cx="928026" cy="1014516"/>
          </a:xfrm>
        </p:grpSpPr>
        <p:sp>
          <p:nvSpPr>
            <p:cNvPr id="3941" name="Google Shape;3941;p27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2" name="Google Shape;3942;p27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3" name="Google Shape;3943;p27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4" name="Google Shape;3944;p27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5" name="Google Shape;3945;p27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6" name="Google Shape;3946;p27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7" name="Google Shape;3947;p27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8" name="Google Shape;3948;p27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9" name="Google Shape;3949;p27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0" name="Google Shape;3950;p27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1" name="Google Shape;3951;p27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2" name="Google Shape;3952;p27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3" name="Google Shape;3953;p27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4" name="Google Shape;3954;p27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5" name="Google Shape;3955;p27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6" name="Google Shape;3956;p27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7" name="Google Shape;3957;p27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58" name="Google Shape;3958;p27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3959" name="Google Shape;3959;p27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0" name="Google Shape;3960;p27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1" name="Google Shape;3961;p27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2" name="Google Shape;3962;p27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3" name="Google Shape;3963;p27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4" name="Google Shape;3964;p27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5" name="Google Shape;3965;p27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6" name="Google Shape;3966;p27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7" name="Google Shape;3967;p27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8" name="Google Shape;3968;p27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9" name="Google Shape;3969;p27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0" name="Google Shape;3970;p27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1" name="Google Shape;3971;p27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2" name="Google Shape;3972;p27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3" name="Google Shape;3973;p27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74" name="Google Shape;3974;p27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3975" name="Google Shape;3975;p27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3976" name="Google Shape;3976;p27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7" name="Google Shape;3977;p27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8" name="Google Shape;3978;p27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79" name="Google Shape;3979;p27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0" name="Google Shape;3980;p27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1" name="Google Shape;3981;p27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2" name="Google Shape;3982;p27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3" name="Google Shape;3983;p27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4" name="Google Shape;3984;p27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5" name="Google Shape;3985;p27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6" name="Google Shape;3986;p27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7" name="Google Shape;3987;p27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8" name="Google Shape;3988;p27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89" name="Google Shape;3989;p27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990" name="Google Shape;3990;p27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CF66E574-BE0F-9198-FBE2-D055222434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784051A6-BF14-299F-D50B-1AFDF3CB32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6799" y="1326950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Tree</a:t>
            </a:r>
            <a:endParaRPr dirty="0"/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66EE950A-1563-7098-6FD8-60BDFE490450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9480E58D-EC25-CCC3-CF93-AA88660308C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4B7F713E-2E1F-A27B-545F-51EDCDBE0EA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AD2F198A-BAA5-DE24-59C9-13C70306488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9178E1C5-68B5-6645-E7FC-7C12BFE7394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4DB4F1DE-B1CC-FF66-AC74-3EA60F2033E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48282E48-9A52-2227-5AA4-7EC2322AF1C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A172D6D3-B36D-DF70-A5E5-BE0AA4432B8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64801CB8-3209-CD61-2ED3-D8A862CA61E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37B8E47B-2401-063F-9EBA-4AB4C511BB8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640B3DBD-6084-CBB9-FB15-61F9105C6C5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C10EE7A1-B006-D888-60F3-6BC729FAFCD7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5D63F2CB-41F8-48BB-ED2E-BF71A0B91EBC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AF0674A1-C54B-D54F-0414-33E8625676B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DFB42275-83CD-89C4-0CE8-186B3E488AF3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D5BFFA63-3553-C428-2165-356E69FE434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461D0AB4-04E8-B79A-D923-480AF6C876AA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E75496CF-5F9B-8C00-94F5-C96FFC46DFC4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CE1FE680-3FDA-8FDA-411A-EEBCC653C0BC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A764B5CF-D6F1-1A28-2902-451FCC483C7D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A58254C8-61B5-A3CF-0E9A-D9F5206F1D6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F67B25DD-DD15-88A8-8BF1-5E9A0B249EF1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DB7B7D00-6307-4C4D-FF08-967C1232B331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E4A2EFAA-2EF1-7A54-3BE0-797C718C10EE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3EF98CC7-9CCB-773F-8F96-BEA250AF5D73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01FE717A-3B22-B024-5939-91436B892824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3F0FC3A9-4AA4-22D0-50B0-E8914780F733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C503FF88-F3E6-C22D-2ED8-AA97B76E0BC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1ABCBBCE-EA0C-B083-B37D-1021E16D9EF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F756392C-27B4-C58C-7CD9-52AE3A3D6EEB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D7A871E5-5A43-BDC3-3178-2CEC2D2D712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30692F08-196D-2DC2-5279-B88F09C5DF8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6E61C616-1EEE-E9B4-F62B-5F0A3068694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F09CAB35-44D1-1ABC-2B45-BF680C216C1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DCFD9348-9F09-1FF8-439E-AEE9B737812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7A0BD2C5-DED6-E123-8614-D5C60F423CF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712C6E18-7E3A-DC1A-DC1D-31B4ED68A1E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423E85AF-9D24-7C4A-5560-6886F89238C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53528FF0-26F1-7792-EDAA-114EC043A932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F359DFA2-B1CA-5BC5-63AE-695AF73306BE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4AEACFE0-EE81-7D8B-A0E3-0BE8FAEDC9D8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9A2CD644-14BB-0629-C944-7DF320F369C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F88F670D-0831-A02B-F822-484475978B6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24DC5F33-6E58-3A6B-ACFA-AF038C8A26ED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9AA795C3-EB6B-DF6B-57A7-333600CF279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23DC216F-5D2C-0B95-5BC2-6962AFB788A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6688005B-84DB-17A5-878A-2CE7832A34F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54B7B477-C1BA-D004-A01F-8D813DFF6C3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95D45B42-AF6C-EB28-3510-49E76ECE3B1A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DD1DF84B-C189-E0B3-8ABF-3BF42981996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2430306D-CC2B-A98C-33E7-08DD7D5FA2B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5C86673-EF8A-D806-BCAF-7C370BA24B1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774581F0-11F8-4500-8B17-DADFF862DC7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7846A5C7-A53E-403F-3A81-B7F467AA8E68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B560CFD8-7B77-97DC-F66E-D6734F6A0FCB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B4EB09DC-9AC9-2D87-C8F9-F58867099A4C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769DDBB5-335F-F063-31A7-B52DBD1998E7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730C52C2-CA20-4998-F3E8-CCCBCD9B7C15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4E8925C8-3386-8AC2-FD51-811E8EA47438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D50CEC0E-C7DC-CAA8-AACB-6A3CDC624255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42EC6B03-FFAF-C755-0315-6E465CD1B2F1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2701029B-DAA8-C21A-DBDE-53C3CE734E14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4676DF84-B5FB-1061-8FE4-48DEBF6AD49D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FD41BCD7-952B-F3C1-30DE-53510C5D5DAD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FDFB6935-9114-2CE8-BD5F-4B0990C75F2D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4F11881A-A2B4-4E78-37A6-1E6C5FD27E87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BDC37E80-F9B0-58C4-F189-59859FCE7FC9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B4321AFC-DBD5-6D64-9E9E-BE368A6EAF0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7FE94608-E7B3-FE33-046E-6C49A64BF56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DA9DDB49-A957-3CFB-E574-45AD803636B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793D966C-AD8C-ED86-6E94-887869A9C8E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91BD8267-1ADD-5A41-5E87-02B65E7410D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5EE64796-886C-C63E-3B67-F0920E9DD42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4824BCA8-863B-A4E1-4D60-26253D8D995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3BBC10B8-1C39-D59D-68E7-FA202C29B55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C5AC8DE4-8067-E285-C775-60A33BB58613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EC2A6C49-21B7-80FC-F031-28E4618D335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551D5A22-BCE0-7BE0-84CC-29A3FEF04C86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62CB9565-2E17-8BCD-BD85-4D139BF84C1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6F23DDF3-DBA4-7A9A-3284-69AE97C567A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6CAAD9C5-48AB-56BC-5492-DC5BBEE2C6C2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5BAD827C-9F60-0D18-6C39-74D66250FAA1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DDE1AEB0-4ADC-D210-88E8-774EB87CF026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ABF6F675-BF72-D8EB-38CA-1CE2CBD575AC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3DF929F4-3BF7-63D0-E6DB-2331BCE335E4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DF8D9D69-B496-66F7-3E0F-86891442BAA4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54A3B55B-121F-5713-62AF-2CB8225A888C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3D0B7B4C-BFA1-CC6B-DE8C-AC43DB4A7EC2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397DD8A8-9315-EB07-0A3A-CBF777397FB1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E26A7914-4777-141F-3CF3-F77EB9C919A7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7132E699-D4B5-644C-54A1-C17890951FE1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52DC4D6F-7BBE-22B9-2D1C-2A9687A0CBA2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B1D80CD1-E4A9-A36D-4E22-AAC64DB0EB62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D28BB779-FBC1-D532-06E8-EFA0A04F5A32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B200ABDF-363C-D854-BFA8-544E7F3D1474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517F1C60-E7C8-8685-93AE-038933961357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10180BB8-3485-6864-AFD4-FBA15EEC3330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177B225A-D25E-2E24-CFC6-4C63148176AA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418A837A-3DE0-9F70-A2CD-4AC894A7551F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A801C06F-DD14-D378-7BE2-74966220D4E2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E367095C-2022-3AC4-176B-F3F979ADC16D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985492B2-AACE-AC65-190C-C5A974793727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351FF5D9-411A-B58B-3BE3-5B633F99BBFF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8D209045-A4D3-F8F1-63A5-A98316EFDF4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6FE74F2A-9051-9A39-531B-2BE8E8AEFF02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CCAFEFF5-F2F5-CDBF-7456-2EE834CA5EBD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A20B286B-31C9-BAC4-C2BA-5EC8A9BC7800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FBB55B75-DA4C-BEEF-359E-27AF9D07A1E4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C70A3382-3DA5-A413-CE3E-4ABA02B3BAEC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E9C15A4B-62D4-E70D-456D-FD52B1358BED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0603964B-9CAC-3C1A-7DF9-2B4A57654C16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6A5A9A31-B1EA-F0EB-B4D4-7E0D5C653455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0A71FFA3-CB5A-6D2C-D621-C16B30467B18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DA8BF7E4-E68C-C6FD-14D6-B8D6EC5D3F91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08188FEE-D7AC-9357-7F44-7DC4FD2DEBD4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B7A7F18F-CC15-4501-0933-3A3B31E374EC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1CD1E8E9-482F-0DF4-5FBF-B7780B3ADD0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F0E9C383-9C8C-8F88-D1A5-4E7FA88D895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12EA3272-AE36-0F6F-6A8A-2C0F5F4422D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EAFE5061-FF40-C778-4863-30C4B01E1347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06F09466-7637-7387-55AF-B8CD53BAB771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486E60B1-E17C-B9DE-8594-07FC90ED1532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BC8C04A2-77A1-8913-67C6-9B6C7FA23D96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C62C8273-E894-A067-5991-462F02D52869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D0732F26-2062-DFAF-510E-A3B685DA847C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D8F3D2BA-5173-0312-5228-A0833A8E7998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4CC101E8-36CE-9DC2-47B7-39BC1D6EF75D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25E28511-40F1-9E36-F0D5-9A7C69AE2031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DF9F7107-99C6-F08F-3EBD-9D7C35B2E013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F3A2EAFE-DB32-878E-6121-A81597B4EA3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F79A4AB0-E09A-A4FF-7599-3285970EAB5B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758B646-28DC-BD23-EDD4-58912ED554AE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5E2FC3D3-6DE4-A77C-DE60-F045CC84D414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D2C9A795-9D93-C617-E7B2-3E6F9409D54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B37E1E44-DC55-FF7C-E529-9E40E692C18F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1F0D58E6-E82F-AE40-C037-5E7BD42F5D6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98667EC2-5F54-C630-68DE-A0EFC0B51B51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203D1F53-9FFE-3DEF-9DDD-82A26B88F102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AF50A9F3-F9A4-0E8E-317B-ADF1BEDF1FD2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9813440A-B295-53D6-0DA4-B9E20FFD3EF4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DDB57FDD-1DE5-9209-230F-E8ED06456EB1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D6A9B0F2-0932-EAF9-DFEC-2976212BD2C2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1EC33FFD-AE4E-4AA1-94DA-F2EFDB4EBE8B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1B424F86-4AB0-082A-7E9C-F6BD4098FC3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A74D8B6D-3AE4-C156-E4F0-BC0DAA03E795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44F1EBF8-968A-A1A1-FF87-5C86B8A3AF8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6858E396-10F0-661D-FBB9-7F0329EC4C79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A8DDEF64-19B4-58E3-EB98-70A249DC81A7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F5FA99EA-A900-EB28-2C01-D83855ACD9C5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1FE06E54-88D0-94C7-EBF9-6337436232BE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7AE01373-362E-9257-D0EB-082C57109F49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A4A32139-A3F2-5947-1FAA-4942B5118D81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D1272938-CF3F-21EC-4987-3BECB322DFC9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013B88A5-21B7-43DD-1905-919370244644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6D2093EF-6EC6-D14B-EE32-88DFD6894FF3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18B89C00-E642-B13A-3F63-F4959C4294B8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9B5C789C-6C0E-D2B5-865C-21ABDD084E90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C0628C99-FD8E-738A-B2E0-EB0B2C3A6282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3468E098-74C4-FB46-44E4-2FAA9F13523B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92D28997-723E-B1CB-D15F-C3F30E780AC8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00EA5B12-4E7B-796D-7471-117E058FACA8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0070AE56-F4BF-6163-6534-E94DEFE0CAFA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340EB05A-CA44-1F57-C204-5776BB18F168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E4D2A0A0-DAFF-580D-BAAE-201EA8E66763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31B1D0AC-7679-44FC-4CFF-A048F04DE77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045D517E-F85E-DC52-B855-99307315C28F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9AFE4B7F-C4D3-BDEF-AB0F-34EEC8C76F53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C1B5DFD4-A239-445D-8C9B-D0FA5D677DA5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C0232ADB-3B5D-9EFD-0D15-D4937FB59FD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F7D45C85-6527-897F-C906-527AA7B7F395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312492A5-CAC7-EE35-4667-9FBD22017072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77BB5D48-568A-547C-EC29-C17FF6435B8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8134CC70-75CC-BEB1-CD35-BFC53045D264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628DEC80-83F1-377F-6147-845B93240740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3482A08C-73A1-914F-78D0-147B77B56784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6238F459-9AC8-C9BD-342C-59ED22DCA01C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EA60FD20-C266-FFC9-0438-3B78A3E90236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9195C457-9F9F-F309-4DC0-0823C0E58691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EEFD3AB9-7515-1FE9-7667-F92214BC298C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9B354F8B-C0BC-03D0-6F01-85792B466134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6DE91005-4A53-A92E-FD14-7DF6DE6E1A35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4612379B-F4B0-493E-75AC-02F07E1547D3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AB046894-7F4F-B220-5E83-0FF580EE7317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A54BB506-472C-A7C7-22F0-1AC1702044DB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3424183F-7D3C-7CB0-82F3-3125FCA5B735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7D0DA7B2-7C1E-56C6-2BDB-9FEC840C4AF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18A7EE23-7376-EABE-761C-F1A66198D76A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81375171-524E-CD1E-EB3D-59206A4AD6B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466FE858-4BA9-1215-0B08-32A85B3B57AE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068B4F30-F1DD-21DE-CEA5-B0611BE2BB70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FC6B9203-D1F8-438A-2F8F-0F88CFD8264B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F7104D38-495C-E40E-9094-2423EAA76AEA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6D82476E-CB4B-FCF2-980D-232553E56433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3D5E1322-E880-0760-C758-217363836336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6FA22D5B-8519-35A5-BCB6-C4F66756CBEF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C12C245D-BFB9-C150-6124-25E84B760E18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C18D4B54-1264-E51E-977E-211FAEEE8B12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676C1E78-80F7-D8C4-4922-1F5E872DF229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06284729-BFEB-1650-7543-BFDC04FECCB0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728B2F8E-5B8B-0BD0-3A9F-12A19FF2763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45EDCEA6-CB5A-DA9C-6081-1178D1C51C4D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48C0F0DC-A98F-23BB-5301-B137A3C6A304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742D819D-56A0-DFA1-4D65-3F59B70D0094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8A486FC4-2281-86AC-F255-E9AD8A519C9F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E7E7BCDC-D847-DEE6-7BA8-51FDAD164A8E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DE907105-6D37-023D-DF64-A84F5B90D04C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6AAD99C2-2BF3-FBF7-64B6-36F71E9D82CB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6481A601-C736-8D41-B6F4-27242126C162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2FA930AB-5254-D237-FF34-63FCB99448B3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F5F8655A-AF82-8F4E-538A-5DE9F5642984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14892CC4-2CCA-7994-53CD-EADCAE8D34D4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49BE5EC4-6DD6-86BD-BD7B-33D086230AA2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0726F263-4056-B3F8-BD30-AED72A3BF377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D56B79D3-C1B1-B446-DC8E-995CC0B37AAF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94E99DB6-5E53-4506-12C4-CD18936373C6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CDBB9F5A-BA91-E0D6-1F9D-422FE2CF0373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A94BDDBF-2735-6440-2A45-DB5510865F3B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C3CF3E6F-817F-8E48-0713-B9862D2C15DA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F952A8B2-6374-EA41-5DB3-DED2F6D2E319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AAB453DA-4E32-C8DA-D907-C34398D1D702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77222BBF-D5DB-A079-6A65-4B409F3E8C33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1DB44033-CC19-E8B2-EC30-FBE68BF18E6D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80902DC1-330F-2142-2F68-5BB8716C8A08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1BFF6CD2-D5EC-069E-A6D2-ACD483DC021A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21317D0B-2C23-A483-577E-3F959A50B849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0D9DF5B4-6007-C56C-C17A-C61C5E19205D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9EB7C90E-0514-877C-6FC6-8899B76D9ABE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150D487C-6351-1D08-3633-C41E06E91AA4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8F430DCD-20DA-A23E-1946-4CE5B96EB7FC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A0486A7E-12FA-60C7-1B49-DBAFAD12906B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1F2BC761-C8D4-11F0-861E-EB6A311C4A78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0AD5CA76-B7E2-C000-1FBE-4EDA8DD39708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C876DBB4-56DF-11A5-B949-9637B6335EBC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96FEF960-D0C3-A71A-0DE3-C9FB243BB4A2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DF918D29-395D-484B-8E15-130A730535F8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9FB4462D-60C9-660E-396E-DD8D286EBCC5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2F9E1B92-EEB4-0C7A-6F85-1B6251CBF632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BED5E624-7CAC-1B83-B358-1CA7C002CF9D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F8696EBD-6321-15FF-17E3-912FA26B417B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B6B221EB-D38D-D4A8-0288-468AB1C5B770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0606EDD4-14D7-EFAD-438D-F7E72A531DA2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7CEF063C-EE4B-A6CF-82C4-618342668A6D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CE2958BC-CD9B-53D1-1538-462578B5832D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2BB006AB-DD30-1895-FB7F-DA1A74D3B0BA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7A53DE6E-0140-8556-446E-B54663C9BA9E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A6FC3619-D663-6276-3EC6-E2CC92774497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8B5E437F-8C55-37EB-4446-CDC30E44C8BC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DF1E16BD-4F1E-BDE7-0E22-84CE4A17031B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536FAF2A-DAD2-8C02-5E84-9D1F8A9331CE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A9AAB381-2DF4-00A0-A14B-FC2B8D9541B5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439E5163-7A66-7056-F408-13BC417611E4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73C8926E-50FE-F7B9-1E3D-708EC1E0DBAD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6F9549AB-7EE4-34C2-1738-ECCBE3BBC1E5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47C9FADE-3F8B-8EE2-06E8-5C704016B72F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DFB95A0A-89F3-56E1-3990-E00F4C1CA7CD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991E0D6E-B5CE-ACA8-D8BA-8AF3B02D8D24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BA4368F2-2549-B829-8C8F-109B6106E5FE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9F01236D-F2E0-6A27-CE54-F62A9C8E1638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3054903E-4977-932E-5F7C-BAAA15369BEB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5C9F2141-78D7-99AC-02C4-DB6A7DFE3C17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04E7040D-6E60-746F-990F-0BE919E8BBC2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6A8467D7-3488-F243-854E-DE747125036C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CD7F5D37-363C-79F3-428F-F3441F99536F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778C260D-1EC6-DAFC-CDFB-5EAE0D1060B3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81E657A0-750C-DFCE-DDD2-6582638C1EE5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76556A82-530B-2E3A-8961-A5028B396043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7BC036EF-1712-E98F-7A78-719A4A747BEB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0492B36D-5AEF-B1B8-0E65-B8EDB4BB5AEE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4E4935A4-2954-024D-1E5C-E1776CACF3E5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B226B416-BEDE-69BD-36FD-7370B8CC3A15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91E86565-3E0E-BE15-7E40-6D37A65DB789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AC2EF306-AC2D-05ED-D7D7-0D7DAC4D5620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89527985-03B7-8975-6C91-075B55D6EB9E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2A225C6E-08D6-6D5B-13D2-4E559AB6D9C7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B7136959-C8CC-1745-BCD5-C2A78945223C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91B9880D-EBB1-0D75-0E0C-3F52CDFF0D4E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DBAB2559-2AB6-6F16-521B-98DA02D66D5F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0946C408-8F0C-C2DB-B192-8DD0B224C78C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50D163DA-0185-D93F-52B5-7C4C8055A05B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E4B47479-5B61-9C05-CD7F-BD4BC9EC388A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90160875-A646-F539-B783-AB22B4C79428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29494139-4FFE-ABD6-3728-0F6FC8052C8C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B194EE47-E03D-C3DE-247C-F151DA6C583C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8FDCBEB2-F265-DC8E-9828-D97673644C27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772FD4E7-1584-31E9-A571-32785965C7A5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947B9320-9ECA-49DA-7A8F-66FA3658CEE8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4D69B2D6-4340-DB4C-2CD7-E0CE1CA40FC7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A7096D20-06AB-CE13-03E1-78DDD75559E4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910F9461-7C84-1548-8BAC-EC90481029D3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6B6ED4B2-8AE8-754C-8A12-E25A8CEF5EDC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1443E73D-CE25-225E-AE48-FD40F24381C3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313AD3A7-8797-183C-2944-3229B816AE79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485F5AAF-C05E-538C-708C-2EE7DD06C736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7351146F-4EBE-A516-115F-7B0B91CA9DC9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9FEA0031-7983-366B-0933-950A32148EDD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866A92C0-6AC4-F17B-17DE-9DA5F7A05497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7573E471-C573-AF6E-B994-54B642255B9E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CCC04CF1-0C61-8FA8-73BC-4E0A402D8701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2F18F612-894D-C04B-4C15-F8539466CF22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01930BA7-D0DF-7614-6D7B-D60B98B69388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097AAA4B-301D-1938-3F32-111E7E6CEF51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28CE37FE-D2F4-F97E-9346-864BCAE5EA63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B446DA71-1A87-E753-0F46-C8E4577F8DD8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3DA2A08C-585A-1292-A35F-AEC0A05D42F2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82A91776-C71E-25B4-4AD2-89B648D9D821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B453C338-39FF-12C7-B9AC-4D9B85E614AC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A2359483-5DA9-D9DE-4F37-E2E2361B139F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DAF55378-F8D0-3D29-E0F9-A30CBABA03CC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C3D7A196-DB6D-2E57-6A3A-0894A4D3D6F9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A88EA477-F36D-61AB-2DA8-90756EFEFBCE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E3A1350B-F360-65E2-2614-3A0513CC8F9D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D3B5F5B5-A689-630E-5D1C-C883D7DBA7F6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55DACD65-5E2A-BA04-4250-0CCAFA352211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DA19C5DB-8A62-55A4-C44C-F164533A92EE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30E9BB05-28F2-DE72-E011-5768B0FF8CF0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8B15DD4A-2F42-FA70-DE19-60FA8D349020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3BCB8B54-C90B-D205-A5BF-639E4C0B3E79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50E0F0D2-49E0-28ED-4A1D-08F1689700C9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28C27109-CE03-59A7-59EA-82DD30D06AD5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2A2CC9DD-3B1E-E480-4A3A-37E86AA140AF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D93F97A1-5646-74A9-8FC6-13CC70E49614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B10D880A-5994-15D6-6E15-20E6B5C7CA33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DF237ECB-549B-B39E-4DD5-E6C80A48F27A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180CE4B1-C2AF-2010-693D-A7B14CD976AF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676B7FEE-FEF0-E25B-D51C-AACA3117005D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CB6A145B-8759-0F46-D71C-A18BEAF1668A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115B0B3A-7F9F-E2E5-37EF-FC89284EB29B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ED6916DD-340B-C16E-12A8-4FFEF34BAC9D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F837F731-1E14-63D4-2CBF-772BFF6B2F01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53280172-C1DF-9909-F8CA-1B46B89C550D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003B3686-201F-BDD0-5B4D-312F21DC05D4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5CFC6BEC-881A-D67E-4BAA-514C81693B2F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546FBD1A-F8E0-9DAD-D8B5-BF0DC735BFD3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166186E7-76AB-2EEB-C847-64BACC9113BE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0AE5EA3C-83AD-5B20-272D-CBAAB30612F7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3D3074F8-BE19-F681-616A-1F4B65909DA8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D3F8C328-D55A-C4B4-C789-801854804B3C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3F00DCD4-5536-70C4-7FED-7AB00F3318D4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0E57AC33-DE1B-865C-55DC-F7992D535820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90951273-2A04-58A1-2855-2E4F1B7FFEC6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C7C0244C-AC5F-0586-B4CC-0CE395CCF45F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4C6E7B04-F5C3-08F6-6E88-5A05B2C85F6A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CCB2CB78-9450-E6AA-5723-1AF0D197D38A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8AAA7FBB-485F-0743-1DA7-17A68E1485A3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957B1F7C-A93F-9053-A643-EFED8FD648D2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1C089381-9C6B-2849-EEB4-283A5218C316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61AD0EA1-CA8A-2F5B-5B78-EF267A82B39B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1D14EE94-DC18-B1DB-7212-F316CC85115A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079D4FFD-B030-CE3C-5DF4-3AAA4EC531CE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12A01F71-A4CD-389E-E193-C68B69DFB00E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F518413E-B16C-8ABA-E726-8EA50AEDC6AC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0C6BDB19-AF3E-FA01-E936-80E924F609EE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597292F4-629D-EBCD-E1D3-0B07B2930012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2E3319B1-215B-B087-2766-2218B18C1789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421E59BB-4821-98C6-1B54-7744110F9537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51E4117A-1235-DE3C-29BC-E2E9659634D5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CA93DC56-8B94-81E8-431D-85A21CDADBEF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59545344-E103-55AD-2F35-71422895A68D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4AE47436-C3E4-1E66-46B9-5AFD50616A8E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D34ACC52-3467-AF41-800C-091AFB3D33AD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32FD1059-79B2-A344-ED67-E31D7165518C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35BA9406-E915-1125-AACE-5CBB5CFA094C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26E040B7-830D-0FAF-4512-74A5AE28E00F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A7683AF3-AA3C-6EBD-5650-810C5D1281E0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EEB4AF94-4B5A-2B77-271F-2E4950704829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663BA5EC-2017-E01D-8168-A92FDAE49830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F9674CF5-86E4-5F60-CEED-F5F80143F862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EA061084-056A-6832-6037-1A1200D325E4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D5929C8D-E0A8-37E4-F551-EF6824021042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9E346D47-0704-E04D-7C0B-0257AC72AFD7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F5191933-B962-8240-0749-657F1CC33E42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4BD88EAA-90C2-6C2E-D245-323A11971B47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E22C7058-B2EE-F8A4-7957-9402C4E478D3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E7245DFE-8921-1DC4-C5F7-56DF8A08CA04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76C1D996-8AC5-2607-8BBB-2322BB985850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BF3D18E9-CB32-45E2-D02D-2DC67EB0BF6C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DD9083CC-0B9E-EB87-1579-344ED8AE647D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D99D2F2D-3527-F779-22E1-D3C0479634CA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F6100245-73E6-2427-42F8-94ECED11AF28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39885C3C-15D8-0981-E6FC-2E914C8814DF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588EC13C-9B2E-1C4D-204E-DCB2E1ADAFD7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ED8B84-1AEF-BBC1-EFDD-BCDA33B35E5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066456" y="1899650"/>
            <a:ext cx="479124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► </a:t>
            </a:r>
            <a:r>
              <a:rPr lang="en-US" altLang="en-US" sz="1800" b="1" dirty="0">
                <a:solidFill>
                  <a:schemeClr val="tx1"/>
                </a:solidFill>
                <a:latin typeface="Quicksand Medium" panose="020B0604020202020204" charset="0"/>
              </a:rPr>
              <a:t>Animation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 </a:t>
            </a:r>
          </a:p>
        </p:txBody>
      </p:sp>
      <p:pic>
        <p:nvPicPr>
          <p:cNvPr id="16386" name="Picture 2" descr="Mở ảnh">
            <a:extLst>
              <a:ext uri="{FF2B5EF4-FFF2-40B4-BE49-F238E27FC236}">
                <a16:creationId xmlns:a16="http://schemas.microsoft.com/office/drawing/2014/main" id="{CE320578-E932-9997-299A-553C76A07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160" y="1613300"/>
            <a:ext cx="1065679" cy="1811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8310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8C36CDF3-6128-6EB0-53AF-1F14FE1F2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002A8F1B-634E-AE84-ABB1-FC44AF3759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824731" y="987139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/>
              <a:t>backgrounds</a:t>
            </a:r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26E24787-592B-09E0-3602-4AFA52ABCF94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FA431252-6682-0076-112A-D223278F8B4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61B0B16D-E193-E787-D2C3-B5C48162E40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220FCF70-98D5-0E28-BAB0-D3499E273DB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C19A6606-AB8B-0C49-17D5-9D8B009DC44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027FF5EF-BC19-9E8B-A52B-970098893DF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1D5D73E5-EA5E-C4B1-4C2B-E0F08B0DA08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B8881B48-DBC4-F4FD-62B7-34C27756499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8DE7514F-E826-0D0C-99F2-22DAC340DDC9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740A9C15-4DE3-2911-A5BD-D974178BBB93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0986C5F3-7BA7-537D-3F18-724ADC6BF79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06138EBD-046B-4B94-1916-51DEC52866F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E13D46F6-E215-E89A-9B65-F0236081147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CB2D6ACE-0F8A-5EAD-5DB1-352E8688818E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F89E9409-5626-BF9A-9023-127CC912B849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6646249C-7404-A2CD-FAC0-DEF55C3EF598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2D2199CC-DECD-7A08-B0B3-1BEAFEB03299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A11D6437-8542-46FE-7510-FC78FE47CFE3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FB905CE1-9955-5E52-95DA-0CFFD3A36278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A686F220-EEEA-D1AC-9768-55A7D28E43B6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074E877F-05D1-1427-4226-C82FD1FF28C3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EF367E20-29BF-5A2E-405C-857030989BC6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32964A61-6348-7A83-C5F8-8EB233A525D1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97AE48AB-8B2D-05A2-6D16-130355DF7899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439B7129-D523-D0D0-9CE6-7E449C48F9AE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1404A740-A1EA-E604-5C76-0274EAC00260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27244D96-59D1-D08C-085C-E2D84836D4F7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49F92EAA-DC59-B9AE-DB5C-9472D5ADA86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38211B39-1CF1-269D-6A89-7319B61E67B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04D63177-E54A-2F5B-4815-F0193DE2295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FFE0E52C-1897-9ACC-A2BE-2D23E68F2D1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DB0C4122-A3B1-9965-E95D-8289732A5F7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D76F4596-F277-6FDB-4291-D96BB9D5200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E39B72B8-ECC2-4A99-C65F-A136A17E77E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693535DB-17EE-4E35-E426-F2962ACFFF22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1C80EBF8-4EF3-C740-758A-C4B28EC037A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BB344D57-7AB4-BDA2-6875-9CF014EBEF8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71326903-034B-071A-1CC0-ADC87BDC1B2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AB1FFF81-E042-4F42-116E-214C711F6142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B6F85724-92A0-CD6D-70A5-2D4C640554B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EBA87090-E816-3BCB-59A2-CCCFE69F96B2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7CF90094-E2B8-C47C-FA20-50E97EC595F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2D080593-D969-E1D7-1366-26A2844F2CE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5EC38BFF-8E22-6BF8-8559-3720153DD91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23ECC1F3-8037-58C6-41E9-168B18B6758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BD51AFC7-B494-58C7-FC1D-7B3A7700569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995E3887-59E7-D987-87AF-06C2203D07C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C5CEDA04-41B3-56FF-9210-CF91C335E9E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320D2E11-894E-2F0F-34F8-8C1EF1AEB1B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02FC306B-C517-2960-4542-31F2D951A571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12455011-BE23-6965-4402-3798125C682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9061E69E-5BE3-C574-6124-64FF30EE240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39059872-36D5-C9CF-514C-27D489FE2A6C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8C62B8CB-44F1-1C03-831D-03E4A10E73F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13A9F369-38A7-8628-C2EA-027C0D2D07C6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6FC23802-8B45-73F2-BA2B-9BEC472D0EAC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F57F4CC8-6FD0-7368-14C7-A6C81BBFE0E7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4AF0EEFD-CFE7-42F8-70C4-A6E8FE0572AC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6592397D-2B10-A171-E945-D5D944C53966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4B766B1F-2B78-2140-84C1-24CEE57C21C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7E9B5919-2065-2DB3-EFB6-44C18B61FFE1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8D9A4ACD-06B4-04AA-B443-3C275B7570C8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379BE257-CE38-1986-49FA-2BFD289B7684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61DADEC1-2897-282D-4B90-CC2A0E177899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C82E23C6-5796-6DC8-7FD5-B061FAF9AC73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D0FA789-89A5-7271-B247-ECC481CA348C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1BCF90C2-3E7E-C07C-4DFA-E474C15C86B2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9BC67819-277B-7EAF-3F40-79BF0BB24FE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A8317E25-57E3-3D24-B3DC-263827B703F1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D4FD625C-6975-B625-53DA-F75E08A6788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D2AB2880-300F-6C3B-E646-27B447BCC98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AC3B04B0-23D1-3EC5-766C-68C5C9EE70B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B198A6EA-A877-956E-7B76-1AEB69CFF45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689D136D-7C48-952E-516F-A5726775363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719252AB-82E3-505B-00B3-EEEB939FCF6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9BF96226-4B37-9E34-596E-4F7F79B0A3D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97FEF0BC-372D-C247-C8CF-1F6545552BF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2C59F546-CE46-3E38-FAEE-7F212217827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50B857A9-6BFE-D5D4-6A1F-1A9ABE91FA8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2A50015B-F53C-8161-7939-A6900225801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D5A707A8-925A-2226-D64B-5F0380E1096C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D9FEF588-BAD5-4FDD-59E1-BB41BAA79816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0D522776-A580-763E-12D6-FCB690642661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95136A00-C549-94DE-B7D0-34CDE94B5008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302F4705-B2E3-6996-CA2E-D78FC5A2AE2E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BEEA320C-BCAD-8E21-DAB6-02AEB1CEE9BF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AE54C305-33D1-D9B6-DC8A-389B5977400C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EAB04A2C-5532-2DF8-057C-B6C9D69A695C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F4DBD0A6-9B34-8EBB-9E28-9B9FCF5520AC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69B81B89-54D6-2985-A375-3F8555F00CF8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7F589DC5-0115-E0E6-64EB-2847AFBEC4EA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CE21E8F8-6EDB-B7EC-7358-AD95877502F9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CB4892A5-F1ED-4EB8-6ACE-B7474550DBFB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434E8E29-982A-CD4E-786B-F64F3678783A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7CC2AE4C-8E21-8B6A-793F-ECC6EEDF3E9F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90FC167D-21EF-E75C-033F-57D12AEA543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C37A682C-218C-FC12-8D1C-34841EF53D40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4F81CE29-418A-048A-14E6-4B96B4CC0A0A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F364BBE2-6AF4-5956-1CD7-66889EE19535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F0AFB4C7-C956-A02C-1CDB-D369DDCF73C4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A42E9EEC-5670-1EE0-DF70-39C2B6FFD4CE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90D00277-7229-C05A-C015-958421E573B8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3B1D5686-F5C8-4863-689F-5E174D39DBFB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996ADE79-EA38-8EDA-CA75-3A22C33ABC4F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D5CFF0A2-F0C3-30AB-ECDE-55AA43FD24AE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2B92A5ED-466F-ED1E-A1AB-15290D7001F6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42830C01-E99B-F742-744F-167FEE4593DE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1105DE49-C508-3E98-A7EC-0DEB463D588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58E88E15-2B9C-651C-D9E0-FA7A0CB7C5E8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19348C3E-5A8A-BE40-B758-582441E260E1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B090A185-68EB-9F22-3DB3-C72613CBC233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B856D682-C747-42FF-D26C-B564C33E110F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D0BDFC15-D502-2BE5-F15C-06AEC5D2CB96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4BC5B02B-0953-6485-6D45-D081D838BB6E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AD9C3229-7D72-653A-E5B0-B83E0E22E68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66D39B2F-F191-301C-3493-BCD22492AB75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9E5C0067-3B1F-498B-C863-B834B137DA1A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4B1CCCC6-B797-FF3D-9ED6-98737F6FF8AE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4E5D7AB9-F20F-1EC3-1BB0-0A61A97C15D1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FE5A092D-9319-D764-133D-B3246554743F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DB128FE9-CC54-5F04-DA25-AA89C909FEA6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8207AA6E-E266-FCCA-1BD6-F1E6E45948AF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9472408E-4B89-A77C-58A7-B6D5E6FBDA41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0ABC2D23-94C9-03C0-0EFE-213C02C287E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D9BCEE96-CF30-189A-37FB-C52C17B7B15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909A3562-0344-EEB2-9B19-0EB703BA92AC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41AD1CE3-9C56-95CC-617B-8A134F86983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DB19F2C2-0E53-B269-8E0C-3E1D64FF2763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F09DB1E1-2AF7-CAB1-6158-4FDC180F384E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DC7FE5FE-580E-D6F9-BE6F-61B1945A215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FC5DC19A-633D-23CC-6393-FE129ED1D293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256609CF-18D6-D8AB-99CE-3F0E8ABEF483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546D7E9B-2989-B84E-E660-8A862CB9DBC6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CC527071-878B-CBA1-DD12-3EA762C5041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376AD27E-852D-32AA-D5AE-6DCB2CBCCA90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E2E51523-8C3E-CD41-CC61-9292EBC38822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A5D48581-5A02-75BC-4423-9BAD4C3D7736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91E75BC7-0440-0732-A861-03A35B82FD2B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E587FE40-407E-9E8F-AAF4-AE633B06B91D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D9423F8A-D415-CB9A-66E1-5B297C7BE7B7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1A795112-8FDE-F8EA-77B4-25E92BBEE785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E6D215E1-E8A8-9E60-B101-0AC994058C29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A9AABDBD-E29A-6A8C-93C0-5B7C7FE0D66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C712CC99-D34D-5A75-8AAD-3880B639E5B8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F5D76CB2-B858-3E6D-C7A2-5A3926D2437D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63B45EAD-DD5B-249B-CDB0-2EE63B094B44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4BF23AAE-2734-632F-C3C8-805D681F95EB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49259337-038A-5FE1-3677-E56DA4D4CE4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EB240313-D556-9F39-934E-0777A18F956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E38D2B64-2158-8864-58B0-5D338890B270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23A5F1EC-6ED6-B857-0137-96C39FEEDC7A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BD84C129-EF88-8AF1-6F36-50E1E3C61E1B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40B6C321-440E-9E37-C434-AFB1526A5DE6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8539C5E8-6F44-81F0-C3A4-DC2AF220D3ED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2727D0D3-C8AA-0B6C-B1AF-EC83F7682A60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F891208D-071F-1DC8-991F-26BCC126AD61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8FCBB378-89B9-33AF-F09D-96166CC41478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ED2E95CB-5FAB-9EAD-BF99-3E345CFDBD3A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616760C9-0D3E-1796-1A1C-958B1AB2FB17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AA6A5114-A102-895D-C8D8-3C5661BEF4E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E9274745-3095-C1FC-2785-B182A856E1B1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5340F001-361D-8E10-765D-BDE84BB92400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DF1E48B2-F9DC-4429-CBC5-BFA22AAFFB1D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FBA575A3-0AB0-1064-7B85-4E1DE85B797E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D716E26C-3F04-B2AF-3900-089FDDD93F1B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1A0419ED-ABDD-960D-25A9-20A469BF6F08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A25FDAAB-5635-7BA8-19D6-E57154737D81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8B528F19-1404-56E1-87A8-9FEBD9B2A284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66B0C951-2155-2C5E-F993-767706E1F3BA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9A76109C-C799-51B6-74EA-09FEC6AF69AD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D242325F-5092-D801-D091-491DCF13AA59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F4A8E03D-C172-6DC1-783F-8D2C0DCA54C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0FE4BB53-956E-EC8D-2B66-A9B33E468B57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C256B7DC-D02F-F088-C824-0AECF7B3F3E6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47152544-A16F-0EEB-C4D9-39697A58BC61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3E60F391-A74A-1721-F9C4-D589E6522AF4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2C58C4C7-7376-477A-527C-8ECFDC86F5DA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3A622B40-10E2-0B6D-98FC-B84060C54453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BE3698CA-D021-55EA-8A1A-23614D3D31DF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CB904F3D-1D8E-9FDE-3876-503259F9DEF6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95DF2972-E18B-27B6-AEB8-82DE6DB01DFF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A980C4B0-1DF2-0C56-161F-36ADF70FB28C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63D21D99-E628-3C24-5060-9A2B46CEE001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A583AAA2-DB1B-7FD1-255F-1408E33DB5F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A9AF13F4-6818-139C-D3DC-6D1C9BC2DBCF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64ECB8EF-CC00-7EE2-59C4-3EC9973C41A5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54C85794-C6D3-AAFB-ED82-334A0DC2C954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22B6D04B-C82B-4BC6-F7A0-2EA789F2D8A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A161555C-575C-6BE6-FA68-22C111B91D5A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0A6895C3-AB85-2A29-A9D3-F077F3FD8542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0C0C5CF0-186B-EF41-3F39-821819823D3F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136701E7-6255-9F4E-5C26-5E3D3CA877E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3B318DA6-D17C-B721-CD8D-9F74BB4B98B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D8B0AC7D-A88A-CBEF-5C38-98D8916DE38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13FBAE2B-6715-A9C9-F11D-72BD0D3BD7EB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095325A4-C550-0E1D-7A4A-DC8154C6838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52FC7EE5-0B74-2CB8-6526-9BC866D6793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E59C1D4C-7FB1-5BC9-ADF0-765834D8D740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C71E7521-98A9-3E23-B1E1-675DBBB2F86D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FB07F9F4-0D66-FC1B-672A-8A8716D7976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DFDBD395-BC57-19BC-B40D-F84851EDCCE1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46DB3D47-5882-BF27-088A-1AD9ED735867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C00C14D4-E28B-B107-CC08-D25FE5BE4BD8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B54674F8-4BA0-8B39-D207-B0256D5AC6BD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55B06727-69FD-BD5D-FFB7-E7C70E696206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0D69667A-2E8E-4038-629B-E69F106C2B77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B6C0B9FA-0F40-54E3-323E-3BD39AD4E70F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EC29D41E-1F0C-7F33-9802-E4A59EBA72F9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DF925C13-49A0-34D4-BE40-7279CB3E48E8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D29BF662-ED57-421F-D594-B5700607B85C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A6E3DC26-1191-337D-5E59-DBA1F9967139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336A63CA-B4C3-2A73-F782-B7172BDE4F74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7EFFBB72-60E2-A419-0291-D0983F4CC9A2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F83E4D02-BFC4-ED63-1DD9-D3558108617E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E409C950-5EA8-3C21-5851-BD1E6D90058E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57760B8E-DF7C-E74D-32AC-AD2F0FBE5D88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E530B717-A9D1-F5BF-4D2E-455475D421CF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1906FEB7-7CFF-A04F-901A-766A81DE64AC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438ECC7C-A503-8641-833C-D77C12758AE5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43080633-DFCF-EFAE-6C48-1C4D20C36AFE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830E0863-E2FF-D120-1EE5-3EA7773E1C84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70E4D44C-73B3-CF7D-D08A-EF4F0D5DFA88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A77AA3D6-BB9F-C0E9-6B8D-F79E7658F4AE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6DE7892E-85D6-29BB-655D-C31D7CB664BE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169E7FC0-CBCF-1FC4-8941-DF71FC69873D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6D61AEB1-4B2D-7568-023F-1F8944B8F13A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39A4F502-459F-0502-855E-E6324493E562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52DFCD16-E18F-5E05-5E49-5A705876D0EF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4397D0CF-5DC4-F91E-97B4-4885CD7971BF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61736464-3B82-A621-6DE3-65C97095659B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E8C8D747-7DA7-505D-AA8A-0400CB926D39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265DFCC4-BB60-B57F-23EC-C5712B68D5DD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AA3A3284-7B31-5EF0-C665-F1F7058DDF48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778729BD-E823-09E1-43B6-84638EEA5DD5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867194CD-159F-055F-64CB-20B624903894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7BA12717-15C1-E99E-E240-B56FAB64883C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DA9AB2B7-5215-E2B6-42AD-EC8FE55CB175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43BFA30A-CD87-4E4B-E35F-FAC22E966DB4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F3D24D4F-67D0-CACE-1073-DB9A7E32D1D2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74FEE74E-7C64-A69C-98F5-7CE00819E9B3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3C6CD21F-F7DF-2685-93BF-CEBB7C8BE927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3FE563D6-B2E9-DB9B-E3D4-36D43AB223C9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CE600EDC-55F1-30B1-8D03-6E09457FB749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B0594ACD-9D0D-6E8F-0C15-F1B43CA474FC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4B7D5B63-380E-7071-9F1C-FB0D20787F57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86ED4F77-5009-D895-2D7B-5927F62E0F84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B47EB8A5-56F0-D365-476C-8E60768028CA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ABDF7235-6DD6-1E7D-8805-6F0F49F1A077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97A48311-3730-C1B9-5A50-3922626D6910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4C5ED5CD-45AD-1343-589A-53D898594022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508D8436-85B6-598C-9206-FA1A9EAAE22E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293936CC-D5EC-4ABB-9EFA-56DDF2BA2BA9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CBAC5ECC-9FA4-FC96-3440-1F62FE21B089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2F12D899-12FE-5985-4BAF-32BC6080F91D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C0524B9C-8074-5F6C-D2C0-B9E76B6AD643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3BDF1AA1-DC20-273B-F239-6E96D5513F33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C531CA9C-FD4B-6A7F-CE66-A30F1C703B7B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8D28984F-10BF-4E4A-3BF1-2916A8978A8B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0B24B165-D6AA-E1F4-AD6F-BA70C2549806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74197E06-1FE6-5BA0-BE84-7B1F0D059901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EE3EF8F2-A547-138C-5DDF-F6995C7F94BF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28E3A4F6-BC9F-43F2-A073-154E776D2221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A0929027-D906-C89D-E261-CF1EAA5F55B2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4AA8EE34-E701-D219-33E0-8CBB31775C9B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79EE09B8-6F04-2429-0502-1C7182E30F7B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519195BC-E6D9-8FB2-B715-29633A710270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5B2603DC-2481-6B42-84D8-8B9AE7E1C9AA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44785220-553F-6162-76A7-E8505FB13BDB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BC160600-5A65-4880-13C4-5F52E4FC6F79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19412737-C63C-A06D-62B8-1B19FCF33B72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AF320133-4507-8E11-2C3E-DC56D48C93E1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10C13017-60E4-AF58-1D64-7E84C8AEDEEE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DA3AD261-D7CD-63C4-31CC-E2AB7712CA2A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C06A5F11-B63F-59E7-0D8B-40446FBFA666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9C5DB616-045E-3262-B018-F2EBC07A5FA4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414AFB02-C3B5-E5AE-43FD-548EA311FE53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A48F99DD-24BB-C427-F827-13B800AD390E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B5A165D5-56F3-4C35-BEC2-BFF2BB855BBD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8AD5FF2D-BA2C-BC43-1955-503525057266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B72EB4DB-1EAA-AF6A-8EC4-FE71F87B5BDF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2D69D5EA-6C7D-FFFE-AA0D-81E78E1194CA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7635F83C-97A6-42AB-B6FE-A227CFD6ECC1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1619CF20-71F7-E0D2-7535-ACE586F6CCAB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D4CC2B90-AB20-1368-289A-C55651534F77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0B1F3720-C03B-51D4-6FE0-F5C79BDB1E6A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37FCE69E-5B84-6D54-6A55-FFAE524EBDBA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60E72BC0-B46A-9B1E-7662-E6CEF7AE8797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6B550712-50E7-E1BA-EA8F-7D47FED219DC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7C3139CC-4CE3-7EBF-1697-CEFA4DC55637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C07EF6FF-2F1C-F238-C430-5246A61B55DC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13B77CA7-28C0-3DEB-E57B-8C147C00320C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F1EB8C05-A2FF-F98C-05FC-82F484DC79A4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79C7A855-5F86-0CCC-2DC9-1D78B0BAA559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25AD2D87-253F-D9C0-3436-550C22D9A380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548E7A1A-DCB2-C0C3-5C13-2E4D55181943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5D45DAC3-E643-799C-9CCE-C8EFF5FBA975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18D1DB78-3245-2CDD-3EEC-4E5416AD7609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E93C9C98-BC18-5518-4C3B-3938C93AB0F9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E139DB66-9132-3EE8-F344-04782B7480AE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EB73EFCF-5D4C-B264-C741-672AC239FDF8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C2E09D82-E607-25EF-6783-C1ECB681AE40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34EF4D73-7015-69CB-3FA1-B17AFCEA2803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9273382C-7119-3BAB-B193-8F19950321C1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B47C4062-871B-890E-02AC-EEB57B9655EE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8147209D-BA3B-CE9D-56C7-F3AC7BD664E3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CD3ECA61-D5A2-276F-423A-94FA6418FC76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5BD24710-0A80-632E-C4FD-F3D7312877AB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8F0DA2F9-2C9C-FCB3-9863-96DEEBAC04CE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69C948C2-354C-1786-E400-651F08B46E2D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759299BD-8B8D-5DFD-2DA3-D788B87CE328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5B511021-456E-86DF-3458-711CE6D10DB4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D9A55DF7-744E-E054-A8A1-20A7E0B95B60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CF75308B-5E3B-E93E-1B1A-F4266DB89877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97E47C73-C23B-BAB5-4316-F745F17121A5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24C39493-6791-0CF3-2C56-F84E077D723A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151F625E-9331-9033-E7E4-ED347A2B47AC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C1A0E170-5D2E-EB8F-38DB-F18484ACC95C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ED22F303-B989-1850-F4A0-BB5F007F35DF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6FFFA639-05CF-8B9E-9F29-E5AC5442058A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432D7FB7-FF43-D497-823C-AF9B94E7DE55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FF601AD8-F28A-52CF-7685-E91700640AD3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B099671B-9BD0-ECD5-F0C1-539281E822C3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61651490-C2D4-219A-B9DF-A720D761BA21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AE8E565B-78BC-6EBD-2ABA-8B735E4E4B68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C761663B-A3C9-A88A-64F6-95DAFF08A27C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48C8AF0F-AE3A-A407-6A2B-5B761DB45A0B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DBAEB639-2D6C-3C1D-87C6-958FB574D531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88D2D587-B1F6-EC17-D8B5-21061D805BE5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D1592613-EC76-CF1C-B4BD-C016713C5DF6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85E50035-02B1-AB8A-8C72-9DB70DA6FB28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03935948-8805-F54C-813E-ADDA7669C997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7EB33CD2-0183-50D5-4EAA-47748451264F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01572A84-80C9-D259-2FF3-0A6677F6A4F4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340D468C-7D66-FCA9-7539-F4C0ED113453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012E2CF2-1230-EBBE-509E-76A9305E457A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09ADD693-71BA-B4C3-F5A7-971F3C9CDA58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1D8C7FA8-0B15-8414-CA35-0954E4D46ADF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CE4A87CC-EDC4-C981-12BA-25A20892AC44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03D266DD-9578-4B82-3C91-9D71FB41DBD2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0D99AE76-684E-3B9B-9C1C-3253D529E7B2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22DB80D9-5D88-21EB-F091-4E176D644B94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D4130C0A-8EA5-600D-76B6-4EA79ED0C47C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DA320629-1E8D-CDE6-E7E7-3C76C4A60063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63DC52ED-81BB-4D04-F024-99D3B162573D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9F037470-4132-8B96-59BB-E3D62992D7C6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164D0560-AF95-D9FF-AA1A-8BD13DAC5347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A407876C-D6AF-B976-8122-302091E847DD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73774268-DAE6-9165-637D-41945C8BB598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AEDE3440-5E66-2C42-2D9D-03B3B9B5DECB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F01ECEBF-97D6-EC62-F9B2-CD2BFEABFA5F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B53B9C0C-D76A-AB8F-57D3-6513CD5F78C3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9B95201A-C478-823D-E661-3D6649B68D47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A27D268E-FA8A-F290-97CC-FB8D8C3F8D52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A8D0E936-9E7B-EF66-8C56-D4926250061B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E197ACD0-A5BC-7658-CB4B-F2D4953BFBCF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8521BD5D-97A3-5042-D5F9-E6630335575D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3104301E-B757-9A09-B441-F975A53F60DC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22F4B321-BE3B-DFBE-D4C7-D07342DAD5B3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D7798998-D8BA-AC74-A957-95AAAE36D4B2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226B4CE7-742A-C4EF-3FE9-90CFBD564E4E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06E03BCE-57C7-F5C9-31F4-C4F4F3C159EB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D0643DAF-9C96-D34D-6D3E-87AD16A6DE32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694034A2-AFEE-6EAE-0C85-0AE12A40502E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FA0633BC-D524-91D1-E25F-0C1C57633A04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D84094E7-FF8B-C470-4A04-D849409143D1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7A6FB6DC-F28F-A012-93FC-33C0BAE1CF25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79E106A6-BCEB-00C4-347E-E6A87D13D544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F7F2A9F7-19FE-3253-95C9-1BCBA9FD3DB0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44791183-27C1-8B01-414C-650B372DF87E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9D4B7349-62D9-F4DC-41A1-88786A2B16FA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27CB6A09-D798-0CD1-2744-1EFD5266FC1F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D3BBDAFC-8743-BD7F-7A7E-02DF211E1A16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46CCF90B-4B85-BA4B-9A94-7D5CBCBF73B7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82EA246E-9F2E-B350-06A2-6443B12D3BFC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F67B8EB6-613C-EC36-FFAE-13005317B89A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DAC55877-41F7-83CD-2633-C0A15304DE99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89FE0AF5-6243-BDC4-A031-C189EE85E9C7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90EEF4A0-37A6-83BB-B54B-42534FBAB1BF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87431FC6-79F8-7452-DD98-5DB786861618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C53E7312-CF82-14E4-D9CA-420A35F428AF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7CC93BEB-E398-CBF3-6C2B-9AE6AB38FDA2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7410" name="Picture 2" descr="Mở ảnh">
            <a:extLst>
              <a:ext uri="{FF2B5EF4-FFF2-40B4-BE49-F238E27FC236}">
                <a16:creationId xmlns:a16="http://schemas.microsoft.com/office/drawing/2014/main" id="{01A4BAAC-8642-B1B6-364F-4983CD7CD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864" y="1697383"/>
            <a:ext cx="3421269" cy="1850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Hình ảnh 3" descr="Ảnh có chứa trăng, Vật thể thiên văn, bầu trời&#10;&#10;Mô tả được tự động tạo">
            <a:extLst>
              <a:ext uri="{FF2B5EF4-FFF2-40B4-BE49-F238E27FC236}">
                <a16:creationId xmlns:a16="http://schemas.microsoft.com/office/drawing/2014/main" id="{95A163F0-EC00-63C2-A9EF-DD212FB96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1044" y="1697179"/>
            <a:ext cx="3411683" cy="18530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Hình ảnh 2" descr="Ảnh có chứa trăng, bầu trời, thiên nhiên, ngoài trời&#10;&#10;Mô tả được tự động tạo">
            <a:extLst>
              <a:ext uri="{FF2B5EF4-FFF2-40B4-BE49-F238E27FC236}">
                <a16:creationId xmlns:a16="http://schemas.microsoft.com/office/drawing/2014/main" id="{41468D33-5B2F-7C54-CF3A-9B052F1D6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1636" y="2567675"/>
            <a:ext cx="3688773" cy="1861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4850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8">
          <a:extLst>
            <a:ext uri="{FF2B5EF4-FFF2-40B4-BE49-F238E27FC236}">
              <a16:creationId xmlns:a16="http://schemas.microsoft.com/office/drawing/2014/main" id="{D87630FB-A07C-306F-18C3-B58EE7662D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9" name="Google Shape;4789;p30">
            <a:extLst>
              <a:ext uri="{FF2B5EF4-FFF2-40B4-BE49-F238E27FC236}">
                <a16:creationId xmlns:a16="http://schemas.microsoft.com/office/drawing/2014/main" id="{12D27FDE-FD45-F26D-A4E9-4D4F706F69B1}"/>
              </a:ext>
            </a:extLst>
          </p:cNvPr>
          <p:cNvGrpSpPr/>
          <p:nvPr/>
        </p:nvGrpSpPr>
        <p:grpSpPr>
          <a:xfrm>
            <a:off x="2751891" y="1013053"/>
            <a:ext cx="1102119" cy="1102119"/>
            <a:chOff x="911647" y="1485925"/>
            <a:chExt cx="959700" cy="959700"/>
          </a:xfrm>
        </p:grpSpPr>
        <p:sp>
          <p:nvSpPr>
            <p:cNvPr id="4790" name="Google Shape;4790;p30">
              <a:extLst>
                <a:ext uri="{FF2B5EF4-FFF2-40B4-BE49-F238E27FC236}">
                  <a16:creationId xmlns:a16="http://schemas.microsoft.com/office/drawing/2014/main" id="{734D97CE-D414-24F5-8309-41F1B63E728E}"/>
                </a:ext>
              </a:extLst>
            </p:cNvPr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0">
              <a:extLst>
                <a:ext uri="{FF2B5EF4-FFF2-40B4-BE49-F238E27FC236}">
                  <a16:creationId xmlns:a16="http://schemas.microsoft.com/office/drawing/2014/main" id="{91B2A757-68F9-FE2D-11B6-06D12BF83260}"/>
                </a:ext>
              </a:extLst>
            </p:cNvPr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0">
              <a:extLst>
                <a:ext uri="{FF2B5EF4-FFF2-40B4-BE49-F238E27FC236}">
                  <a16:creationId xmlns:a16="http://schemas.microsoft.com/office/drawing/2014/main" id="{83BEDD43-5E26-E2B2-413D-559F0A69B737}"/>
                </a:ext>
              </a:extLst>
            </p:cNvPr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3" name="Google Shape;4793;p30">
            <a:extLst>
              <a:ext uri="{FF2B5EF4-FFF2-40B4-BE49-F238E27FC236}">
                <a16:creationId xmlns:a16="http://schemas.microsoft.com/office/drawing/2014/main" id="{8F8F08AA-FB00-FEE2-A59E-9AC5963D9FA9}"/>
              </a:ext>
            </a:extLst>
          </p:cNvPr>
          <p:cNvSpPr/>
          <p:nvPr/>
        </p:nvSpPr>
        <p:spPr>
          <a:xfrm>
            <a:off x="1086383" y="3696931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4" name="Google Shape;4794;p30">
            <a:extLst>
              <a:ext uri="{FF2B5EF4-FFF2-40B4-BE49-F238E27FC236}">
                <a16:creationId xmlns:a16="http://schemas.microsoft.com/office/drawing/2014/main" id="{9A3F5CD5-2950-296A-3279-ABAF6FFA674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636" y="2418870"/>
            <a:ext cx="4960178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4795" name="Google Shape;4795;p30">
            <a:extLst>
              <a:ext uri="{FF2B5EF4-FFF2-40B4-BE49-F238E27FC236}">
                <a16:creationId xmlns:a16="http://schemas.microsoft.com/office/drawing/2014/main" id="{DC144286-D811-076F-BA12-55B338F37BB9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84569" y="1209817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796" name="Google Shape;4796;p30">
            <a:extLst>
              <a:ext uri="{FF2B5EF4-FFF2-40B4-BE49-F238E27FC236}">
                <a16:creationId xmlns:a16="http://schemas.microsoft.com/office/drawing/2014/main" id="{CE507D12-4BA5-A050-3DB6-B9ECEBA0871E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99275" y="3740188"/>
            <a:ext cx="40809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☻☻☻☻☻☻☻</a:t>
            </a:r>
            <a:endParaRPr dirty="0"/>
          </a:p>
        </p:txBody>
      </p:sp>
      <p:grpSp>
        <p:nvGrpSpPr>
          <p:cNvPr id="4797" name="Google Shape;4797;p30">
            <a:extLst>
              <a:ext uri="{FF2B5EF4-FFF2-40B4-BE49-F238E27FC236}">
                <a16:creationId xmlns:a16="http://schemas.microsoft.com/office/drawing/2014/main" id="{41E11A59-8717-F78C-35FC-CDFDC4E321E6}"/>
              </a:ext>
            </a:extLst>
          </p:cNvPr>
          <p:cNvGrpSpPr/>
          <p:nvPr/>
        </p:nvGrpSpPr>
        <p:grpSpPr>
          <a:xfrm>
            <a:off x="6726209" y="2671480"/>
            <a:ext cx="1102135" cy="1151137"/>
            <a:chOff x="6751625" y="2401775"/>
            <a:chExt cx="975599" cy="1018976"/>
          </a:xfrm>
        </p:grpSpPr>
        <p:grpSp>
          <p:nvGrpSpPr>
            <p:cNvPr id="4798" name="Google Shape;4798;p30">
              <a:extLst>
                <a:ext uri="{FF2B5EF4-FFF2-40B4-BE49-F238E27FC236}">
                  <a16:creationId xmlns:a16="http://schemas.microsoft.com/office/drawing/2014/main" id="{8E01F424-A602-6538-52A1-9417BD6B08E7}"/>
                </a:ext>
              </a:extLst>
            </p:cNvPr>
            <p:cNvGrpSpPr/>
            <p:nvPr/>
          </p:nvGrpSpPr>
          <p:grpSpPr>
            <a:xfrm>
              <a:off x="6848718" y="2590691"/>
              <a:ext cx="780782" cy="810942"/>
              <a:chOff x="4992275" y="2417675"/>
              <a:chExt cx="384300" cy="399125"/>
            </a:xfrm>
          </p:grpSpPr>
          <p:sp>
            <p:nvSpPr>
              <p:cNvPr id="4799" name="Google Shape;4799;p30">
                <a:extLst>
                  <a:ext uri="{FF2B5EF4-FFF2-40B4-BE49-F238E27FC236}">
                    <a16:creationId xmlns:a16="http://schemas.microsoft.com/office/drawing/2014/main" id="{7DB76C08-89A2-3E69-7ACB-9C8DB784C9EE}"/>
                  </a:ext>
                </a:extLst>
              </p:cNvPr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0">
                <a:extLst>
                  <a:ext uri="{FF2B5EF4-FFF2-40B4-BE49-F238E27FC236}">
                    <a16:creationId xmlns:a16="http://schemas.microsoft.com/office/drawing/2014/main" id="{0E2A30C9-35EE-C158-7572-167E47DB7A47}"/>
                  </a:ext>
                </a:extLst>
              </p:cNvPr>
              <p:cNvSpPr/>
              <p:nvPr/>
            </p:nvSpPr>
            <p:spPr>
              <a:xfrm>
                <a:off x="5016150" y="2597500"/>
                <a:ext cx="3372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1" name="Google Shape;4801;p30">
              <a:extLst>
                <a:ext uri="{FF2B5EF4-FFF2-40B4-BE49-F238E27FC236}">
                  <a16:creationId xmlns:a16="http://schemas.microsoft.com/office/drawing/2014/main" id="{7B063FCA-FE22-E6E2-4F4F-C30D3F95A5E0}"/>
                </a:ext>
              </a:extLst>
            </p:cNvPr>
            <p:cNvGrpSpPr/>
            <p:nvPr/>
          </p:nvGrpSpPr>
          <p:grpSpPr>
            <a:xfrm>
              <a:off x="6829797" y="2426816"/>
              <a:ext cx="799677" cy="776489"/>
              <a:chOff x="6829797" y="2426816"/>
              <a:chExt cx="799677" cy="776489"/>
            </a:xfrm>
          </p:grpSpPr>
          <p:sp>
            <p:nvSpPr>
              <p:cNvPr id="4802" name="Google Shape;4802;p30">
                <a:extLst>
                  <a:ext uri="{FF2B5EF4-FFF2-40B4-BE49-F238E27FC236}">
                    <a16:creationId xmlns:a16="http://schemas.microsoft.com/office/drawing/2014/main" id="{035AD1C1-9AF4-06DF-3158-AAF274C8FC59}"/>
                  </a:ext>
                </a:extLst>
              </p:cNvPr>
              <p:cNvSpPr/>
              <p:nvPr/>
            </p:nvSpPr>
            <p:spPr>
              <a:xfrm>
                <a:off x="6829797" y="2426816"/>
                <a:ext cx="799677" cy="436837"/>
              </a:xfrm>
              <a:custGeom>
                <a:avLst/>
                <a:gdLst/>
                <a:ahLst/>
                <a:cxnLst/>
                <a:rect l="l" t="t" r="r" b="b"/>
                <a:pathLst>
                  <a:path w="15744" h="8600" extrusionOk="0">
                    <a:moveTo>
                      <a:pt x="385" y="1"/>
                    </a:moveTo>
                    <a:lnTo>
                      <a:pt x="385" y="1912"/>
                    </a:lnTo>
                    <a:lnTo>
                      <a:pt x="2310" y="1912"/>
                    </a:lnTo>
                    <a:lnTo>
                      <a:pt x="2310" y="4306"/>
                    </a:lnTo>
                    <a:lnTo>
                      <a:pt x="1348" y="4306"/>
                    </a:lnTo>
                    <a:lnTo>
                      <a:pt x="1348" y="5256"/>
                    </a:lnTo>
                    <a:lnTo>
                      <a:pt x="1348" y="7169"/>
                    </a:lnTo>
                    <a:lnTo>
                      <a:pt x="1" y="7169"/>
                    </a:lnTo>
                    <a:lnTo>
                      <a:pt x="1" y="8599"/>
                    </a:lnTo>
                    <a:lnTo>
                      <a:pt x="2947" y="8599"/>
                    </a:lnTo>
                    <a:lnTo>
                      <a:pt x="2947" y="7746"/>
                    </a:lnTo>
                    <a:lnTo>
                      <a:pt x="6303" y="7746"/>
                    </a:lnTo>
                    <a:lnTo>
                      <a:pt x="6303" y="6218"/>
                    </a:lnTo>
                    <a:lnTo>
                      <a:pt x="7746" y="6218"/>
                    </a:lnTo>
                    <a:lnTo>
                      <a:pt x="7746" y="5256"/>
                    </a:lnTo>
                    <a:lnTo>
                      <a:pt x="9345" y="5256"/>
                    </a:lnTo>
                    <a:lnTo>
                      <a:pt x="9345" y="4306"/>
                    </a:lnTo>
                    <a:lnTo>
                      <a:pt x="13506" y="4306"/>
                    </a:lnTo>
                    <a:lnTo>
                      <a:pt x="13506" y="2393"/>
                    </a:lnTo>
                    <a:lnTo>
                      <a:pt x="15743" y="2393"/>
                    </a:lnTo>
                    <a:lnTo>
                      <a:pt x="15743" y="1"/>
                    </a:lnTo>
                    <a:lnTo>
                      <a:pt x="12352" y="1"/>
                    </a:lnTo>
                    <a:lnTo>
                      <a:pt x="12352" y="963"/>
                    </a:lnTo>
                    <a:lnTo>
                      <a:pt x="11269" y="963"/>
                    </a:lnTo>
                    <a:lnTo>
                      <a:pt x="11269" y="2875"/>
                    </a:lnTo>
                    <a:lnTo>
                      <a:pt x="4871" y="2875"/>
                    </a:lnTo>
                    <a:lnTo>
                      <a:pt x="4871" y="963"/>
                    </a:lnTo>
                    <a:lnTo>
                      <a:pt x="3909" y="963"/>
                    </a:lnTo>
                    <a:lnTo>
                      <a:pt x="3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30">
                <a:extLst>
                  <a:ext uri="{FF2B5EF4-FFF2-40B4-BE49-F238E27FC236}">
                    <a16:creationId xmlns:a16="http://schemas.microsoft.com/office/drawing/2014/main" id="{6E2D443C-8001-D07D-623F-B7C48ACCB917}"/>
                  </a:ext>
                </a:extLst>
              </p:cNvPr>
              <p:cNvSpPr/>
              <p:nvPr/>
            </p:nvSpPr>
            <p:spPr>
              <a:xfrm>
                <a:off x="6898217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1" y="1"/>
                    </a:moveTo>
                    <a:lnTo>
                      <a:pt x="1" y="3344"/>
                    </a:lnTo>
                    <a:lnTo>
                      <a:pt x="482" y="3344"/>
                    </a:lnTo>
                    <a:lnTo>
                      <a:pt x="482" y="2804"/>
                    </a:lnTo>
                    <a:lnTo>
                      <a:pt x="1119" y="2804"/>
                    </a:lnTo>
                    <a:lnTo>
                      <a:pt x="1119" y="2395"/>
                    </a:lnTo>
                    <a:lnTo>
                      <a:pt x="1119" y="1914"/>
                    </a:lnTo>
                    <a:lnTo>
                      <a:pt x="1600" y="1914"/>
                    </a:lnTo>
                    <a:lnTo>
                      <a:pt x="1600" y="1433"/>
                    </a:lnTo>
                    <a:lnTo>
                      <a:pt x="2393" y="1433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30">
                <a:extLst>
                  <a:ext uri="{FF2B5EF4-FFF2-40B4-BE49-F238E27FC236}">
                    <a16:creationId xmlns:a16="http://schemas.microsoft.com/office/drawing/2014/main" id="{B585E5FA-64B1-B208-33E9-9C7CD1DD9C65}"/>
                  </a:ext>
                </a:extLst>
              </p:cNvPr>
              <p:cNvSpPr/>
              <p:nvPr/>
            </p:nvSpPr>
            <p:spPr>
              <a:xfrm>
                <a:off x="7459033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0" y="1"/>
                    </a:moveTo>
                    <a:lnTo>
                      <a:pt x="0" y="1433"/>
                    </a:lnTo>
                    <a:lnTo>
                      <a:pt x="794" y="1433"/>
                    </a:lnTo>
                    <a:lnTo>
                      <a:pt x="794" y="1914"/>
                    </a:lnTo>
                    <a:lnTo>
                      <a:pt x="1275" y="1914"/>
                    </a:lnTo>
                    <a:lnTo>
                      <a:pt x="1275" y="2395"/>
                    </a:lnTo>
                    <a:lnTo>
                      <a:pt x="1275" y="2804"/>
                    </a:lnTo>
                    <a:lnTo>
                      <a:pt x="1912" y="2804"/>
                    </a:lnTo>
                    <a:lnTo>
                      <a:pt x="1912" y="3344"/>
                    </a:lnTo>
                    <a:lnTo>
                      <a:pt x="2393" y="3344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30">
              <a:extLst>
                <a:ext uri="{FF2B5EF4-FFF2-40B4-BE49-F238E27FC236}">
                  <a16:creationId xmlns:a16="http://schemas.microsoft.com/office/drawing/2014/main" id="{751C0365-82B6-382C-588B-05F387F7FBA4}"/>
                </a:ext>
              </a:extLst>
            </p:cNvPr>
            <p:cNvGrpSpPr/>
            <p:nvPr/>
          </p:nvGrpSpPr>
          <p:grpSpPr>
            <a:xfrm>
              <a:off x="6800489" y="2498131"/>
              <a:ext cx="877869" cy="879750"/>
              <a:chOff x="6800489" y="2499502"/>
              <a:chExt cx="877869" cy="879750"/>
            </a:xfrm>
          </p:grpSpPr>
          <p:sp>
            <p:nvSpPr>
              <p:cNvPr id="4806" name="Google Shape;4806;p30">
                <a:extLst>
                  <a:ext uri="{FF2B5EF4-FFF2-40B4-BE49-F238E27FC236}">
                    <a16:creationId xmlns:a16="http://schemas.microsoft.com/office/drawing/2014/main" id="{65E4ACA4-27D3-3A93-D660-4F78F7E10492}"/>
                  </a:ext>
                </a:extLst>
              </p:cNvPr>
              <p:cNvSpPr/>
              <p:nvPr/>
            </p:nvSpPr>
            <p:spPr>
              <a:xfrm>
                <a:off x="6800489" y="2499502"/>
                <a:ext cx="14663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3825" extrusionOk="0">
                    <a:moveTo>
                      <a:pt x="0" y="0"/>
                    </a:moveTo>
                    <a:lnTo>
                      <a:pt x="0" y="3825"/>
                    </a:lnTo>
                    <a:lnTo>
                      <a:pt x="1925" y="3825"/>
                    </a:lnTo>
                    <a:lnTo>
                      <a:pt x="1925" y="2875"/>
                    </a:lnTo>
                    <a:lnTo>
                      <a:pt x="2887" y="2875"/>
                    </a:lnTo>
                    <a:lnTo>
                      <a:pt x="2887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30">
                <a:extLst>
                  <a:ext uri="{FF2B5EF4-FFF2-40B4-BE49-F238E27FC236}">
                    <a16:creationId xmlns:a16="http://schemas.microsoft.com/office/drawing/2014/main" id="{99CA1EBC-5BDD-C763-61EE-C9229AD9CCE7}"/>
                  </a:ext>
                </a:extLst>
              </p:cNvPr>
              <p:cNvSpPr/>
              <p:nvPr/>
            </p:nvSpPr>
            <p:spPr>
              <a:xfrm>
                <a:off x="7532329" y="2499502"/>
                <a:ext cx="14602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3825" extrusionOk="0">
                    <a:moveTo>
                      <a:pt x="1912" y="0"/>
                    </a:moveTo>
                    <a:lnTo>
                      <a:pt x="1912" y="962"/>
                    </a:lnTo>
                    <a:lnTo>
                      <a:pt x="0" y="962"/>
                    </a:lnTo>
                    <a:lnTo>
                      <a:pt x="0" y="2875"/>
                    </a:lnTo>
                    <a:lnTo>
                      <a:pt x="950" y="2875"/>
                    </a:lnTo>
                    <a:lnTo>
                      <a:pt x="950" y="3825"/>
                    </a:lnTo>
                    <a:lnTo>
                      <a:pt x="2874" y="3825"/>
                    </a:lnTo>
                    <a:lnTo>
                      <a:pt x="28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30">
                <a:extLst>
                  <a:ext uri="{FF2B5EF4-FFF2-40B4-BE49-F238E27FC236}">
                    <a16:creationId xmlns:a16="http://schemas.microsoft.com/office/drawing/2014/main" id="{6498578C-EECB-51ED-A256-608ADB03A147}"/>
                  </a:ext>
                </a:extLst>
              </p:cNvPr>
              <p:cNvSpPr/>
              <p:nvPr/>
            </p:nvSpPr>
            <p:spPr>
              <a:xfrm>
                <a:off x="6906140" y="3324851"/>
                <a:ext cx="105750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082" y="1070"/>
                    </a:lnTo>
                    <a:lnTo>
                      <a:pt x="2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30">
                <a:extLst>
                  <a:ext uri="{FF2B5EF4-FFF2-40B4-BE49-F238E27FC236}">
                    <a16:creationId xmlns:a16="http://schemas.microsoft.com/office/drawing/2014/main" id="{4CE38AB9-168C-03EF-7662-3167EE1D33AA}"/>
                  </a:ext>
                </a:extLst>
              </p:cNvPr>
              <p:cNvSpPr/>
              <p:nvPr/>
            </p:nvSpPr>
            <p:spPr>
              <a:xfrm>
                <a:off x="7471224" y="3324851"/>
                <a:ext cx="105699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071" extrusionOk="0">
                    <a:moveTo>
                      <a:pt x="1" y="0"/>
                    </a:moveTo>
                    <a:lnTo>
                      <a:pt x="1" y="1070"/>
                    </a:lnTo>
                    <a:lnTo>
                      <a:pt x="2081" y="1070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10" name="Google Shape;4810;p30">
              <a:extLst>
                <a:ext uri="{FF2B5EF4-FFF2-40B4-BE49-F238E27FC236}">
                  <a16:creationId xmlns:a16="http://schemas.microsoft.com/office/drawing/2014/main" id="{895A1B33-57E2-EED3-D0B7-5AD9466672F6}"/>
                </a:ext>
              </a:extLst>
            </p:cNvPr>
            <p:cNvSpPr/>
            <p:nvPr/>
          </p:nvSpPr>
          <p:spPr>
            <a:xfrm>
              <a:off x="7096161" y="2450029"/>
              <a:ext cx="286520" cy="291411"/>
            </a:xfrm>
            <a:custGeom>
              <a:avLst/>
              <a:gdLst/>
              <a:ahLst/>
              <a:cxnLst/>
              <a:rect l="l" t="t" r="r" b="b"/>
              <a:pathLst>
                <a:path w="5641" h="5737" extrusionOk="0">
                  <a:moveTo>
                    <a:pt x="2345" y="1"/>
                  </a:moveTo>
                  <a:lnTo>
                    <a:pt x="2345" y="963"/>
                  </a:lnTo>
                  <a:lnTo>
                    <a:pt x="1925" y="963"/>
                  </a:lnTo>
                  <a:lnTo>
                    <a:pt x="1925" y="1912"/>
                  </a:lnTo>
                  <a:lnTo>
                    <a:pt x="1444" y="1912"/>
                  </a:lnTo>
                  <a:lnTo>
                    <a:pt x="1444" y="2863"/>
                  </a:lnTo>
                  <a:lnTo>
                    <a:pt x="962" y="2863"/>
                  </a:lnTo>
                  <a:lnTo>
                    <a:pt x="962" y="3825"/>
                  </a:lnTo>
                  <a:lnTo>
                    <a:pt x="481" y="3825"/>
                  </a:lnTo>
                  <a:lnTo>
                    <a:pt x="481" y="4775"/>
                  </a:lnTo>
                  <a:lnTo>
                    <a:pt x="0" y="4775"/>
                  </a:lnTo>
                  <a:lnTo>
                    <a:pt x="0" y="5737"/>
                  </a:lnTo>
                  <a:lnTo>
                    <a:pt x="5640" y="5737"/>
                  </a:lnTo>
                  <a:lnTo>
                    <a:pt x="5640" y="4775"/>
                  </a:lnTo>
                  <a:lnTo>
                    <a:pt x="5159" y="4775"/>
                  </a:lnTo>
                  <a:lnTo>
                    <a:pt x="5159" y="3825"/>
                  </a:lnTo>
                  <a:lnTo>
                    <a:pt x="4678" y="3825"/>
                  </a:lnTo>
                  <a:lnTo>
                    <a:pt x="4678" y="2863"/>
                  </a:lnTo>
                  <a:lnTo>
                    <a:pt x="3945" y="2863"/>
                  </a:lnTo>
                  <a:lnTo>
                    <a:pt x="3945" y="1912"/>
                  </a:lnTo>
                  <a:lnTo>
                    <a:pt x="3716" y="1912"/>
                  </a:lnTo>
                  <a:lnTo>
                    <a:pt x="3716" y="963"/>
                  </a:lnTo>
                  <a:lnTo>
                    <a:pt x="3307" y="963"/>
                  </a:lnTo>
                  <a:lnTo>
                    <a:pt x="3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0">
              <a:extLst>
                <a:ext uri="{FF2B5EF4-FFF2-40B4-BE49-F238E27FC236}">
                  <a16:creationId xmlns:a16="http://schemas.microsoft.com/office/drawing/2014/main" id="{D7138AE2-36E5-D68C-08DE-8D75CD1E12F6}"/>
                </a:ext>
              </a:extLst>
            </p:cNvPr>
            <p:cNvSpPr/>
            <p:nvPr/>
          </p:nvSpPr>
          <p:spPr>
            <a:xfrm>
              <a:off x="7102256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0">
              <a:extLst>
                <a:ext uri="{FF2B5EF4-FFF2-40B4-BE49-F238E27FC236}">
                  <a16:creationId xmlns:a16="http://schemas.microsoft.com/office/drawing/2014/main" id="{A4150C99-DFA4-C85E-2E4D-6553EA8A8004}"/>
                </a:ext>
              </a:extLst>
            </p:cNvPr>
            <p:cNvSpPr/>
            <p:nvPr/>
          </p:nvSpPr>
          <p:spPr>
            <a:xfrm>
              <a:off x="7102256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0">
              <a:extLst>
                <a:ext uri="{FF2B5EF4-FFF2-40B4-BE49-F238E27FC236}">
                  <a16:creationId xmlns:a16="http://schemas.microsoft.com/office/drawing/2014/main" id="{1703699E-02E1-1B4E-9A02-8FB1DFD5C45C}"/>
                </a:ext>
              </a:extLst>
            </p:cNvPr>
            <p:cNvSpPr/>
            <p:nvPr/>
          </p:nvSpPr>
          <p:spPr>
            <a:xfrm>
              <a:off x="7329509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0">
              <a:extLst>
                <a:ext uri="{FF2B5EF4-FFF2-40B4-BE49-F238E27FC236}">
                  <a16:creationId xmlns:a16="http://schemas.microsoft.com/office/drawing/2014/main" id="{578F804E-AD6B-AAF3-6815-BF228C681A3F}"/>
                </a:ext>
              </a:extLst>
            </p:cNvPr>
            <p:cNvSpPr/>
            <p:nvPr/>
          </p:nvSpPr>
          <p:spPr>
            <a:xfrm>
              <a:off x="7329509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0">
              <a:extLst>
                <a:ext uri="{FF2B5EF4-FFF2-40B4-BE49-F238E27FC236}">
                  <a16:creationId xmlns:a16="http://schemas.microsoft.com/office/drawing/2014/main" id="{48B7867A-1EC0-ACD7-82C4-AA19B87F950A}"/>
                </a:ext>
              </a:extLst>
            </p:cNvPr>
            <p:cNvSpPr/>
            <p:nvPr/>
          </p:nvSpPr>
          <p:spPr>
            <a:xfrm>
              <a:off x="7223806" y="2883757"/>
              <a:ext cx="16558" cy="15950"/>
            </a:xfrm>
            <a:custGeom>
              <a:avLst/>
              <a:gdLst/>
              <a:ahLst/>
              <a:cxnLst/>
              <a:rect l="l" t="t" r="r" b="b"/>
              <a:pathLst>
                <a:path w="326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26" y="313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0">
              <a:extLst>
                <a:ext uri="{FF2B5EF4-FFF2-40B4-BE49-F238E27FC236}">
                  <a16:creationId xmlns:a16="http://schemas.microsoft.com/office/drawing/2014/main" id="{BE850DFE-484C-65BE-0256-6A4954F6D492}"/>
                </a:ext>
              </a:extLst>
            </p:cNvPr>
            <p:cNvSpPr/>
            <p:nvPr/>
          </p:nvSpPr>
          <p:spPr>
            <a:xfrm>
              <a:off x="7288569" y="2741382"/>
              <a:ext cx="48304" cy="48357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0" y="1"/>
                  </a:moveTo>
                  <a:lnTo>
                    <a:pt x="0" y="952"/>
                  </a:lnTo>
                  <a:lnTo>
                    <a:pt x="951" y="95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0">
              <a:extLst>
                <a:ext uri="{FF2B5EF4-FFF2-40B4-BE49-F238E27FC236}">
                  <a16:creationId xmlns:a16="http://schemas.microsoft.com/office/drawing/2014/main" id="{D41FFB4B-DFA5-2EDF-B877-A4F02D0AC542}"/>
                </a:ext>
              </a:extLst>
            </p:cNvPr>
            <p:cNvSpPr/>
            <p:nvPr/>
          </p:nvSpPr>
          <p:spPr>
            <a:xfrm>
              <a:off x="7240314" y="2883757"/>
              <a:ext cx="16508" cy="15950"/>
            </a:xfrm>
            <a:custGeom>
              <a:avLst/>
              <a:gdLst/>
              <a:ahLst/>
              <a:cxnLst/>
              <a:rect l="l" t="t" r="r" b="b"/>
              <a:pathLst>
                <a:path w="325" h="314" extrusionOk="0">
                  <a:moveTo>
                    <a:pt x="1" y="1"/>
                  </a:moveTo>
                  <a:lnTo>
                    <a:pt x="1" y="313"/>
                  </a:lnTo>
                  <a:lnTo>
                    <a:pt x="325" y="313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8" name="Google Shape;4818;p30">
              <a:extLst>
                <a:ext uri="{FF2B5EF4-FFF2-40B4-BE49-F238E27FC236}">
                  <a16:creationId xmlns:a16="http://schemas.microsoft.com/office/drawing/2014/main" id="{DC508CEA-5A2C-BEE5-268E-C4710EE5D8B3}"/>
                </a:ext>
              </a:extLst>
            </p:cNvPr>
            <p:cNvGrpSpPr/>
            <p:nvPr/>
          </p:nvGrpSpPr>
          <p:grpSpPr>
            <a:xfrm>
              <a:off x="6751625" y="2401775"/>
              <a:ext cx="975599" cy="1018976"/>
              <a:chOff x="6751625" y="2401775"/>
              <a:chExt cx="975599" cy="1018976"/>
            </a:xfrm>
          </p:grpSpPr>
          <p:sp>
            <p:nvSpPr>
              <p:cNvPr id="4819" name="Google Shape;4819;p30">
                <a:extLst>
                  <a:ext uri="{FF2B5EF4-FFF2-40B4-BE49-F238E27FC236}">
                    <a16:creationId xmlns:a16="http://schemas.microsoft.com/office/drawing/2014/main" id="{66164ED7-81EC-8F1A-60B3-297F8B2C4CCF}"/>
                  </a:ext>
                </a:extLst>
              </p:cNvPr>
              <p:cNvSpPr/>
              <p:nvPr/>
            </p:nvSpPr>
            <p:spPr>
              <a:xfrm>
                <a:off x="6751625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30">
                <a:extLst>
                  <a:ext uri="{FF2B5EF4-FFF2-40B4-BE49-F238E27FC236}">
                    <a16:creationId xmlns:a16="http://schemas.microsoft.com/office/drawing/2014/main" id="{22E7ABF1-CF70-6A49-870D-313DFC9FF64C}"/>
                  </a:ext>
                </a:extLst>
              </p:cNvPr>
              <p:cNvSpPr/>
              <p:nvPr/>
            </p:nvSpPr>
            <p:spPr>
              <a:xfrm>
                <a:off x="680048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30">
                <a:extLst>
                  <a:ext uri="{FF2B5EF4-FFF2-40B4-BE49-F238E27FC236}">
                    <a16:creationId xmlns:a16="http://schemas.microsoft.com/office/drawing/2014/main" id="{0E184A5C-BC34-65C3-4F36-DAAA37BD8410}"/>
                  </a:ext>
                </a:extLst>
              </p:cNvPr>
              <p:cNvSpPr/>
              <p:nvPr/>
            </p:nvSpPr>
            <p:spPr>
              <a:xfrm>
                <a:off x="6849353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0">
                <a:extLst>
                  <a:ext uri="{FF2B5EF4-FFF2-40B4-BE49-F238E27FC236}">
                    <a16:creationId xmlns:a16="http://schemas.microsoft.com/office/drawing/2014/main" id="{FAAE7B3C-6CA9-E34E-A053-85C1EB45A71C}"/>
                  </a:ext>
                </a:extLst>
              </p:cNvPr>
              <p:cNvSpPr/>
              <p:nvPr/>
            </p:nvSpPr>
            <p:spPr>
              <a:xfrm>
                <a:off x="6849353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0">
                <a:extLst>
                  <a:ext uri="{FF2B5EF4-FFF2-40B4-BE49-F238E27FC236}">
                    <a16:creationId xmlns:a16="http://schemas.microsoft.com/office/drawing/2014/main" id="{6DCCDCE8-2776-1CB6-5E23-B10624AC8154}"/>
                  </a:ext>
                </a:extLst>
              </p:cNvPr>
              <p:cNvSpPr/>
              <p:nvPr/>
            </p:nvSpPr>
            <p:spPr>
              <a:xfrm>
                <a:off x="6800489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0">
                <a:extLst>
                  <a:ext uri="{FF2B5EF4-FFF2-40B4-BE49-F238E27FC236}">
                    <a16:creationId xmlns:a16="http://schemas.microsoft.com/office/drawing/2014/main" id="{5577A2FF-771B-4186-80E4-D9BDA8F17EF0}"/>
                  </a:ext>
                </a:extLst>
              </p:cNvPr>
              <p:cNvSpPr/>
              <p:nvPr/>
            </p:nvSpPr>
            <p:spPr>
              <a:xfrm>
                <a:off x="6800489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0">
                <a:extLst>
                  <a:ext uri="{FF2B5EF4-FFF2-40B4-BE49-F238E27FC236}">
                    <a16:creationId xmlns:a16="http://schemas.microsoft.com/office/drawing/2014/main" id="{30035D35-A9CD-F343-4C2F-55B6A2DDF637}"/>
                  </a:ext>
                </a:extLst>
              </p:cNvPr>
              <p:cNvSpPr/>
              <p:nvPr/>
            </p:nvSpPr>
            <p:spPr>
              <a:xfrm>
                <a:off x="6800489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0">
                <a:extLst>
                  <a:ext uri="{FF2B5EF4-FFF2-40B4-BE49-F238E27FC236}">
                    <a16:creationId xmlns:a16="http://schemas.microsoft.com/office/drawing/2014/main" id="{F413F9C9-2185-B0CF-BE4B-121C76824C4A}"/>
                  </a:ext>
                </a:extLst>
              </p:cNvPr>
              <p:cNvSpPr/>
              <p:nvPr/>
            </p:nvSpPr>
            <p:spPr>
              <a:xfrm>
                <a:off x="6800489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0">
                <a:extLst>
                  <a:ext uri="{FF2B5EF4-FFF2-40B4-BE49-F238E27FC236}">
                    <a16:creationId xmlns:a16="http://schemas.microsoft.com/office/drawing/2014/main" id="{31A8D9BD-8BC9-0E84-1AC2-D6FE178A94DC}"/>
                  </a:ext>
                </a:extLst>
              </p:cNvPr>
              <p:cNvSpPr/>
              <p:nvPr/>
            </p:nvSpPr>
            <p:spPr>
              <a:xfrm>
                <a:off x="6849353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0">
                <a:extLst>
                  <a:ext uri="{FF2B5EF4-FFF2-40B4-BE49-F238E27FC236}">
                    <a16:creationId xmlns:a16="http://schemas.microsoft.com/office/drawing/2014/main" id="{3F54765A-06C1-1FAD-2014-7D3D56F17C76}"/>
                  </a:ext>
                </a:extLst>
              </p:cNvPr>
              <p:cNvSpPr/>
              <p:nvPr/>
            </p:nvSpPr>
            <p:spPr>
              <a:xfrm>
                <a:off x="6849353" y="286237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0">
                <a:extLst>
                  <a:ext uri="{FF2B5EF4-FFF2-40B4-BE49-F238E27FC236}">
                    <a16:creationId xmlns:a16="http://schemas.microsoft.com/office/drawing/2014/main" id="{ECBB1436-519C-884E-082B-47BD974F86B6}"/>
                  </a:ext>
                </a:extLst>
              </p:cNvPr>
              <p:cNvSpPr/>
              <p:nvPr/>
            </p:nvSpPr>
            <p:spPr>
              <a:xfrm>
                <a:off x="6800489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0">
                <a:extLst>
                  <a:ext uri="{FF2B5EF4-FFF2-40B4-BE49-F238E27FC236}">
                    <a16:creationId xmlns:a16="http://schemas.microsoft.com/office/drawing/2014/main" id="{77ECBFF5-871F-86DC-2B2D-D1A134CBFBFB}"/>
                  </a:ext>
                </a:extLst>
              </p:cNvPr>
              <p:cNvSpPr/>
              <p:nvPr/>
            </p:nvSpPr>
            <p:spPr>
              <a:xfrm>
                <a:off x="6849353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0">
                <a:extLst>
                  <a:ext uri="{FF2B5EF4-FFF2-40B4-BE49-F238E27FC236}">
                    <a16:creationId xmlns:a16="http://schemas.microsoft.com/office/drawing/2014/main" id="{CD37B67F-3381-5991-30CF-D640C1C9010A}"/>
                  </a:ext>
                </a:extLst>
              </p:cNvPr>
              <p:cNvSpPr/>
              <p:nvPr/>
            </p:nvSpPr>
            <p:spPr>
              <a:xfrm>
                <a:off x="6849353" y="3081041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0">
                <a:extLst>
                  <a:ext uri="{FF2B5EF4-FFF2-40B4-BE49-F238E27FC236}">
                    <a16:creationId xmlns:a16="http://schemas.microsoft.com/office/drawing/2014/main" id="{E6E6EA5C-E984-C877-49B0-DBC32DD24843}"/>
                  </a:ext>
                </a:extLst>
              </p:cNvPr>
              <p:cNvSpPr/>
              <p:nvPr/>
            </p:nvSpPr>
            <p:spPr>
              <a:xfrm>
                <a:off x="6849353" y="3129345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0">
                <a:extLst>
                  <a:ext uri="{FF2B5EF4-FFF2-40B4-BE49-F238E27FC236}">
                    <a16:creationId xmlns:a16="http://schemas.microsoft.com/office/drawing/2014/main" id="{B9855BE2-D36F-DFEA-78C0-EE56EAC2C358}"/>
                  </a:ext>
                </a:extLst>
              </p:cNvPr>
              <p:cNvSpPr/>
              <p:nvPr/>
            </p:nvSpPr>
            <p:spPr>
              <a:xfrm>
                <a:off x="6849353" y="3178209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30">
                <a:extLst>
                  <a:ext uri="{FF2B5EF4-FFF2-40B4-BE49-F238E27FC236}">
                    <a16:creationId xmlns:a16="http://schemas.microsoft.com/office/drawing/2014/main" id="{41E2EEBA-B5DD-5EB4-4BEE-DF09EDC7318E}"/>
                  </a:ext>
                </a:extLst>
              </p:cNvPr>
              <p:cNvSpPr/>
              <p:nvPr/>
            </p:nvSpPr>
            <p:spPr>
              <a:xfrm>
                <a:off x="6849353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30">
                <a:extLst>
                  <a:ext uri="{FF2B5EF4-FFF2-40B4-BE49-F238E27FC236}">
                    <a16:creationId xmlns:a16="http://schemas.microsoft.com/office/drawing/2014/main" id="{E622BDF6-C1ED-A043-DFF8-0D872ED1F942}"/>
                  </a:ext>
                </a:extLst>
              </p:cNvPr>
              <p:cNvSpPr/>
              <p:nvPr/>
            </p:nvSpPr>
            <p:spPr>
              <a:xfrm>
                <a:off x="6898217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30">
                <a:extLst>
                  <a:ext uri="{FF2B5EF4-FFF2-40B4-BE49-F238E27FC236}">
                    <a16:creationId xmlns:a16="http://schemas.microsoft.com/office/drawing/2014/main" id="{8507F112-72CA-ABAE-4173-B6A8A856D6BA}"/>
                  </a:ext>
                </a:extLst>
              </p:cNvPr>
              <p:cNvSpPr/>
              <p:nvPr/>
            </p:nvSpPr>
            <p:spPr>
              <a:xfrm>
                <a:off x="685727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30">
                <a:extLst>
                  <a:ext uri="{FF2B5EF4-FFF2-40B4-BE49-F238E27FC236}">
                    <a16:creationId xmlns:a16="http://schemas.microsoft.com/office/drawing/2014/main" id="{C74D7627-F3E4-771C-2BE6-11B618EB74F7}"/>
                  </a:ext>
                </a:extLst>
              </p:cNvPr>
              <p:cNvSpPr/>
              <p:nvPr/>
            </p:nvSpPr>
            <p:spPr>
              <a:xfrm>
                <a:off x="685727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30">
                <a:extLst>
                  <a:ext uri="{FF2B5EF4-FFF2-40B4-BE49-F238E27FC236}">
                    <a16:creationId xmlns:a16="http://schemas.microsoft.com/office/drawing/2014/main" id="{1B7E1930-F4B2-5F9F-3E22-B3EF05BDDF1F}"/>
                  </a:ext>
                </a:extLst>
              </p:cNvPr>
              <p:cNvSpPr/>
              <p:nvPr/>
            </p:nvSpPr>
            <p:spPr>
              <a:xfrm>
                <a:off x="690614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30">
                <a:extLst>
                  <a:ext uri="{FF2B5EF4-FFF2-40B4-BE49-F238E27FC236}">
                    <a16:creationId xmlns:a16="http://schemas.microsoft.com/office/drawing/2014/main" id="{745E679B-DEC5-D413-4E90-60D39ADCD8C7}"/>
                  </a:ext>
                </a:extLst>
              </p:cNvPr>
              <p:cNvSpPr/>
              <p:nvPr/>
            </p:nvSpPr>
            <p:spPr>
              <a:xfrm>
                <a:off x="6955004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30">
                <a:extLst>
                  <a:ext uri="{FF2B5EF4-FFF2-40B4-BE49-F238E27FC236}">
                    <a16:creationId xmlns:a16="http://schemas.microsoft.com/office/drawing/2014/main" id="{85D20C91-4E1B-57E1-518E-44AE704D77C3}"/>
                  </a:ext>
                </a:extLst>
              </p:cNvPr>
              <p:cNvSpPr/>
              <p:nvPr/>
            </p:nvSpPr>
            <p:spPr>
              <a:xfrm>
                <a:off x="7003868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30">
                <a:extLst>
                  <a:ext uri="{FF2B5EF4-FFF2-40B4-BE49-F238E27FC236}">
                    <a16:creationId xmlns:a16="http://schemas.microsoft.com/office/drawing/2014/main" id="{5439C53B-8003-D526-0871-587F96D51C18}"/>
                  </a:ext>
                </a:extLst>
              </p:cNvPr>
              <p:cNvSpPr/>
              <p:nvPr/>
            </p:nvSpPr>
            <p:spPr>
              <a:xfrm>
                <a:off x="7052732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30">
                <a:extLst>
                  <a:ext uri="{FF2B5EF4-FFF2-40B4-BE49-F238E27FC236}">
                    <a16:creationId xmlns:a16="http://schemas.microsoft.com/office/drawing/2014/main" id="{46ACF008-3EDC-91D3-48AD-99260C90BCDB}"/>
                  </a:ext>
                </a:extLst>
              </p:cNvPr>
              <p:cNvSpPr/>
              <p:nvPr/>
            </p:nvSpPr>
            <p:spPr>
              <a:xfrm>
                <a:off x="7003868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30">
                <a:extLst>
                  <a:ext uri="{FF2B5EF4-FFF2-40B4-BE49-F238E27FC236}">
                    <a16:creationId xmlns:a16="http://schemas.microsoft.com/office/drawing/2014/main" id="{93063A39-C419-EFC7-5C6C-7348375DDEA5}"/>
                  </a:ext>
                </a:extLst>
              </p:cNvPr>
              <p:cNvSpPr/>
              <p:nvPr/>
            </p:nvSpPr>
            <p:spPr>
              <a:xfrm>
                <a:off x="7052732" y="3323632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30">
                <a:extLst>
                  <a:ext uri="{FF2B5EF4-FFF2-40B4-BE49-F238E27FC236}">
                    <a16:creationId xmlns:a16="http://schemas.microsoft.com/office/drawing/2014/main" id="{A224B86F-F834-F7E3-CA07-26132366441C}"/>
                  </a:ext>
                </a:extLst>
              </p:cNvPr>
              <p:cNvSpPr/>
              <p:nvPr/>
            </p:nvSpPr>
            <p:spPr>
              <a:xfrm>
                <a:off x="7003868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30">
                <a:extLst>
                  <a:ext uri="{FF2B5EF4-FFF2-40B4-BE49-F238E27FC236}">
                    <a16:creationId xmlns:a16="http://schemas.microsoft.com/office/drawing/2014/main" id="{87726DFB-0D52-C0CE-60F4-CE95726F0F21}"/>
                  </a:ext>
                </a:extLst>
              </p:cNvPr>
              <p:cNvSpPr/>
              <p:nvPr/>
            </p:nvSpPr>
            <p:spPr>
              <a:xfrm>
                <a:off x="6955004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0">
                <a:extLst>
                  <a:ext uri="{FF2B5EF4-FFF2-40B4-BE49-F238E27FC236}">
                    <a16:creationId xmlns:a16="http://schemas.microsoft.com/office/drawing/2014/main" id="{BB80D781-9AE4-D671-4E93-C4D6D7F67430}"/>
                  </a:ext>
                </a:extLst>
              </p:cNvPr>
              <p:cNvSpPr/>
              <p:nvPr/>
            </p:nvSpPr>
            <p:spPr>
              <a:xfrm>
                <a:off x="7101647" y="3153777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0">
                <a:extLst>
                  <a:ext uri="{FF2B5EF4-FFF2-40B4-BE49-F238E27FC236}">
                    <a16:creationId xmlns:a16="http://schemas.microsoft.com/office/drawing/2014/main" id="{0E299EE8-3637-F8B2-2375-0437C63C6CB6}"/>
                  </a:ext>
                </a:extLst>
              </p:cNvPr>
              <p:cNvSpPr/>
              <p:nvPr/>
            </p:nvSpPr>
            <p:spPr>
              <a:xfrm>
                <a:off x="7101647" y="3104914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0">
                <a:extLst>
                  <a:ext uri="{FF2B5EF4-FFF2-40B4-BE49-F238E27FC236}">
                    <a16:creationId xmlns:a16="http://schemas.microsoft.com/office/drawing/2014/main" id="{DE6EF907-483D-D14E-DE20-1FD6152978B0}"/>
                  </a:ext>
                </a:extLst>
              </p:cNvPr>
              <p:cNvSpPr/>
              <p:nvPr/>
            </p:nvSpPr>
            <p:spPr>
              <a:xfrm>
                <a:off x="7052732" y="3056609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0">
                <a:extLst>
                  <a:ext uri="{FF2B5EF4-FFF2-40B4-BE49-F238E27FC236}">
                    <a16:creationId xmlns:a16="http://schemas.microsoft.com/office/drawing/2014/main" id="{8DD77AE9-37B8-ECED-9738-D57890F4C363}"/>
                  </a:ext>
                </a:extLst>
              </p:cNvPr>
              <p:cNvSpPr/>
              <p:nvPr/>
            </p:nvSpPr>
            <p:spPr>
              <a:xfrm>
                <a:off x="6898217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0">
                <a:extLst>
                  <a:ext uri="{FF2B5EF4-FFF2-40B4-BE49-F238E27FC236}">
                    <a16:creationId xmlns:a16="http://schemas.microsoft.com/office/drawing/2014/main" id="{449A661D-F0E6-B5F6-B3DE-0532CCC376ED}"/>
                  </a:ext>
                </a:extLst>
              </p:cNvPr>
              <p:cNvSpPr/>
              <p:nvPr/>
            </p:nvSpPr>
            <p:spPr>
              <a:xfrm>
                <a:off x="6947080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0">
                <a:extLst>
                  <a:ext uri="{FF2B5EF4-FFF2-40B4-BE49-F238E27FC236}">
                    <a16:creationId xmlns:a16="http://schemas.microsoft.com/office/drawing/2014/main" id="{16AC9122-B60C-8BEB-D155-C202214B5AAE}"/>
                  </a:ext>
                </a:extLst>
              </p:cNvPr>
              <p:cNvSpPr/>
              <p:nvPr/>
            </p:nvSpPr>
            <p:spPr>
              <a:xfrm>
                <a:off x="7052732" y="3202031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30">
                <a:extLst>
                  <a:ext uri="{FF2B5EF4-FFF2-40B4-BE49-F238E27FC236}">
                    <a16:creationId xmlns:a16="http://schemas.microsoft.com/office/drawing/2014/main" id="{1257676C-9D3F-D3C9-8D3A-46368B31322B}"/>
                  </a:ext>
                </a:extLst>
              </p:cNvPr>
              <p:cNvSpPr/>
              <p:nvPr/>
            </p:nvSpPr>
            <p:spPr>
              <a:xfrm>
                <a:off x="7101647" y="3372495"/>
                <a:ext cx="4830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30">
                <a:extLst>
                  <a:ext uri="{FF2B5EF4-FFF2-40B4-BE49-F238E27FC236}">
                    <a16:creationId xmlns:a16="http://schemas.microsoft.com/office/drawing/2014/main" id="{DFB8D6F4-4CB4-882A-BA62-AF07CC700438}"/>
                  </a:ext>
                </a:extLst>
              </p:cNvPr>
              <p:cNvSpPr/>
              <p:nvPr/>
            </p:nvSpPr>
            <p:spPr>
              <a:xfrm>
                <a:off x="714990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30">
                <a:extLst>
                  <a:ext uri="{FF2B5EF4-FFF2-40B4-BE49-F238E27FC236}">
                    <a16:creationId xmlns:a16="http://schemas.microsoft.com/office/drawing/2014/main" id="{99BD87E2-DD0D-36B1-1B75-A21E529ADFFB}"/>
                  </a:ext>
                </a:extLst>
              </p:cNvPr>
              <p:cNvSpPr/>
              <p:nvPr/>
            </p:nvSpPr>
            <p:spPr>
              <a:xfrm>
                <a:off x="7198765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30">
                <a:extLst>
                  <a:ext uri="{FF2B5EF4-FFF2-40B4-BE49-F238E27FC236}">
                    <a16:creationId xmlns:a16="http://schemas.microsoft.com/office/drawing/2014/main" id="{2752D4EF-27CD-7C33-C196-EC734C7BBB78}"/>
                  </a:ext>
                </a:extLst>
              </p:cNvPr>
              <p:cNvSpPr/>
              <p:nvPr/>
            </p:nvSpPr>
            <p:spPr>
              <a:xfrm>
                <a:off x="6898217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30">
                <a:extLst>
                  <a:ext uri="{FF2B5EF4-FFF2-40B4-BE49-F238E27FC236}">
                    <a16:creationId xmlns:a16="http://schemas.microsoft.com/office/drawing/2014/main" id="{05613228-82B3-2EF0-5993-36240685C195}"/>
                  </a:ext>
                </a:extLst>
              </p:cNvPr>
              <p:cNvSpPr/>
              <p:nvPr/>
            </p:nvSpPr>
            <p:spPr>
              <a:xfrm>
                <a:off x="689821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30">
                <a:extLst>
                  <a:ext uri="{FF2B5EF4-FFF2-40B4-BE49-F238E27FC236}">
                    <a16:creationId xmlns:a16="http://schemas.microsoft.com/office/drawing/2014/main" id="{94CC382B-0668-7F38-1909-DE005B71DF07}"/>
                  </a:ext>
                </a:extLst>
              </p:cNvPr>
              <p:cNvSpPr/>
              <p:nvPr/>
            </p:nvSpPr>
            <p:spPr>
              <a:xfrm>
                <a:off x="6947080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30">
                <a:extLst>
                  <a:ext uri="{FF2B5EF4-FFF2-40B4-BE49-F238E27FC236}">
                    <a16:creationId xmlns:a16="http://schemas.microsoft.com/office/drawing/2014/main" id="{1D2D38DF-9A65-44DF-753D-32A1A4FD7BD6}"/>
                  </a:ext>
                </a:extLst>
              </p:cNvPr>
              <p:cNvSpPr/>
              <p:nvPr/>
            </p:nvSpPr>
            <p:spPr>
              <a:xfrm>
                <a:off x="6947080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30">
                <a:extLst>
                  <a:ext uri="{FF2B5EF4-FFF2-40B4-BE49-F238E27FC236}">
                    <a16:creationId xmlns:a16="http://schemas.microsoft.com/office/drawing/2014/main" id="{B8546F68-5B35-B1B4-AA7D-909D19344666}"/>
                  </a:ext>
                </a:extLst>
              </p:cNvPr>
              <p:cNvSpPr/>
              <p:nvPr/>
            </p:nvSpPr>
            <p:spPr>
              <a:xfrm>
                <a:off x="6898217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30">
                <a:extLst>
                  <a:ext uri="{FF2B5EF4-FFF2-40B4-BE49-F238E27FC236}">
                    <a16:creationId xmlns:a16="http://schemas.microsoft.com/office/drawing/2014/main" id="{DD8A28D6-A347-F789-1162-B5355F32C94E}"/>
                  </a:ext>
                </a:extLst>
              </p:cNvPr>
              <p:cNvSpPr/>
              <p:nvPr/>
            </p:nvSpPr>
            <p:spPr>
              <a:xfrm>
                <a:off x="6849353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30">
                <a:extLst>
                  <a:ext uri="{FF2B5EF4-FFF2-40B4-BE49-F238E27FC236}">
                    <a16:creationId xmlns:a16="http://schemas.microsoft.com/office/drawing/2014/main" id="{189ADFC8-4455-B84D-7347-FF32660655FD}"/>
                  </a:ext>
                </a:extLst>
              </p:cNvPr>
              <p:cNvSpPr/>
              <p:nvPr/>
            </p:nvSpPr>
            <p:spPr>
              <a:xfrm>
                <a:off x="675162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30">
                <a:extLst>
                  <a:ext uri="{FF2B5EF4-FFF2-40B4-BE49-F238E27FC236}">
                    <a16:creationId xmlns:a16="http://schemas.microsoft.com/office/drawing/2014/main" id="{9F8B18F7-7566-696D-93B3-1D3E9D723537}"/>
                  </a:ext>
                </a:extLst>
              </p:cNvPr>
              <p:cNvSpPr/>
              <p:nvPr/>
            </p:nvSpPr>
            <p:spPr>
              <a:xfrm>
                <a:off x="675162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30">
                <a:extLst>
                  <a:ext uri="{FF2B5EF4-FFF2-40B4-BE49-F238E27FC236}">
                    <a16:creationId xmlns:a16="http://schemas.microsoft.com/office/drawing/2014/main" id="{FD4BB817-697C-E10F-DD50-DC1976AF0C73}"/>
                  </a:ext>
                </a:extLst>
              </p:cNvPr>
              <p:cNvSpPr/>
              <p:nvPr/>
            </p:nvSpPr>
            <p:spPr>
              <a:xfrm>
                <a:off x="680048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30">
                <a:extLst>
                  <a:ext uri="{FF2B5EF4-FFF2-40B4-BE49-F238E27FC236}">
                    <a16:creationId xmlns:a16="http://schemas.microsoft.com/office/drawing/2014/main" id="{9CFC4615-FC2A-2831-512C-67328FF11092}"/>
                  </a:ext>
                </a:extLst>
              </p:cNvPr>
              <p:cNvSpPr/>
              <p:nvPr/>
            </p:nvSpPr>
            <p:spPr>
              <a:xfrm>
                <a:off x="6849353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30">
                <a:extLst>
                  <a:ext uri="{FF2B5EF4-FFF2-40B4-BE49-F238E27FC236}">
                    <a16:creationId xmlns:a16="http://schemas.microsoft.com/office/drawing/2014/main" id="{87A75FD4-DCC6-9F63-81B5-65A5DBEF0B1D}"/>
                  </a:ext>
                </a:extLst>
              </p:cNvPr>
              <p:cNvSpPr/>
              <p:nvPr/>
            </p:nvSpPr>
            <p:spPr>
              <a:xfrm>
                <a:off x="6898217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30">
                <a:extLst>
                  <a:ext uri="{FF2B5EF4-FFF2-40B4-BE49-F238E27FC236}">
                    <a16:creationId xmlns:a16="http://schemas.microsoft.com/office/drawing/2014/main" id="{C30AC650-4794-05C5-7E90-F1F06000C47F}"/>
                  </a:ext>
                </a:extLst>
              </p:cNvPr>
              <p:cNvSpPr/>
              <p:nvPr/>
            </p:nvSpPr>
            <p:spPr>
              <a:xfrm>
                <a:off x="6947080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30">
                <a:extLst>
                  <a:ext uri="{FF2B5EF4-FFF2-40B4-BE49-F238E27FC236}">
                    <a16:creationId xmlns:a16="http://schemas.microsoft.com/office/drawing/2014/main" id="{752F217D-0EE9-7ECF-7E0B-9CC606AE1517}"/>
                  </a:ext>
                </a:extLst>
              </p:cNvPr>
              <p:cNvSpPr/>
              <p:nvPr/>
            </p:nvSpPr>
            <p:spPr>
              <a:xfrm>
                <a:off x="6995944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30">
                <a:extLst>
                  <a:ext uri="{FF2B5EF4-FFF2-40B4-BE49-F238E27FC236}">
                    <a16:creationId xmlns:a16="http://schemas.microsoft.com/office/drawing/2014/main" id="{7D275B1E-7020-79EC-4C11-97D802237745}"/>
                  </a:ext>
                </a:extLst>
              </p:cNvPr>
              <p:cNvSpPr/>
              <p:nvPr/>
            </p:nvSpPr>
            <p:spPr>
              <a:xfrm>
                <a:off x="6995944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0">
                <a:extLst>
                  <a:ext uri="{FF2B5EF4-FFF2-40B4-BE49-F238E27FC236}">
                    <a16:creationId xmlns:a16="http://schemas.microsoft.com/office/drawing/2014/main" id="{746624D3-4E46-0D47-52D0-9687250D8491}"/>
                  </a:ext>
                </a:extLst>
              </p:cNvPr>
              <p:cNvSpPr/>
              <p:nvPr/>
            </p:nvSpPr>
            <p:spPr>
              <a:xfrm>
                <a:off x="704419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0">
                <a:extLst>
                  <a:ext uri="{FF2B5EF4-FFF2-40B4-BE49-F238E27FC236}">
                    <a16:creationId xmlns:a16="http://schemas.microsoft.com/office/drawing/2014/main" id="{35A27424-3093-0BFF-333B-02B84EF9CEBE}"/>
                  </a:ext>
                </a:extLst>
              </p:cNvPr>
              <p:cNvSpPr/>
              <p:nvPr/>
            </p:nvSpPr>
            <p:spPr>
              <a:xfrm>
                <a:off x="704419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0">
                <a:extLst>
                  <a:ext uri="{FF2B5EF4-FFF2-40B4-BE49-F238E27FC236}">
                    <a16:creationId xmlns:a16="http://schemas.microsoft.com/office/drawing/2014/main" id="{D528CF3C-36AA-7924-0937-B0FCA95F2918}"/>
                  </a:ext>
                </a:extLst>
              </p:cNvPr>
              <p:cNvSpPr/>
              <p:nvPr/>
            </p:nvSpPr>
            <p:spPr>
              <a:xfrm>
                <a:off x="7044199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0">
                <a:extLst>
                  <a:ext uri="{FF2B5EF4-FFF2-40B4-BE49-F238E27FC236}">
                    <a16:creationId xmlns:a16="http://schemas.microsoft.com/office/drawing/2014/main" id="{D6E301A6-95BF-7353-A3F3-E1D58121C22B}"/>
                  </a:ext>
                </a:extLst>
              </p:cNvPr>
              <p:cNvSpPr/>
              <p:nvPr/>
            </p:nvSpPr>
            <p:spPr>
              <a:xfrm>
                <a:off x="7093062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0">
                <a:extLst>
                  <a:ext uri="{FF2B5EF4-FFF2-40B4-BE49-F238E27FC236}">
                    <a16:creationId xmlns:a16="http://schemas.microsoft.com/office/drawing/2014/main" id="{42252A61-AEA3-7764-257E-ACEC270311D4}"/>
                  </a:ext>
                </a:extLst>
              </p:cNvPr>
              <p:cNvSpPr/>
              <p:nvPr/>
            </p:nvSpPr>
            <p:spPr>
              <a:xfrm>
                <a:off x="7093062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30">
                <a:extLst>
                  <a:ext uri="{FF2B5EF4-FFF2-40B4-BE49-F238E27FC236}">
                    <a16:creationId xmlns:a16="http://schemas.microsoft.com/office/drawing/2014/main" id="{4B39A3D5-4200-F0EC-6A04-D53FC7578E12}"/>
                  </a:ext>
                </a:extLst>
              </p:cNvPr>
              <p:cNvSpPr/>
              <p:nvPr/>
            </p:nvSpPr>
            <p:spPr>
              <a:xfrm>
                <a:off x="7047856" y="2692519"/>
                <a:ext cx="4835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30">
                <a:extLst>
                  <a:ext uri="{FF2B5EF4-FFF2-40B4-BE49-F238E27FC236}">
                    <a16:creationId xmlns:a16="http://schemas.microsoft.com/office/drawing/2014/main" id="{E08565A4-D3B3-C549-8C87-3DC79E5C0B95}"/>
                  </a:ext>
                </a:extLst>
              </p:cNvPr>
              <p:cNvSpPr/>
              <p:nvPr/>
            </p:nvSpPr>
            <p:spPr>
              <a:xfrm>
                <a:off x="7072288" y="264431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30">
                <a:extLst>
                  <a:ext uri="{FF2B5EF4-FFF2-40B4-BE49-F238E27FC236}">
                    <a16:creationId xmlns:a16="http://schemas.microsoft.com/office/drawing/2014/main" id="{F2923889-ECA9-84CC-0543-864DC9A8551F}"/>
                  </a:ext>
                </a:extLst>
              </p:cNvPr>
              <p:cNvSpPr/>
              <p:nvPr/>
            </p:nvSpPr>
            <p:spPr>
              <a:xfrm>
                <a:off x="709616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30">
                <a:extLst>
                  <a:ext uri="{FF2B5EF4-FFF2-40B4-BE49-F238E27FC236}">
                    <a16:creationId xmlns:a16="http://schemas.microsoft.com/office/drawing/2014/main" id="{C5DA98F1-21E1-B52C-B3F9-C3DCF64D2D25}"/>
                  </a:ext>
                </a:extLst>
              </p:cNvPr>
              <p:cNvSpPr/>
              <p:nvPr/>
            </p:nvSpPr>
            <p:spPr>
              <a:xfrm>
                <a:off x="712059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30">
                <a:extLst>
                  <a:ext uri="{FF2B5EF4-FFF2-40B4-BE49-F238E27FC236}">
                    <a16:creationId xmlns:a16="http://schemas.microsoft.com/office/drawing/2014/main" id="{4A082E19-B625-BD9A-5973-3EE58BC2DE7C}"/>
                  </a:ext>
                </a:extLst>
              </p:cNvPr>
              <p:cNvSpPr/>
              <p:nvPr/>
            </p:nvSpPr>
            <p:spPr>
              <a:xfrm>
                <a:off x="71450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30">
                <a:extLst>
                  <a:ext uri="{FF2B5EF4-FFF2-40B4-BE49-F238E27FC236}">
                    <a16:creationId xmlns:a16="http://schemas.microsoft.com/office/drawing/2014/main" id="{BA423E02-6D57-1D23-6C22-E5813B54E9D1}"/>
                  </a:ext>
                </a:extLst>
              </p:cNvPr>
              <p:cNvSpPr/>
              <p:nvPr/>
            </p:nvSpPr>
            <p:spPr>
              <a:xfrm>
                <a:off x="7166358" y="2450029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30">
                <a:extLst>
                  <a:ext uri="{FF2B5EF4-FFF2-40B4-BE49-F238E27FC236}">
                    <a16:creationId xmlns:a16="http://schemas.microsoft.com/office/drawing/2014/main" id="{C0E757FB-F8B4-61C3-F3AD-151A0387F8E4}"/>
                  </a:ext>
                </a:extLst>
              </p:cNvPr>
              <p:cNvSpPr/>
              <p:nvPr/>
            </p:nvSpPr>
            <p:spPr>
              <a:xfrm>
                <a:off x="7190790" y="2401775"/>
                <a:ext cx="4896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30">
                <a:extLst>
                  <a:ext uri="{FF2B5EF4-FFF2-40B4-BE49-F238E27FC236}">
                    <a16:creationId xmlns:a16="http://schemas.microsoft.com/office/drawing/2014/main" id="{443A0490-688F-A923-7A40-E497E4438EF1}"/>
                  </a:ext>
                </a:extLst>
              </p:cNvPr>
              <p:cNvSpPr/>
              <p:nvPr/>
            </p:nvSpPr>
            <p:spPr>
              <a:xfrm>
                <a:off x="7141926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30">
                <a:extLst>
                  <a:ext uri="{FF2B5EF4-FFF2-40B4-BE49-F238E27FC236}">
                    <a16:creationId xmlns:a16="http://schemas.microsoft.com/office/drawing/2014/main" id="{F85D7CF4-09F0-897C-EE79-063D4834B3C3}"/>
                  </a:ext>
                </a:extLst>
              </p:cNvPr>
              <p:cNvSpPr/>
              <p:nvPr/>
            </p:nvSpPr>
            <p:spPr>
              <a:xfrm>
                <a:off x="7190790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30">
                <a:extLst>
                  <a:ext uri="{FF2B5EF4-FFF2-40B4-BE49-F238E27FC236}">
                    <a16:creationId xmlns:a16="http://schemas.microsoft.com/office/drawing/2014/main" id="{941B8787-F5E8-5E26-C0AF-DA6278AFE8F2}"/>
                  </a:ext>
                </a:extLst>
              </p:cNvPr>
              <p:cNvSpPr/>
              <p:nvPr/>
            </p:nvSpPr>
            <p:spPr>
              <a:xfrm>
                <a:off x="729654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30">
                <a:extLst>
                  <a:ext uri="{FF2B5EF4-FFF2-40B4-BE49-F238E27FC236}">
                    <a16:creationId xmlns:a16="http://schemas.microsoft.com/office/drawing/2014/main" id="{7521DB6C-8AA8-D4DA-0BA2-CD84EEF58910}"/>
                  </a:ext>
                </a:extLst>
              </p:cNvPr>
              <p:cNvSpPr/>
              <p:nvPr/>
            </p:nvSpPr>
            <p:spPr>
              <a:xfrm>
                <a:off x="738263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30">
                <a:extLst>
                  <a:ext uri="{FF2B5EF4-FFF2-40B4-BE49-F238E27FC236}">
                    <a16:creationId xmlns:a16="http://schemas.microsoft.com/office/drawing/2014/main" id="{08D28FA3-7524-8F9E-B5FE-56319C3FD3CD}"/>
                  </a:ext>
                </a:extLst>
              </p:cNvPr>
              <p:cNvSpPr/>
              <p:nvPr/>
            </p:nvSpPr>
            <p:spPr>
              <a:xfrm>
                <a:off x="735820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30">
                <a:extLst>
                  <a:ext uri="{FF2B5EF4-FFF2-40B4-BE49-F238E27FC236}">
                    <a16:creationId xmlns:a16="http://schemas.microsoft.com/office/drawing/2014/main" id="{2C743C93-31DD-B9FF-922B-78E8707EDB9D}"/>
                  </a:ext>
                </a:extLst>
              </p:cNvPr>
              <p:cNvSpPr/>
              <p:nvPr/>
            </p:nvSpPr>
            <p:spPr>
              <a:xfrm>
                <a:off x="733377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30">
                <a:extLst>
                  <a:ext uri="{FF2B5EF4-FFF2-40B4-BE49-F238E27FC236}">
                    <a16:creationId xmlns:a16="http://schemas.microsoft.com/office/drawing/2014/main" id="{D18CF0F1-9821-8369-4714-AAD10737AC20}"/>
                  </a:ext>
                </a:extLst>
              </p:cNvPr>
              <p:cNvSpPr/>
              <p:nvPr/>
            </p:nvSpPr>
            <p:spPr>
              <a:xfrm>
                <a:off x="7284912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0">
                <a:extLst>
                  <a:ext uri="{FF2B5EF4-FFF2-40B4-BE49-F238E27FC236}">
                    <a16:creationId xmlns:a16="http://schemas.microsoft.com/office/drawing/2014/main" id="{E6F72488-B062-AE8A-4D43-D8480A1116AF}"/>
                  </a:ext>
                </a:extLst>
              </p:cNvPr>
              <p:cNvSpPr/>
              <p:nvPr/>
            </p:nvSpPr>
            <p:spPr>
              <a:xfrm>
                <a:off x="7264137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0">
                <a:extLst>
                  <a:ext uri="{FF2B5EF4-FFF2-40B4-BE49-F238E27FC236}">
                    <a16:creationId xmlns:a16="http://schemas.microsoft.com/office/drawing/2014/main" id="{72E9A2A7-19FB-6CB5-0114-4EA86FE654C1}"/>
                  </a:ext>
                </a:extLst>
              </p:cNvPr>
              <p:cNvSpPr/>
              <p:nvPr/>
            </p:nvSpPr>
            <p:spPr>
              <a:xfrm>
                <a:off x="7239705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0">
                <a:extLst>
                  <a:ext uri="{FF2B5EF4-FFF2-40B4-BE49-F238E27FC236}">
                    <a16:creationId xmlns:a16="http://schemas.microsoft.com/office/drawing/2014/main" id="{0C5C55ED-1104-635D-8BB7-4B7832A22AA5}"/>
                  </a:ext>
                </a:extLst>
              </p:cNvPr>
              <p:cNvSpPr/>
              <p:nvPr/>
            </p:nvSpPr>
            <p:spPr>
              <a:xfrm>
                <a:off x="7336823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0">
                <a:extLst>
                  <a:ext uri="{FF2B5EF4-FFF2-40B4-BE49-F238E27FC236}">
                    <a16:creationId xmlns:a16="http://schemas.microsoft.com/office/drawing/2014/main" id="{09B4A729-7E54-5EF1-C55A-DF095CF8372C}"/>
                  </a:ext>
                </a:extLst>
              </p:cNvPr>
              <p:cNvSpPr/>
              <p:nvPr/>
            </p:nvSpPr>
            <p:spPr>
              <a:xfrm>
                <a:off x="7239705" y="2741382"/>
                <a:ext cx="79442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51" y="952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0">
                <a:extLst>
                  <a:ext uri="{FF2B5EF4-FFF2-40B4-BE49-F238E27FC236}">
                    <a16:creationId xmlns:a16="http://schemas.microsoft.com/office/drawing/2014/main" id="{3FB7E2AF-5F00-036B-F142-5EF8CA3C91B4}"/>
                  </a:ext>
                </a:extLst>
              </p:cNvPr>
              <p:cNvSpPr/>
              <p:nvPr/>
            </p:nvSpPr>
            <p:spPr>
              <a:xfrm>
                <a:off x="67516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0">
                <a:extLst>
                  <a:ext uri="{FF2B5EF4-FFF2-40B4-BE49-F238E27FC236}">
                    <a16:creationId xmlns:a16="http://schemas.microsoft.com/office/drawing/2014/main" id="{8B4AB48A-5470-783E-3E47-56EB6FEE147E}"/>
                  </a:ext>
                </a:extLst>
              </p:cNvPr>
              <p:cNvSpPr/>
              <p:nvPr/>
            </p:nvSpPr>
            <p:spPr>
              <a:xfrm>
                <a:off x="7678311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0">
                <a:extLst>
                  <a:ext uri="{FF2B5EF4-FFF2-40B4-BE49-F238E27FC236}">
                    <a16:creationId xmlns:a16="http://schemas.microsoft.com/office/drawing/2014/main" id="{72EB491D-1954-4DDD-03B6-530BDAA5E1AD}"/>
                  </a:ext>
                </a:extLst>
              </p:cNvPr>
              <p:cNvSpPr/>
              <p:nvPr/>
            </p:nvSpPr>
            <p:spPr>
              <a:xfrm>
                <a:off x="7629447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0">
                <a:extLst>
                  <a:ext uri="{FF2B5EF4-FFF2-40B4-BE49-F238E27FC236}">
                    <a16:creationId xmlns:a16="http://schemas.microsoft.com/office/drawing/2014/main" id="{8A9453E1-8F7D-6B8A-5CFE-C7056AEF00D8}"/>
                  </a:ext>
                </a:extLst>
              </p:cNvPr>
              <p:cNvSpPr/>
              <p:nvPr/>
            </p:nvSpPr>
            <p:spPr>
              <a:xfrm>
                <a:off x="7581193" y="269251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0">
                <a:extLst>
                  <a:ext uri="{FF2B5EF4-FFF2-40B4-BE49-F238E27FC236}">
                    <a16:creationId xmlns:a16="http://schemas.microsoft.com/office/drawing/2014/main" id="{640A6FC1-1677-5256-99FF-2E2BD05984CF}"/>
                  </a:ext>
                </a:extLst>
              </p:cNvPr>
              <p:cNvSpPr/>
              <p:nvPr/>
            </p:nvSpPr>
            <p:spPr>
              <a:xfrm>
                <a:off x="7581193" y="2741382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0">
                <a:extLst>
                  <a:ext uri="{FF2B5EF4-FFF2-40B4-BE49-F238E27FC236}">
                    <a16:creationId xmlns:a16="http://schemas.microsoft.com/office/drawing/2014/main" id="{845C627B-32D1-4F30-5894-F18108920F4E}"/>
                  </a:ext>
                </a:extLst>
              </p:cNvPr>
              <p:cNvSpPr/>
              <p:nvPr/>
            </p:nvSpPr>
            <p:spPr>
              <a:xfrm>
                <a:off x="7629447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0">
                <a:extLst>
                  <a:ext uri="{FF2B5EF4-FFF2-40B4-BE49-F238E27FC236}">
                    <a16:creationId xmlns:a16="http://schemas.microsoft.com/office/drawing/2014/main" id="{162D960A-CE7E-1020-59FC-E0B5EE3E698E}"/>
                  </a:ext>
                </a:extLst>
              </p:cNvPr>
              <p:cNvSpPr/>
              <p:nvPr/>
            </p:nvSpPr>
            <p:spPr>
              <a:xfrm>
                <a:off x="7629447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0">
                <a:extLst>
                  <a:ext uri="{FF2B5EF4-FFF2-40B4-BE49-F238E27FC236}">
                    <a16:creationId xmlns:a16="http://schemas.microsoft.com/office/drawing/2014/main" id="{A138D9CC-845E-3797-CE7A-0A4A272E6F05}"/>
                  </a:ext>
                </a:extLst>
              </p:cNvPr>
              <p:cNvSpPr/>
              <p:nvPr/>
            </p:nvSpPr>
            <p:spPr>
              <a:xfrm>
                <a:off x="7629447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0">
                <a:extLst>
                  <a:ext uri="{FF2B5EF4-FFF2-40B4-BE49-F238E27FC236}">
                    <a16:creationId xmlns:a16="http://schemas.microsoft.com/office/drawing/2014/main" id="{0DB22E36-0691-74BE-8A59-FED790BFAADD}"/>
                  </a:ext>
                </a:extLst>
              </p:cNvPr>
              <p:cNvSpPr/>
              <p:nvPr/>
            </p:nvSpPr>
            <p:spPr>
              <a:xfrm>
                <a:off x="7629447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0">
                <a:extLst>
                  <a:ext uri="{FF2B5EF4-FFF2-40B4-BE49-F238E27FC236}">
                    <a16:creationId xmlns:a16="http://schemas.microsoft.com/office/drawing/2014/main" id="{30A95A84-4617-4565-F785-A7B185B8EECD}"/>
                  </a:ext>
                </a:extLst>
              </p:cNvPr>
              <p:cNvSpPr/>
              <p:nvPr/>
            </p:nvSpPr>
            <p:spPr>
              <a:xfrm>
                <a:off x="7581193" y="2935110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0">
                <a:extLst>
                  <a:ext uri="{FF2B5EF4-FFF2-40B4-BE49-F238E27FC236}">
                    <a16:creationId xmlns:a16="http://schemas.microsoft.com/office/drawing/2014/main" id="{27092676-E1BB-3747-E942-71D1DC9E70F6}"/>
                  </a:ext>
                </a:extLst>
              </p:cNvPr>
              <p:cNvSpPr/>
              <p:nvPr/>
            </p:nvSpPr>
            <p:spPr>
              <a:xfrm>
                <a:off x="7581193" y="286237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0">
                <a:extLst>
                  <a:ext uri="{FF2B5EF4-FFF2-40B4-BE49-F238E27FC236}">
                    <a16:creationId xmlns:a16="http://schemas.microsoft.com/office/drawing/2014/main" id="{BAD069A8-82AD-7109-E3B4-E42E438861A2}"/>
                  </a:ext>
                </a:extLst>
              </p:cNvPr>
              <p:cNvSpPr/>
              <p:nvPr/>
            </p:nvSpPr>
            <p:spPr>
              <a:xfrm>
                <a:off x="7629447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0">
                <a:extLst>
                  <a:ext uri="{FF2B5EF4-FFF2-40B4-BE49-F238E27FC236}">
                    <a16:creationId xmlns:a16="http://schemas.microsoft.com/office/drawing/2014/main" id="{A19C021D-FF3F-2AD3-C6A8-8A83CB1F49EE}"/>
                  </a:ext>
                </a:extLst>
              </p:cNvPr>
              <p:cNvSpPr/>
              <p:nvPr/>
            </p:nvSpPr>
            <p:spPr>
              <a:xfrm>
                <a:off x="7581193" y="3032177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0">
                <a:extLst>
                  <a:ext uri="{FF2B5EF4-FFF2-40B4-BE49-F238E27FC236}">
                    <a16:creationId xmlns:a16="http://schemas.microsoft.com/office/drawing/2014/main" id="{04629E94-A47E-78B3-170B-D2A5DF4084E5}"/>
                  </a:ext>
                </a:extLst>
              </p:cNvPr>
              <p:cNvSpPr/>
              <p:nvPr/>
            </p:nvSpPr>
            <p:spPr>
              <a:xfrm>
                <a:off x="7581193" y="3081041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0">
                <a:extLst>
                  <a:ext uri="{FF2B5EF4-FFF2-40B4-BE49-F238E27FC236}">
                    <a16:creationId xmlns:a16="http://schemas.microsoft.com/office/drawing/2014/main" id="{6713E0FD-9F88-8A2D-F97C-31FFC59870DD}"/>
                  </a:ext>
                </a:extLst>
              </p:cNvPr>
              <p:cNvSpPr/>
              <p:nvPr/>
            </p:nvSpPr>
            <p:spPr>
              <a:xfrm>
                <a:off x="7581193" y="3129345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0">
                <a:extLst>
                  <a:ext uri="{FF2B5EF4-FFF2-40B4-BE49-F238E27FC236}">
                    <a16:creationId xmlns:a16="http://schemas.microsoft.com/office/drawing/2014/main" id="{4531907C-7AE1-0910-CEE6-9D3FC0683BAE}"/>
                  </a:ext>
                </a:extLst>
              </p:cNvPr>
              <p:cNvSpPr/>
              <p:nvPr/>
            </p:nvSpPr>
            <p:spPr>
              <a:xfrm>
                <a:off x="7581193" y="3178209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0">
                <a:extLst>
                  <a:ext uri="{FF2B5EF4-FFF2-40B4-BE49-F238E27FC236}">
                    <a16:creationId xmlns:a16="http://schemas.microsoft.com/office/drawing/2014/main" id="{3A15E770-E15F-2541-C9A1-B289EF1CA942}"/>
                  </a:ext>
                </a:extLst>
              </p:cNvPr>
              <p:cNvSpPr/>
              <p:nvPr/>
            </p:nvSpPr>
            <p:spPr>
              <a:xfrm>
                <a:off x="7581193" y="322646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0">
                <a:extLst>
                  <a:ext uri="{FF2B5EF4-FFF2-40B4-BE49-F238E27FC236}">
                    <a16:creationId xmlns:a16="http://schemas.microsoft.com/office/drawing/2014/main" id="{0F05ECB5-4AA6-7075-4D3E-629F5BFB8F3A}"/>
                  </a:ext>
                </a:extLst>
              </p:cNvPr>
              <p:cNvSpPr/>
              <p:nvPr/>
            </p:nvSpPr>
            <p:spPr>
              <a:xfrm>
                <a:off x="7532329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0">
                <a:extLst>
                  <a:ext uri="{FF2B5EF4-FFF2-40B4-BE49-F238E27FC236}">
                    <a16:creationId xmlns:a16="http://schemas.microsoft.com/office/drawing/2014/main" id="{B9DAF849-516F-CF0C-CAFF-8A0C027540A4}"/>
                  </a:ext>
                </a:extLst>
              </p:cNvPr>
              <p:cNvSpPr/>
              <p:nvPr/>
            </p:nvSpPr>
            <p:spPr>
              <a:xfrm>
                <a:off x="7572660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0">
                <a:extLst>
                  <a:ext uri="{FF2B5EF4-FFF2-40B4-BE49-F238E27FC236}">
                    <a16:creationId xmlns:a16="http://schemas.microsoft.com/office/drawing/2014/main" id="{E13264DB-653F-9FB4-ABBE-41D9B96670D0}"/>
                  </a:ext>
                </a:extLst>
              </p:cNvPr>
              <p:cNvSpPr/>
              <p:nvPr/>
            </p:nvSpPr>
            <p:spPr>
              <a:xfrm>
                <a:off x="757266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0">
                <a:extLst>
                  <a:ext uri="{FF2B5EF4-FFF2-40B4-BE49-F238E27FC236}">
                    <a16:creationId xmlns:a16="http://schemas.microsoft.com/office/drawing/2014/main" id="{991522A3-4FA7-E26A-A245-DF6C5E099805}"/>
                  </a:ext>
                </a:extLst>
              </p:cNvPr>
              <p:cNvSpPr/>
              <p:nvPr/>
            </p:nvSpPr>
            <p:spPr>
              <a:xfrm>
                <a:off x="7523796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0">
                <a:extLst>
                  <a:ext uri="{FF2B5EF4-FFF2-40B4-BE49-F238E27FC236}">
                    <a16:creationId xmlns:a16="http://schemas.microsoft.com/office/drawing/2014/main" id="{58D84E6B-B162-77DD-4DB9-C94377F6D6BA}"/>
                  </a:ext>
                </a:extLst>
              </p:cNvPr>
              <p:cNvSpPr/>
              <p:nvPr/>
            </p:nvSpPr>
            <p:spPr>
              <a:xfrm>
                <a:off x="7475491" y="337249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0">
                <a:extLst>
                  <a:ext uri="{FF2B5EF4-FFF2-40B4-BE49-F238E27FC236}">
                    <a16:creationId xmlns:a16="http://schemas.microsoft.com/office/drawing/2014/main" id="{11748696-026A-71ED-3B17-BA9A86FBABEA}"/>
                  </a:ext>
                </a:extLst>
              </p:cNvPr>
              <p:cNvSpPr/>
              <p:nvPr/>
            </p:nvSpPr>
            <p:spPr>
              <a:xfrm>
                <a:off x="742662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0">
                <a:extLst>
                  <a:ext uri="{FF2B5EF4-FFF2-40B4-BE49-F238E27FC236}">
                    <a16:creationId xmlns:a16="http://schemas.microsoft.com/office/drawing/2014/main" id="{D69DC62B-5F22-7E74-65BB-D47174B891A6}"/>
                  </a:ext>
                </a:extLst>
              </p:cNvPr>
              <p:cNvSpPr/>
              <p:nvPr/>
            </p:nvSpPr>
            <p:spPr>
              <a:xfrm>
                <a:off x="7377763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0">
                <a:extLst>
                  <a:ext uri="{FF2B5EF4-FFF2-40B4-BE49-F238E27FC236}">
                    <a16:creationId xmlns:a16="http://schemas.microsoft.com/office/drawing/2014/main" id="{B58308E8-9CC2-89D5-1C3D-1BDC129E8773}"/>
                  </a:ext>
                </a:extLst>
              </p:cNvPr>
              <p:cNvSpPr/>
              <p:nvPr/>
            </p:nvSpPr>
            <p:spPr>
              <a:xfrm>
                <a:off x="742662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30">
                <a:extLst>
                  <a:ext uri="{FF2B5EF4-FFF2-40B4-BE49-F238E27FC236}">
                    <a16:creationId xmlns:a16="http://schemas.microsoft.com/office/drawing/2014/main" id="{F80F68FD-DD0F-39A3-6193-93815B64A287}"/>
                  </a:ext>
                </a:extLst>
              </p:cNvPr>
              <p:cNvSpPr/>
              <p:nvPr/>
            </p:nvSpPr>
            <p:spPr>
              <a:xfrm>
                <a:off x="7377763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30">
                <a:extLst>
                  <a:ext uri="{FF2B5EF4-FFF2-40B4-BE49-F238E27FC236}">
                    <a16:creationId xmlns:a16="http://schemas.microsoft.com/office/drawing/2014/main" id="{CEC257F2-BFCE-579C-7BC8-E8B0517AEC1D}"/>
                  </a:ext>
                </a:extLst>
              </p:cNvPr>
              <p:cNvSpPr/>
              <p:nvPr/>
            </p:nvSpPr>
            <p:spPr>
              <a:xfrm>
                <a:off x="7426627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30">
                <a:extLst>
                  <a:ext uri="{FF2B5EF4-FFF2-40B4-BE49-F238E27FC236}">
                    <a16:creationId xmlns:a16="http://schemas.microsoft.com/office/drawing/2014/main" id="{54F671E4-8621-DA84-2724-502722481F55}"/>
                  </a:ext>
                </a:extLst>
              </p:cNvPr>
              <p:cNvSpPr/>
              <p:nvPr/>
            </p:nvSpPr>
            <p:spPr>
              <a:xfrm>
                <a:off x="7475491" y="3153777"/>
                <a:ext cx="4835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30">
                <a:extLst>
                  <a:ext uri="{FF2B5EF4-FFF2-40B4-BE49-F238E27FC236}">
                    <a16:creationId xmlns:a16="http://schemas.microsoft.com/office/drawing/2014/main" id="{A16366AA-5F07-AB1B-68DF-249A90F750B9}"/>
                  </a:ext>
                </a:extLst>
              </p:cNvPr>
              <p:cNvSpPr/>
              <p:nvPr/>
            </p:nvSpPr>
            <p:spPr>
              <a:xfrm>
                <a:off x="7328899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30">
                <a:extLst>
                  <a:ext uri="{FF2B5EF4-FFF2-40B4-BE49-F238E27FC236}">
                    <a16:creationId xmlns:a16="http://schemas.microsoft.com/office/drawing/2014/main" id="{28943657-53F4-512A-E48B-AB52AE62FE6B}"/>
                  </a:ext>
                </a:extLst>
              </p:cNvPr>
              <p:cNvSpPr/>
              <p:nvPr/>
            </p:nvSpPr>
            <p:spPr>
              <a:xfrm>
                <a:off x="7328899" y="3104914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0">
                <a:extLst>
                  <a:ext uri="{FF2B5EF4-FFF2-40B4-BE49-F238E27FC236}">
                    <a16:creationId xmlns:a16="http://schemas.microsoft.com/office/drawing/2014/main" id="{27E2D993-9DEC-8C98-285F-B85E2CAB331B}"/>
                  </a:ext>
                </a:extLst>
              </p:cNvPr>
              <p:cNvSpPr/>
              <p:nvPr/>
            </p:nvSpPr>
            <p:spPr>
              <a:xfrm>
                <a:off x="7377763" y="3056609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0">
                <a:extLst>
                  <a:ext uri="{FF2B5EF4-FFF2-40B4-BE49-F238E27FC236}">
                    <a16:creationId xmlns:a16="http://schemas.microsoft.com/office/drawing/2014/main" id="{0840FDB9-5CA7-23DC-CCFB-124D9740C063}"/>
                  </a:ext>
                </a:extLst>
              </p:cNvPr>
              <p:cNvSpPr/>
              <p:nvPr/>
            </p:nvSpPr>
            <p:spPr>
              <a:xfrm>
                <a:off x="7532329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0">
                <a:extLst>
                  <a:ext uri="{FF2B5EF4-FFF2-40B4-BE49-F238E27FC236}">
                    <a16:creationId xmlns:a16="http://schemas.microsoft.com/office/drawing/2014/main" id="{DC9BDF63-DCC7-C29D-1CC0-001D05F01D8C}"/>
                  </a:ext>
                </a:extLst>
              </p:cNvPr>
              <p:cNvSpPr/>
              <p:nvPr/>
            </p:nvSpPr>
            <p:spPr>
              <a:xfrm>
                <a:off x="7483465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0">
                <a:extLst>
                  <a:ext uri="{FF2B5EF4-FFF2-40B4-BE49-F238E27FC236}">
                    <a16:creationId xmlns:a16="http://schemas.microsoft.com/office/drawing/2014/main" id="{9139DE0B-841F-0820-C758-E0187D0F7A0B}"/>
                  </a:ext>
                </a:extLst>
              </p:cNvPr>
              <p:cNvSpPr/>
              <p:nvPr/>
            </p:nvSpPr>
            <p:spPr>
              <a:xfrm>
                <a:off x="7377763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0">
                <a:extLst>
                  <a:ext uri="{FF2B5EF4-FFF2-40B4-BE49-F238E27FC236}">
                    <a16:creationId xmlns:a16="http://schemas.microsoft.com/office/drawing/2014/main" id="{C9919149-2EA6-8B27-E44C-36434081CC21}"/>
                  </a:ext>
                </a:extLst>
              </p:cNvPr>
              <p:cNvSpPr/>
              <p:nvPr/>
            </p:nvSpPr>
            <p:spPr>
              <a:xfrm>
                <a:off x="7328899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0">
                <a:extLst>
                  <a:ext uri="{FF2B5EF4-FFF2-40B4-BE49-F238E27FC236}">
                    <a16:creationId xmlns:a16="http://schemas.microsoft.com/office/drawing/2014/main" id="{9D99AB6A-6366-D7ED-820B-FDB0922BFA6D}"/>
                  </a:ext>
                </a:extLst>
              </p:cNvPr>
              <p:cNvSpPr/>
              <p:nvPr/>
            </p:nvSpPr>
            <p:spPr>
              <a:xfrm>
                <a:off x="7279985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0">
                <a:extLst>
                  <a:ext uri="{FF2B5EF4-FFF2-40B4-BE49-F238E27FC236}">
                    <a16:creationId xmlns:a16="http://schemas.microsoft.com/office/drawing/2014/main" id="{AAE747E3-FD2A-25A8-81C8-53CF6AE806C9}"/>
                  </a:ext>
                </a:extLst>
              </p:cNvPr>
              <p:cNvSpPr/>
              <p:nvPr/>
            </p:nvSpPr>
            <p:spPr>
              <a:xfrm>
                <a:off x="723112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0">
                <a:extLst>
                  <a:ext uri="{FF2B5EF4-FFF2-40B4-BE49-F238E27FC236}">
                    <a16:creationId xmlns:a16="http://schemas.microsoft.com/office/drawing/2014/main" id="{A0E3DF14-BD37-91B5-11A6-F6925FC9C32A}"/>
                  </a:ext>
                </a:extLst>
              </p:cNvPr>
              <p:cNvSpPr/>
              <p:nvPr/>
            </p:nvSpPr>
            <p:spPr>
              <a:xfrm>
                <a:off x="7532329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30">
                <a:extLst>
                  <a:ext uri="{FF2B5EF4-FFF2-40B4-BE49-F238E27FC236}">
                    <a16:creationId xmlns:a16="http://schemas.microsoft.com/office/drawing/2014/main" id="{93FF0B9A-BBFD-B180-D091-C064C9AB8488}"/>
                  </a:ext>
                </a:extLst>
              </p:cNvPr>
              <p:cNvSpPr/>
              <p:nvPr/>
            </p:nvSpPr>
            <p:spPr>
              <a:xfrm>
                <a:off x="7532329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30">
                <a:extLst>
                  <a:ext uri="{FF2B5EF4-FFF2-40B4-BE49-F238E27FC236}">
                    <a16:creationId xmlns:a16="http://schemas.microsoft.com/office/drawing/2014/main" id="{8A6F4EA0-0A51-FCC2-A6BC-1673622CAB89}"/>
                  </a:ext>
                </a:extLst>
              </p:cNvPr>
              <p:cNvSpPr/>
              <p:nvPr/>
            </p:nvSpPr>
            <p:spPr>
              <a:xfrm>
                <a:off x="748346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30">
                <a:extLst>
                  <a:ext uri="{FF2B5EF4-FFF2-40B4-BE49-F238E27FC236}">
                    <a16:creationId xmlns:a16="http://schemas.microsoft.com/office/drawing/2014/main" id="{22988E5E-78DF-4822-072F-3E7FA79C66AD}"/>
                  </a:ext>
                </a:extLst>
              </p:cNvPr>
              <p:cNvSpPr/>
              <p:nvPr/>
            </p:nvSpPr>
            <p:spPr>
              <a:xfrm>
                <a:off x="748346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30">
                <a:extLst>
                  <a:ext uri="{FF2B5EF4-FFF2-40B4-BE49-F238E27FC236}">
                    <a16:creationId xmlns:a16="http://schemas.microsoft.com/office/drawing/2014/main" id="{09373CB5-FB16-AC4A-FB6F-1909527B5E34}"/>
                  </a:ext>
                </a:extLst>
              </p:cNvPr>
              <p:cNvSpPr/>
              <p:nvPr/>
            </p:nvSpPr>
            <p:spPr>
              <a:xfrm>
                <a:off x="753232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30">
                <a:extLst>
                  <a:ext uri="{FF2B5EF4-FFF2-40B4-BE49-F238E27FC236}">
                    <a16:creationId xmlns:a16="http://schemas.microsoft.com/office/drawing/2014/main" id="{F3756CE3-9F4B-C4FB-3C15-BB9DA30A6FC7}"/>
                  </a:ext>
                </a:extLst>
              </p:cNvPr>
              <p:cNvSpPr/>
              <p:nvPr/>
            </p:nvSpPr>
            <p:spPr>
              <a:xfrm>
                <a:off x="7581193" y="2498893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30">
                <a:extLst>
                  <a:ext uri="{FF2B5EF4-FFF2-40B4-BE49-F238E27FC236}">
                    <a16:creationId xmlns:a16="http://schemas.microsoft.com/office/drawing/2014/main" id="{85AABE91-A673-FCAF-7D8A-870F11173D93}"/>
                  </a:ext>
                </a:extLst>
              </p:cNvPr>
              <p:cNvSpPr/>
              <p:nvPr/>
            </p:nvSpPr>
            <p:spPr>
              <a:xfrm>
                <a:off x="767831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30">
                <a:extLst>
                  <a:ext uri="{FF2B5EF4-FFF2-40B4-BE49-F238E27FC236}">
                    <a16:creationId xmlns:a16="http://schemas.microsoft.com/office/drawing/2014/main" id="{67D9C3D7-3A17-EEDC-9894-050AA1B4E80C}"/>
                  </a:ext>
                </a:extLst>
              </p:cNvPr>
              <p:cNvSpPr/>
              <p:nvPr/>
            </p:nvSpPr>
            <p:spPr>
              <a:xfrm>
                <a:off x="7678311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30">
                <a:extLst>
                  <a:ext uri="{FF2B5EF4-FFF2-40B4-BE49-F238E27FC236}">
                    <a16:creationId xmlns:a16="http://schemas.microsoft.com/office/drawing/2014/main" id="{21858671-C5B8-EB23-16EA-E478DD596358}"/>
                  </a:ext>
                </a:extLst>
              </p:cNvPr>
              <p:cNvSpPr/>
              <p:nvPr/>
            </p:nvSpPr>
            <p:spPr>
              <a:xfrm>
                <a:off x="7629447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30">
                <a:extLst>
                  <a:ext uri="{FF2B5EF4-FFF2-40B4-BE49-F238E27FC236}">
                    <a16:creationId xmlns:a16="http://schemas.microsoft.com/office/drawing/2014/main" id="{4967F41C-89A8-CE88-5002-9BF56DA4F690}"/>
                  </a:ext>
                </a:extLst>
              </p:cNvPr>
              <p:cNvSpPr/>
              <p:nvPr/>
            </p:nvSpPr>
            <p:spPr>
              <a:xfrm>
                <a:off x="7581193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0" y="951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30">
                <a:extLst>
                  <a:ext uri="{FF2B5EF4-FFF2-40B4-BE49-F238E27FC236}">
                    <a16:creationId xmlns:a16="http://schemas.microsoft.com/office/drawing/2014/main" id="{CF83711A-EE88-2A60-75B8-AA7960A16AAB}"/>
                  </a:ext>
                </a:extLst>
              </p:cNvPr>
              <p:cNvSpPr/>
              <p:nvPr/>
            </p:nvSpPr>
            <p:spPr>
              <a:xfrm>
                <a:off x="7532329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30">
                <a:extLst>
                  <a:ext uri="{FF2B5EF4-FFF2-40B4-BE49-F238E27FC236}">
                    <a16:creationId xmlns:a16="http://schemas.microsoft.com/office/drawing/2014/main" id="{B941D3AF-8A90-7519-A702-9F4D6367B3EB}"/>
                  </a:ext>
                </a:extLst>
              </p:cNvPr>
              <p:cNvSpPr/>
              <p:nvPr/>
            </p:nvSpPr>
            <p:spPr>
              <a:xfrm>
                <a:off x="7483465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30">
                <a:extLst>
                  <a:ext uri="{FF2B5EF4-FFF2-40B4-BE49-F238E27FC236}">
                    <a16:creationId xmlns:a16="http://schemas.microsoft.com/office/drawing/2014/main" id="{46D06059-4AD0-23A7-AC44-A5F90047C6B0}"/>
                  </a:ext>
                </a:extLst>
              </p:cNvPr>
              <p:cNvSpPr/>
              <p:nvPr/>
            </p:nvSpPr>
            <p:spPr>
              <a:xfrm>
                <a:off x="7434602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30">
                <a:extLst>
                  <a:ext uri="{FF2B5EF4-FFF2-40B4-BE49-F238E27FC236}">
                    <a16:creationId xmlns:a16="http://schemas.microsoft.com/office/drawing/2014/main" id="{9A5B5D69-8A2B-05EC-8C16-ED83339C55C6}"/>
                  </a:ext>
                </a:extLst>
              </p:cNvPr>
              <p:cNvSpPr/>
              <p:nvPr/>
            </p:nvSpPr>
            <p:spPr>
              <a:xfrm>
                <a:off x="7434602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30">
                <a:extLst>
                  <a:ext uri="{FF2B5EF4-FFF2-40B4-BE49-F238E27FC236}">
                    <a16:creationId xmlns:a16="http://schemas.microsoft.com/office/drawing/2014/main" id="{F88545FA-5E98-3BD3-5AF3-8B734C3C4ACB}"/>
                  </a:ext>
                </a:extLst>
              </p:cNvPr>
              <p:cNvSpPr/>
              <p:nvPr/>
            </p:nvSpPr>
            <p:spPr>
              <a:xfrm>
                <a:off x="7385738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30">
                <a:extLst>
                  <a:ext uri="{FF2B5EF4-FFF2-40B4-BE49-F238E27FC236}">
                    <a16:creationId xmlns:a16="http://schemas.microsoft.com/office/drawing/2014/main" id="{93EB128A-C2F7-E3BC-C36B-86D17D0B7A3F}"/>
                  </a:ext>
                </a:extLst>
              </p:cNvPr>
              <p:cNvSpPr/>
              <p:nvPr/>
            </p:nvSpPr>
            <p:spPr>
              <a:xfrm>
                <a:off x="7385738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30">
                <a:extLst>
                  <a:ext uri="{FF2B5EF4-FFF2-40B4-BE49-F238E27FC236}">
                    <a16:creationId xmlns:a16="http://schemas.microsoft.com/office/drawing/2014/main" id="{B3EC27DA-A9D3-F928-10ED-0F4DC3915B75}"/>
                  </a:ext>
                </a:extLst>
              </p:cNvPr>
              <p:cNvSpPr/>
              <p:nvPr/>
            </p:nvSpPr>
            <p:spPr>
              <a:xfrm>
                <a:off x="7385738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30">
                <a:extLst>
                  <a:ext uri="{FF2B5EF4-FFF2-40B4-BE49-F238E27FC236}">
                    <a16:creationId xmlns:a16="http://schemas.microsoft.com/office/drawing/2014/main" id="{B4BD2F37-EB28-A02D-573D-C7573E58E279}"/>
                  </a:ext>
                </a:extLst>
              </p:cNvPr>
              <p:cNvSpPr/>
              <p:nvPr/>
            </p:nvSpPr>
            <p:spPr>
              <a:xfrm>
                <a:off x="7336823" y="2547147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30">
                <a:extLst>
                  <a:ext uri="{FF2B5EF4-FFF2-40B4-BE49-F238E27FC236}">
                    <a16:creationId xmlns:a16="http://schemas.microsoft.com/office/drawing/2014/main" id="{E7F05F20-899F-AB7D-AC57-DEC73F5680CE}"/>
                  </a:ext>
                </a:extLst>
              </p:cNvPr>
              <p:cNvSpPr/>
              <p:nvPr/>
            </p:nvSpPr>
            <p:spPr>
              <a:xfrm>
                <a:off x="7678311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8" name="Google Shape;4948;p30">
            <a:extLst>
              <a:ext uri="{FF2B5EF4-FFF2-40B4-BE49-F238E27FC236}">
                <a16:creationId xmlns:a16="http://schemas.microsoft.com/office/drawing/2014/main" id="{6A43A523-1045-34C1-A726-CA4FBEC47457}"/>
              </a:ext>
            </a:extLst>
          </p:cNvPr>
          <p:cNvGrpSpPr/>
          <p:nvPr/>
        </p:nvGrpSpPr>
        <p:grpSpPr>
          <a:xfrm>
            <a:off x="6921399" y="1273734"/>
            <a:ext cx="711833" cy="709609"/>
            <a:chOff x="850075" y="1835875"/>
            <a:chExt cx="174700" cy="174150"/>
          </a:xfrm>
        </p:grpSpPr>
        <p:sp>
          <p:nvSpPr>
            <p:cNvPr id="4949" name="Google Shape;4949;p30">
              <a:extLst>
                <a:ext uri="{FF2B5EF4-FFF2-40B4-BE49-F238E27FC236}">
                  <a16:creationId xmlns:a16="http://schemas.microsoft.com/office/drawing/2014/main" id="{D635473A-D192-F957-2B9C-CF934181E514}"/>
                </a:ext>
              </a:extLst>
            </p:cNvPr>
            <p:cNvSpPr/>
            <p:nvPr/>
          </p:nvSpPr>
          <p:spPr>
            <a:xfrm>
              <a:off x="101245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0">
              <a:extLst>
                <a:ext uri="{FF2B5EF4-FFF2-40B4-BE49-F238E27FC236}">
                  <a16:creationId xmlns:a16="http://schemas.microsoft.com/office/drawing/2014/main" id="{FA111087-5BFE-709B-793D-F5877F532EE3}"/>
                </a:ext>
              </a:extLst>
            </p:cNvPr>
            <p:cNvSpPr/>
            <p:nvPr/>
          </p:nvSpPr>
          <p:spPr>
            <a:xfrm>
              <a:off x="101245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0">
              <a:extLst>
                <a:ext uri="{FF2B5EF4-FFF2-40B4-BE49-F238E27FC236}">
                  <a16:creationId xmlns:a16="http://schemas.microsoft.com/office/drawing/2014/main" id="{EC75A87B-F562-CFE1-79B5-81A53D57587F}"/>
                </a:ext>
              </a:extLst>
            </p:cNvPr>
            <p:cNvSpPr/>
            <p:nvPr/>
          </p:nvSpPr>
          <p:spPr>
            <a:xfrm>
              <a:off x="101245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0">
              <a:extLst>
                <a:ext uri="{FF2B5EF4-FFF2-40B4-BE49-F238E27FC236}">
                  <a16:creationId xmlns:a16="http://schemas.microsoft.com/office/drawing/2014/main" id="{0A28FFB6-2756-3285-227E-F23A1E432848}"/>
                </a:ext>
              </a:extLst>
            </p:cNvPr>
            <p:cNvSpPr/>
            <p:nvPr/>
          </p:nvSpPr>
          <p:spPr>
            <a:xfrm>
              <a:off x="101245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0">
              <a:extLst>
                <a:ext uri="{FF2B5EF4-FFF2-40B4-BE49-F238E27FC236}">
                  <a16:creationId xmlns:a16="http://schemas.microsoft.com/office/drawing/2014/main" id="{DB4785A0-27F6-55E0-B4A9-4F9A9E12D71F}"/>
                </a:ext>
              </a:extLst>
            </p:cNvPr>
            <p:cNvSpPr/>
            <p:nvPr/>
          </p:nvSpPr>
          <p:spPr>
            <a:xfrm>
              <a:off x="101245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0">
              <a:extLst>
                <a:ext uri="{FF2B5EF4-FFF2-40B4-BE49-F238E27FC236}">
                  <a16:creationId xmlns:a16="http://schemas.microsoft.com/office/drawing/2014/main" id="{1AA2002F-B224-DFEC-795D-6ABA36138EBE}"/>
                </a:ext>
              </a:extLst>
            </p:cNvPr>
            <p:cNvSpPr/>
            <p:nvPr/>
          </p:nvSpPr>
          <p:spPr>
            <a:xfrm>
              <a:off x="1012450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0">
              <a:extLst>
                <a:ext uri="{FF2B5EF4-FFF2-40B4-BE49-F238E27FC236}">
                  <a16:creationId xmlns:a16="http://schemas.microsoft.com/office/drawing/2014/main" id="{ED231F56-7270-44CA-AA4F-18B984CF439E}"/>
                </a:ext>
              </a:extLst>
            </p:cNvPr>
            <p:cNvSpPr/>
            <p:nvPr/>
          </p:nvSpPr>
          <p:spPr>
            <a:xfrm>
              <a:off x="1012450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0">
              <a:extLst>
                <a:ext uri="{FF2B5EF4-FFF2-40B4-BE49-F238E27FC236}">
                  <a16:creationId xmlns:a16="http://schemas.microsoft.com/office/drawing/2014/main" id="{A91D9735-CC8A-450C-9FDD-4D24EE7AA2C3}"/>
                </a:ext>
              </a:extLst>
            </p:cNvPr>
            <p:cNvSpPr/>
            <p:nvPr/>
          </p:nvSpPr>
          <p:spPr>
            <a:xfrm>
              <a:off x="101245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0">
              <a:extLst>
                <a:ext uri="{FF2B5EF4-FFF2-40B4-BE49-F238E27FC236}">
                  <a16:creationId xmlns:a16="http://schemas.microsoft.com/office/drawing/2014/main" id="{573A40FD-531B-1EAA-F7E1-4AB45720FE53}"/>
                </a:ext>
              </a:extLst>
            </p:cNvPr>
            <p:cNvSpPr/>
            <p:nvPr/>
          </p:nvSpPr>
          <p:spPr>
            <a:xfrm>
              <a:off x="1012450" y="188580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0">
              <a:extLst>
                <a:ext uri="{FF2B5EF4-FFF2-40B4-BE49-F238E27FC236}">
                  <a16:creationId xmlns:a16="http://schemas.microsoft.com/office/drawing/2014/main" id="{998B693E-FE4A-CDAA-C6BC-169F3E9DC095}"/>
                </a:ext>
              </a:extLst>
            </p:cNvPr>
            <p:cNvSpPr/>
            <p:nvPr/>
          </p:nvSpPr>
          <p:spPr>
            <a:xfrm>
              <a:off x="1012450" y="18731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0">
              <a:extLst>
                <a:ext uri="{FF2B5EF4-FFF2-40B4-BE49-F238E27FC236}">
                  <a16:creationId xmlns:a16="http://schemas.microsoft.com/office/drawing/2014/main" id="{FB3C6634-FD34-D860-E346-379B5F37A311}"/>
                </a:ext>
              </a:extLst>
            </p:cNvPr>
            <p:cNvSpPr/>
            <p:nvPr/>
          </p:nvSpPr>
          <p:spPr>
            <a:xfrm>
              <a:off x="1012450" y="18608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0">
              <a:extLst>
                <a:ext uri="{FF2B5EF4-FFF2-40B4-BE49-F238E27FC236}">
                  <a16:creationId xmlns:a16="http://schemas.microsoft.com/office/drawing/2014/main" id="{33F9A223-083D-6F31-EC87-A7BA2C5B67CC}"/>
                </a:ext>
              </a:extLst>
            </p:cNvPr>
            <p:cNvSpPr/>
            <p:nvPr/>
          </p:nvSpPr>
          <p:spPr>
            <a:xfrm>
              <a:off x="1012450" y="18485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0">
              <a:extLst>
                <a:ext uri="{FF2B5EF4-FFF2-40B4-BE49-F238E27FC236}">
                  <a16:creationId xmlns:a16="http://schemas.microsoft.com/office/drawing/2014/main" id="{D44C4DB8-A74B-F425-3521-156B9B8B11CE}"/>
                </a:ext>
              </a:extLst>
            </p:cNvPr>
            <p:cNvSpPr/>
            <p:nvPr/>
          </p:nvSpPr>
          <p:spPr>
            <a:xfrm>
              <a:off x="99980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0">
              <a:extLst>
                <a:ext uri="{FF2B5EF4-FFF2-40B4-BE49-F238E27FC236}">
                  <a16:creationId xmlns:a16="http://schemas.microsoft.com/office/drawing/2014/main" id="{4C1719F9-45A0-85D1-60B1-ECDD1D877193}"/>
                </a:ext>
              </a:extLst>
            </p:cNvPr>
            <p:cNvSpPr/>
            <p:nvPr/>
          </p:nvSpPr>
          <p:spPr>
            <a:xfrm>
              <a:off x="99980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0">
              <a:extLst>
                <a:ext uri="{FF2B5EF4-FFF2-40B4-BE49-F238E27FC236}">
                  <a16:creationId xmlns:a16="http://schemas.microsoft.com/office/drawing/2014/main" id="{F1F668EE-8EEE-613F-3313-483526E085C4}"/>
                </a:ext>
              </a:extLst>
            </p:cNvPr>
            <p:cNvSpPr/>
            <p:nvPr/>
          </p:nvSpPr>
          <p:spPr>
            <a:xfrm>
              <a:off x="99980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0">
              <a:extLst>
                <a:ext uri="{FF2B5EF4-FFF2-40B4-BE49-F238E27FC236}">
                  <a16:creationId xmlns:a16="http://schemas.microsoft.com/office/drawing/2014/main" id="{E66504CE-9C92-ABFE-36A8-9F47A75F70CC}"/>
                </a:ext>
              </a:extLst>
            </p:cNvPr>
            <p:cNvSpPr/>
            <p:nvPr/>
          </p:nvSpPr>
          <p:spPr>
            <a:xfrm>
              <a:off x="99980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0">
              <a:extLst>
                <a:ext uri="{FF2B5EF4-FFF2-40B4-BE49-F238E27FC236}">
                  <a16:creationId xmlns:a16="http://schemas.microsoft.com/office/drawing/2014/main" id="{5B40EE1F-E41C-733F-79FB-DEDD2BF50DF5}"/>
                </a:ext>
              </a:extLst>
            </p:cNvPr>
            <p:cNvSpPr/>
            <p:nvPr/>
          </p:nvSpPr>
          <p:spPr>
            <a:xfrm>
              <a:off x="99980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0">
              <a:extLst>
                <a:ext uri="{FF2B5EF4-FFF2-40B4-BE49-F238E27FC236}">
                  <a16:creationId xmlns:a16="http://schemas.microsoft.com/office/drawing/2014/main" id="{17AC7A23-64A6-3DB0-B07F-83C50B6334B5}"/>
                </a:ext>
              </a:extLst>
            </p:cNvPr>
            <p:cNvSpPr/>
            <p:nvPr/>
          </p:nvSpPr>
          <p:spPr>
            <a:xfrm>
              <a:off x="99980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0">
              <a:extLst>
                <a:ext uri="{FF2B5EF4-FFF2-40B4-BE49-F238E27FC236}">
                  <a16:creationId xmlns:a16="http://schemas.microsoft.com/office/drawing/2014/main" id="{3A8C68CA-75F4-E41E-6C78-76D158D89ECB}"/>
                </a:ext>
              </a:extLst>
            </p:cNvPr>
            <p:cNvSpPr/>
            <p:nvPr/>
          </p:nvSpPr>
          <p:spPr>
            <a:xfrm>
              <a:off x="999800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0">
              <a:extLst>
                <a:ext uri="{FF2B5EF4-FFF2-40B4-BE49-F238E27FC236}">
                  <a16:creationId xmlns:a16="http://schemas.microsoft.com/office/drawing/2014/main" id="{FF2D358E-6EB3-E3CF-2045-2E085F304DB8}"/>
                </a:ext>
              </a:extLst>
            </p:cNvPr>
            <p:cNvSpPr/>
            <p:nvPr/>
          </p:nvSpPr>
          <p:spPr>
            <a:xfrm>
              <a:off x="999800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0">
              <a:extLst>
                <a:ext uri="{FF2B5EF4-FFF2-40B4-BE49-F238E27FC236}">
                  <a16:creationId xmlns:a16="http://schemas.microsoft.com/office/drawing/2014/main" id="{A57A5CC9-2280-F5F0-FE7E-005A92F9B298}"/>
                </a:ext>
              </a:extLst>
            </p:cNvPr>
            <p:cNvSpPr/>
            <p:nvPr/>
          </p:nvSpPr>
          <p:spPr>
            <a:xfrm>
              <a:off x="999800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0">
              <a:extLst>
                <a:ext uri="{FF2B5EF4-FFF2-40B4-BE49-F238E27FC236}">
                  <a16:creationId xmlns:a16="http://schemas.microsoft.com/office/drawing/2014/main" id="{8E53F28B-AB42-6395-937F-2CCC53167E0D}"/>
                </a:ext>
              </a:extLst>
            </p:cNvPr>
            <p:cNvSpPr/>
            <p:nvPr/>
          </p:nvSpPr>
          <p:spPr>
            <a:xfrm>
              <a:off x="999800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0">
              <a:extLst>
                <a:ext uri="{FF2B5EF4-FFF2-40B4-BE49-F238E27FC236}">
                  <a16:creationId xmlns:a16="http://schemas.microsoft.com/office/drawing/2014/main" id="{3E45BB57-7BA6-A135-9F3B-35CBE09548AE}"/>
                </a:ext>
              </a:extLst>
            </p:cNvPr>
            <p:cNvSpPr/>
            <p:nvPr/>
          </p:nvSpPr>
          <p:spPr>
            <a:xfrm>
              <a:off x="999800" y="187317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0">
              <a:extLst>
                <a:ext uri="{FF2B5EF4-FFF2-40B4-BE49-F238E27FC236}">
                  <a16:creationId xmlns:a16="http://schemas.microsoft.com/office/drawing/2014/main" id="{04752A12-907A-DB81-CA6A-E494F30C603E}"/>
                </a:ext>
              </a:extLst>
            </p:cNvPr>
            <p:cNvSpPr/>
            <p:nvPr/>
          </p:nvSpPr>
          <p:spPr>
            <a:xfrm>
              <a:off x="999800" y="18608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0">
              <a:extLst>
                <a:ext uri="{FF2B5EF4-FFF2-40B4-BE49-F238E27FC236}">
                  <a16:creationId xmlns:a16="http://schemas.microsoft.com/office/drawing/2014/main" id="{C0E524A4-ECCD-9643-82D0-8F8FB498206E}"/>
                </a:ext>
              </a:extLst>
            </p:cNvPr>
            <p:cNvSpPr/>
            <p:nvPr/>
          </p:nvSpPr>
          <p:spPr>
            <a:xfrm>
              <a:off x="999800" y="18485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0">
              <a:extLst>
                <a:ext uri="{FF2B5EF4-FFF2-40B4-BE49-F238E27FC236}">
                  <a16:creationId xmlns:a16="http://schemas.microsoft.com/office/drawing/2014/main" id="{A93D4561-0866-5247-6DAF-82A83DE8EBDE}"/>
                </a:ext>
              </a:extLst>
            </p:cNvPr>
            <p:cNvSpPr/>
            <p:nvPr/>
          </p:nvSpPr>
          <p:spPr>
            <a:xfrm>
              <a:off x="999800" y="1835875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0">
              <a:extLst>
                <a:ext uri="{FF2B5EF4-FFF2-40B4-BE49-F238E27FC236}">
                  <a16:creationId xmlns:a16="http://schemas.microsoft.com/office/drawing/2014/main" id="{21B482A6-4A0E-170F-E6A9-3AE05D7CC5B8}"/>
                </a:ext>
              </a:extLst>
            </p:cNvPr>
            <p:cNvSpPr/>
            <p:nvPr/>
          </p:nvSpPr>
          <p:spPr>
            <a:xfrm>
              <a:off x="98747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0">
              <a:extLst>
                <a:ext uri="{FF2B5EF4-FFF2-40B4-BE49-F238E27FC236}">
                  <a16:creationId xmlns:a16="http://schemas.microsoft.com/office/drawing/2014/main" id="{0FA8C8EF-79E0-9EB6-045E-11E57ECB44C8}"/>
                </a:ext>
              </a:extLst>
            </p:cNvPr>
            <p:cNvSpPr/>
            <p:nvPr/>
          </p:nvSpPr>
          <p:spPr>
            <a:xfrm>
              <a:off x="9874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0">
              <a:extLst>
                <a:ext uri="{FF2B5EF4-FFF2-40B4-BE49-F238E27FC236}">
                  <a16:creationId xmlns:a16="http://schemas.microsoft.com/office/drawing/2014/main" id="{97108231-064D-26C2-97C9-5FE141EF9FA7}"/>
                </a:ext>
              </a:extLst>
            </p:cNvPr>
            <p:cNvSpPr/>
            <p:nvPr/>
          </p:nvSpPr>
          <p:spPr>
            <a:xfrm>
              <a:off x="9874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0">
              <a:extLst>
                <a:ext uri="{FF2B5EF4-FFF2-40B4-BE49-F238E27FC236}">
                  <a16:creationId xmlns:a16="http://schemas.microsoft.com/office/drawing/2014/main" id="{5F461918-FACB-39E6-0C52-99CDAFA3466E}"/>
                </a:ext>
              </a:extLst>
            </p:cNvPr>
            <p:cNvSpPr/>
            <p:nvPr/>
          </p:nvSpPr>
          <p:spPr>
            <a:xfrm>
              <a:off x="98745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0">
              <a:extLst>
                <a:ext uri="{FF2B5EF4-FFF2-40B4-BE49-F238E27FC236}">
                  <a16:creationId xmlns:a16="http://schemas.microsoft.com/office/drawing/2014/main" id="{6C1F936E-3FF6-AA8A-A58B-4D91EFFDE397}"/>
                </a:ext>
              </a:extLst>
            </p:cNvPr>
            <p:cNvSpPr/>
            <p:nvPr/>
          </p:nvSpPr>
          <p:spPr>
            <a:xfrm>
              <a:off x="98745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0">
              <a:extLst>
                <a:ext uri="{FF2B5EF4-FFF2-40B4-BE49-F238E27FC236}">
                  <a16:creationId xmlns:a16="http://schemas.microsoft.com/office/drawing/2014/main" id="{6218ECA2-ADC1-7ACD-49E7-09E03F871A2F}"/>
                </a:ext>
              </a:extLst>
            </p:cNvPr>
            <p:cNvSpPr/>
            <p:nvPr/>
          </p:nvSpPr>
          <p:spPr>
            <a:xfrm>
              <a:off x="98745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0">
              <a:extLst>
                <a:ext uri="{FF2B5EF4-FFF2-40B4-BE49-F238E27FC236}">
                  <a16:creationId xmlns:a16="http://schemas.microsoft.com/office/drawing/2014/main" id="{E7346637-2049-7A0E-9A06-55CCF47B264D}"/>
                </a:ext>
              </a:extLst>
            </p:cNvPr>
            <p:cNvSpPr/>
            <p:nvPr/>
          </p:nvSpPr>
          <p:spPr>
            <a:xfrm>
              <a:off x="987451" y="1923133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0">
              <a:extLst>
                <a:ext uri="{FF2B5EF4-FFF2-40B4-BE49-F238E27FC236}">
                  <a16:creationId xmlns:a16="http://schemas.microsoft.com/office/drawing/2014/main" id="{4F226857-C233-E5EA-2FD5-3128F92B71D6}"/>
                </a:ext>
              </a:extLst>
            </p:cNvPr>
            <p:cNvSpPr/>
            <p:nvPr/>
          </p:nvSpPr>
          <p:spPr>
            <a:xfrm>
              <a:off x="987451" y="1910833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0">
              <a:extLst>
                <a:ext uri="{FF2B5EF4-FFF2-40B4-BE49-F238E27FC236}">
                  <a16:creationId xmlns:a16="http://schemas.microsoft.com/office/drawing/2014/main" id="{59C60AF4-E945-EDB8-5596-78C8047BC4F8}"/>
                </a:ext>
              </a:extLst>
            </p:cNvPr>
            <p:cNvSpPr/>
            <p:nvPr/>
          </p:nvSpPr>
          <p:spPr>
            <a:xfrm>
              <a:off x="987451" y="1898208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0">
              <a:extLst>
                <a:ext uri="{FF2B5EF4-FFF2-40B4-BE49-F238E27FC236}">
                  <a16:creationId xmlns:a16="http://schemas.microsoft.com/office/drawing/2014/main" id="{8F4BA856-10C1-4DCF-4F49-9399C06BC5FC}"/>
                </a:ext>
              </a:extLst>
            </p:cNvPr>
            <p:cNvSpPr/>
            <p:nvPr/>
          </p:nvSpPr>
          <p:spPr>
            <a:xfrm>
              <a:off x="987451" y="1885858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0">
              <a:extLst>
                <a:ext uri="{FF2B5EF4-FFF2-40B4-BE49-F238E27FC236}">
                  <a16:creationId xmlns:a16="http://schemas.microsoft.com/office/drawing/2014/main" id="{25B06B5C-F147-DE3F-5DFD-96EC18858909}"/>
                </a:ext>
              </a:extLst>
            </p:cNvPr>
            <p:cNvSpPr/>
            <p:nvPr/>
          </p:nvSpPr>
          <p:spPr>
            <a:xfrm>
              <a:off x="98745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0">
              <a:extLst>
                <a:ext uri="{FF2B5EF4-FFF2-40B4-BE49-F238E27FC236}">
                  <a16:creationId xmlns:a16="http://schemas.microsoft.com/office/drawing/2014/main" id="{1FA41C25-3AD6-90C5-819D-9C4B3BDB071B}"/>
                </a:ext>
              </a:extLst>
            </p:cNvPr>
            <p:cNvSpPr/>
            <p:nvPr/>
          </p:nvSpPr>
          <p:spPr>
            <a:xfrm>
              <a:off x="98745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0">
              <a:extLst>
                <a:ext uri="{FF2B5EF4-FFF2-40B4-BE49-F238E27FC236}">
                  <a16:creationId xmlns:a16="http://schemas.microsoft.com/office/drawing/2014/main" id="{01B0579C-D688-08C6-2400-54E495BDBA43}"/>
                </a:ext>
              </a:extLst>
            </p:cNvPr>
            <p:cNvSpPr/>
            <p:nvPr/>
          </p:nvSpPr>
          <p:spPr>
            <a:xfrm>
              <a:off x="98745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0">
              <a:extLst>
                <a:ext uri="{FF2B5EF4-FFF2-40B4-BE49-F238E27FC236}">
                  <a16:creationId xmlns:a16="http://schemas.microsoft.com/office/drawing/2014/main" id="{5A97B8F5-E5DC-8B89-900A-EA5A67D84B70}"/>
                </a:ext>
              </a:extLst>
            </p:cNvPr>
            <p:cNvSpPr/>
            <p:nvPr/>
          </p:nvSpPr>
          <p:spPr>
            <a:xfrm>
              <a:off x="987475" y="1835875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0">
              <a:extLst>
                <a:ext uri="{FF2B5EF4-FFF2-40B4-BE49-F238E27FC236}">
                  <a16:creationId xmlns:a16="http://schemas.microsoft.com/office/drawing/2014/main" id="{B4DD7753-48A9-2CF0-57FE-0A47124015BE}"/>
                </a:ext>
              </a:extLst>
            </p:cNvPr>
            <p:cNvSpPr/>
            <p:nvPr/>
          </p:nvSpPr>
          <p:spPr>
            <a:xfrm>
              <a:off x="97485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0">
              <a:extLst>
                <a:ext uri="{FF2B5EF4-FFF2-40B4-BE49-F238E27FC236}">
                  <a16:creationId xmlns:a16="http://schemas.microsoft.com/office/drawing/2014/main" id="{B96886A7-2924-3416-0ADD-2C792800654F}"/>
                </a:ext>
              </a:extLst>
            </p:cNvPr>
            <p:cNvSpPr/>
            <p:nvPr/>
          </p:nvSpPr>
          <p:spPr>
            <a:xfrm>
              <a:off x="97485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0">
              <a:extLst>
                <a:ext uri="{FF2B5EF4-FFF2-40B4-BE49-F238E27FC236}">
                  <a16:creationId xmlns:a16="http://schemas.microsoft.com/office/drawing/2014/main" id="{8BBA7769-BB1A-C89D-3488-5DDB964127EF}"/>
                </a:ext>
              </a:extLst>
            </p:cNvPr>
            <p:cNvSpPr/>
            <p:nvPr/>
          </p:nvSpPr>
          <p:spPr>
            <a:xfrm>
              <a:off x="97482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0">
              <a:extLst>
                <a:ext uri="{FF2B5EF4-FFF2-40B4-BE49-F238E27FC236}">
                  <a16:creationId xmlns:a16="http://schemas.microsoft.com/office/drawing/2014/main" id="{ECF36350-B610-D226-CA33-F35E9D48A9F4}"/>
                </a:ext>
              </a:extLst>
            </p:cNvPr>
            <p:cNvSpPr/>
            <p:nvPr/>
          </p:nvSpPr>
          <p:spPr>
            <a:xfrm>
              <a:off x="97482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0">
              <a:extLst>
                <a:ext uri="{FF2B5EF4-FFF2-40B4-BE49-F238E27FC236}">
                  <a16:creationId xmlns:a16="http://schemas.microsoft.com/office/drawing/2014/main" id="{49EC2E75-2A17-5F0C-D4C1-C42023EFF2D7}"/>
                </a:ext>
              </a:extLst>
            </p:cNvPr>
            <p:cNvSpPr/>
            <p:nvPr/>
          </p:nvSpPr>
          <p:spPr>
            <a:xfrm>
              <a:off x="97482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0">
              <a:extLst>
                <a:ext uri="{FF2B5EF4-FFF2-40B4-BE49-F238E27FC236}">
                  <a16:creationId xmlns:a16="http://schemas.microsoft.com/office/drawing/2014/main" id="{8B881FD9-AB78-8D10-E224-96E11AB10093}"/>
                </a:ext>
              </a:extLst>
            </p:cNvPr>
            <p:cNvSpPr/>
            <p:nvPr/>
          </p:nvSpPr>
          <p:spPr>
            <a:xfrm>
              <a:off x="97482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0">
              <a:extLst>
                <a:ext uri="{FF2B5EF4-FFF2-40B4-BE49-F238E27FC236}">
                  <a16:creationId xmlns:a16="http://schemas.microsoft.com/office/drawing/2014/main" id="{1E2D9AD2-891B-5831-E1D5-6209B30B7733}"/>
                </a:ext>
              </a:extLst>
            </p:cNvPr>
            <p:cNvSpPr/>
            <p:nvPr/>
          </p:nvSpPr>
          <p:spPr>
            <a:xfrm>
              <a:off x="97482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0">
              <a:extLst>
                <a:ext uri="{FF2B5EF4-FFF2-40B4-BE49-F238E27FC236}">
                  <a16:creationId xmlns:a16="http://schemas.microsoft.com/office/drawing/2014/main" id="{D244DEF4-38F3-F67B-196A-31656457F912}"/>
                </a:ext>
              </a:extLst>
            </p:cNvPr>
            <p:cNvSpPr/>
            <p:nvPr/>
          </p:nvSpPr>
          <p:spPr>
            <a:xfrm>
              <a:off x="97482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0">
              <a:extLst>
                <a:ext uri="{FF2B5EF4-FFF2-40B4-BE49-F238E27FC236}">
                  <a16:creationId xmlns:a16="http://schemas.microsoft.com/office/drawing/2014/main" id="{9437F642-FC87-25BB-0F75-28D84D7827D1}"/>
                </a:ext>
              </a:extLst>
            </p:cNvPr>
            <p:cNvSpPr/>
            <p:nvPr/>
          </p:nvSpPr>
          <p:spPr>
            <a:xfrm>
              <a:off x="97482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0">
              <a:extLst>
                <a:ext uri="{FF2B5EF4-FFF2-40B4-BE49-F238E27FC236}">
                  <a16:creationId xmlns:a16="http://schemas.microsoft.com/office/drawing/2014/main" id="{276FC8F6-4AE8-A0F9-9F8A-23698A67F014}"/>
                </a:ext>
              </a:extLst>
            </p:cNvPr>
            <p:cNvSpPr/>
            <p:nvPr/>
          </p:nvSpPr>
          <p:spPr>
            <a:xfrm>
              <a:off x="97482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0">
              <a:extLst>
                <a:ext uri="{FF2B5EF4-FFF2-40B4-BE49-F238E27FC236}">
                  <a16:creationId xmlns:a16="http://schemas.microsoft.com/office/drawing/2014/main" id="{BC5DCF78-FABF-E6D2-FF30-5DEF1D95BB47}"/>
                </a:ext>
              </a:extLst>
            </p:cNvPr>
            <p:cNvSpPr/>
            <p:nvPr/>
          </p:nvSpPr>
          <p:spPr>
            <a:xfrm>
              <a:off x="97482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0">
              <a:extLst>
                <a:ext uri="{FF2B5EF4-FFF2-40B4-BE49-F238E27FC236}">
                  <a16:creationId xmlns:a16="http://schemas.microsoft.com/office/drawing/2014/main" id="{0702C683-0096-E5FC-C227-E402509D0546}"/>
                </a:ext>
              </a:extLst>
            </p:cNvPr>
            <p:cNvSpPr/>
            <p:nvPr/>
          </p:nvSpPr>
          <p:spPr>
            <a:xfrm>
              <a:off x="97482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0">
              <a:extLst>
                <a:ext uri="{FF2B5EF4-FFF2-40B4-BE49-F238E27FC236}">
                  <a16:creationId xmlns:a16="http://schemas.microsoft.com/office/drawing/2014/main" id="{C72016CC-7CF5-DB94-8E3E-A5241B4725AB}"/>
                </a:ext>
              </a:extLst>
            </p:cNvPr>
            <p:cNvSpPr/>
            <p:nvPr/>
          </p:nvSpPr>
          <p:spPr>
            <a:xfrm>
              <a:off x="97482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0">
              <a:extLst>
                <a:ext uri="{FF2B5EF4-FFF2-40B4-BE49-F238E27FC236}">
                  <a16:creationId xmlns:a16="http://schemas.microsoft.com/office/drawing/2014/main" id="{786C5F62-9E5A-2226-4D35-BCDBDA1C958D}"/>
                </a:ext>
              </a:extLst>
            </p:cNvPr>
            <p:cNvSpPr/>
            <p:nvPr/>
          </p:nvSpPr>
          <p:spPr>
            <a:xfrm>
              <a:off x="974850" y="1835875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0">
              <a:extLst>
                <a:ext uri="{FF2B5EF4-FFF2-40B4-BE49-F238E27FC236}">
                  <a16:creationId xmlns:a16="http://schemas.microsoft.com/office/drawing/2014/main" id="{DB34DE0A-24A3-F5A7-0C38-44DF0EDFD8AF}"/>
                </a:ext>
              </a:extLst>
            </p:cNvPr>
            <p:cNvSpPr/>
            <p:nvPr/>
          </p:nvSpPr>
          <p:spPr>
            <a:xfrm>
              <a:off x="9625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0">
              <a:extLst>
                <a:ext uri="{FF2B5EF4-FFF2-40B4-BE49-F238E27FC236}">
                  <a16:creationId xmlns:a16="http://schemas.microsoft.com/office/drawing/2014/main" id="{44C95847-1418-C783-AC01-578F743AF466}"/>
                </a:ext>
              </a:extLst>
            </p:cNvPr>
            <p:cNvSpPr/>
            <p:nvPr/>
          </p:nvSpPr>
          <p:spPr>
            <a:xfrm>
              <a:off x="9625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0">
              <a:extLst>
                <a:ext uri="{FF2B5EF4-FFF2-40B4-BE49-F238E27FC236}">
                  <a16:creationId xmlns:a16="http://schemas.microsoft.com/office/drawing/2014/main" id="{99E11286-E98C-E594-0564-945CAD68F9DA}"/>
                </a:ext>
              </a:extLst>
            </p:cNvPr>
            <p:cNvSpPr/>
            <p:nvPr/>
          </p:nvSpPr>
          <p:spPr>
            <a:xfrm>
              <a:off x="962501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0">
              <a:extLst>
                <a:ext uri="{FF2B5EF4-FFF2-40B4-BE49-F238E27FC236}">
                  <a16:creationId xmlns:a16="http://schemas.microsoft.com/office/drawing/2014/main" id="{A6B256E4-16F4-BE97-30A9-85F8E7B6C5C8}"/>
                </a:ext>
              </a:extLst>
            </p:cNvPr>
            <p:cNvSpPr/>
            <p:nvPr/>
          </p:nvSpPr>
          <p:spPr>
            <a:xfrm>
              <a:off x="96250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0">
              <a:extLst>
                <a:ext uri="{FF2B5EF4-FFF2-40B4-BE49-F238E27FC236}">
                  <a16:creationId xmlns:a16="http://schemas.microsoft.com/office/drawing/2014/main" id="{C0E73E07-93E5-466A-10D4-D0731FEF184C}"/>
                </a:ext>
              </a:extLst>
            </p:cNvPr>
            <p:cNvSpPr/>
            <p:nvPr/>
          </p:nvSpPr>
          <p:spPr>
            <a:xfrm>
              <a:off x="96250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0">
              <a:extLst>
                <a:ext uri="{FF2B5EF4-FFF2-40B4-BE49-F238E27FC236}">
                  <a16:creationId xmlns:a16="http://schemas.microsoft.com/office/drawing/2014/main" id="{ABD9B737-8DC9-35F4-B877-98782D2AB810}"/>
                </a:ext>
              </a:extLst>
            </p:cNvPr>
            <p:cNvSpPr/>
            <p:nvPr/>
          </p:nvSpPr>
          <p:spPr>
            <a:xfrm>
              <a:off x="96250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0">
              <a:extLst>
                <a:ext uri="{FF2B5EF4-FFF2-40B4-BE49-F238E27FC236}">
                  <a16:creationId xmlns:a16="http://schemas.microsoft.com/office/drawing/2014/main" id="{845269C1-8ED4-54BC-7CE9-A7E27EBA817E}"/>
                </a:ext>
              </a:extLst>
            </p:cNvPr>
            <p:cNvSpPr/>
            <p:nvPr/>
          </p:nvSpPr>
          <p:spPr>
            <a:xfrm>
              <a:off x="9625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0">
              <a:extLst>
                <a:ext uri="{FF2B5EF4-FFF2-40B4-BE49-F238E27FC236}">
                  <a16:creationId xmlns:a16="http://schemas.microsoft.com/office/drawing/2014/main" id="{EE3EB742-08BF-4B84-A69D-690493B4F158}"/>
                </a:ext>
              </a:extLst>
            </p:cNvPr>
            <p:cNvSpPr/>
            <p:nvPr/>
          </p:nvSpPr>
          <p:spPr>
            <a:xfrm>
              <a:off x="96252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0">
              <a:extLst>
                <a:ext uri="{FF2B5EF4-FFF2-40B4-BE49-F238E27FC236}">
                  <a16:creationId xmlns:a16="http://schemas.microsoft.com/office/drawing/2014/main" id="{CE75413D-6A42-FA50-A6B6-AF50C15D7FE4}"/>
                </a:ext>
              </a:extLst>
            </p:cNvPr>
            <p:cNvSpPr/>
            <p:nvPr/>
          </p:nvSpPr>
          <p:spPr>
            <a:xfrm>
              <a:off x="96252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0">
              <a:extLst>
                <a:ext uri="{FF2B5EF4-FFF2-40B4-BE49-F238E27FC236}">
                  <a16:creationId xmlns:a16="http://schemas.microsoft.com/office/drawing/2014/main" id="{AE53F26D-0D87-7ED3-1857-09950DF48079}"/>
                </a:ext>
              </a:extLst>
            </p:cNvPr>
            <p:cNvSpPr/>
            <p:nvPr/>
          </p:nvSpPr>
          <p:spPr>
            <a:xfrm>
              <a:off x="96252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0">
              <a:extLst>
                <a:ext uri="{FF2B5EF4-FFF2-40B4-BE49-F238E27FC236}">
                  <a16:creationId xmlns:a16="http://schemas.microsoft.com/office/drawing/2014/main" id="{DFDB541C-0D45-4CBC-1F68-B1B89C030BE3}"/>
                </a:ext>
              </a:extLst>
            </p:cNvPr>
            <p:cNvSpPr/>
            <p:nvPr/>
          </p:nvSpPr>
          <p:spPr>
            <a:xfrm>
              <a:off x="9625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0">
              <a:extLst>
                <a:ext uri="{FF2B5EF4-FFF2-40B4-BE49-F238E27FC236}">
                  <a16:creationId xmlns:a16="http://schemas.microsoft.com/office/drawing/2014/main" id="{0DC3055D-5873-C864-4E6F-993F92698B5C}"/>
                </a:ext>
              </a:extLst>
            </p:cNvPr>
            <p:cNvSpPr/>
            <p:nvPr/>
          </p:nvSpPr>
          <p:spPr>
            <a:xfrm>
              <a:off x="9625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0">
              <a:extLst>
                <a:ext uri="{FF2B5EF4-FFF2-40B4-BE49-F238E27FC236}">
                  <a16:creationId xmlns:a16="http://schemas.microsoft.com/office/drawing/2014/main" id="{5679E265-AB7F-2703-0E73-E0B45FE0F77C}"/>
                </a:ext>
              </a:extLst>
            </p:cNvPr>
            <p:cNvSpPr/>
            <p:nvPr/>
          </p:nvSpPr>
          <p:spPr>
            <a:xfrm>
              <a:off x="9625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0">
              <a:extLst>
                <a:ext uri="{FF2B5EF4-FFF2-40B4-BE49-F238E27FC236}">
                  <a16:creationId xmlns:a16="http://schemas.microsoft.com/office/drawing/2014/main" id="{4C11E453-55C0-22A9-E6B2-276A9CA36FFD}"/>
                </a:ext>
              </a:extLst>
            </p:cNvPr>
            <p:cNvSpPr/>
            <p:nvPr/>
          </p:nvSpPr>
          <p:spPr>
            <a:xfrm>
              <a:off x="9625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0">
              <a:extLst>
                <a:ext uri="{FF2B5EF4-FFF2-40B4-BE49-F238E27FC236}">
                  <a16:creationId xmlns:a16="http://schemas.microsoft.com/office/drawing/2014/main" id="{73FB14C8-41CE-6878-30DA-6934DD04673C}"/>
                </a:ext>
              </a:extLst>
            </p:cNvPr>
            <p:cNvSpPr/>
            <p:nvPr/>
          </p:nvSpPr>
          <p:spPr>
            <a:xfrm>
              <a:off x="9499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0">
              <a:extLst>
                <a:ext uri="{FF2B5EF4-FFF2-40B4-BE49-F238E27FC236}">
                  <a16:creationId xmlns:a16="http://schemas.microsoft.com/office/drawing/2014/main" id="{3D2866F6-06D9-D263-1DD5-77F5E0E6C2E8}"/>
                </a:ext>
              </a:extLst>
            </p:cNvPr>
            <p:cNvSpPr/>
            <p:nvPr/>
          </p:nvSpPr>
          <p:spPr>
            <a:xfrm>
              <a:off x="9499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0">
              <a:extLst>
                <a:ext uri="{FF2B5EF4-FFF2-40B4-BE49-F238E27FC236}">
                  <a16:creationId xmlns:a16="http://schemas.microsoft.com/office/drawing/2014/main" id="{A8CA36A9-9BBB-DC3C-10FF-0F3980B037F7}"/>
                </a:ext>
              </a:extLst>
            </p:cNvPr>
            <p:cNvSpPr/>
            <p:nvPr/>
          </p:nvSpPr>
          <p:spPr>
            <a:xfrm>
              <a:off x="94987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0">
              <a:extLst>
                <a:ext uri="{FF2B5EF4-FFF2-40B4-BE49-F238E27FC236}">
                  <a16:creationId xmlns:a16="http://schemas.microsoft.com/office/drawing/2014/main" id="{17FBE6D0-9A42-0273-5BA8-F9BF1333BF92}"/>
                </a:ext>
              </a:extLst>
            </p:cNvPr>
            <p:cNvSpPr/>
            <p:nvPr/>
          </p:nvSpPr>
          <p:spPr>
            <a:xfrm>
              <a:off x="94987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0">
              <a:extLst>
                <a:ext uri="{FF2B5EF4-FFF2-40B4-BE49-F238E27FC236}">
                  <a16:creationId xmlns:a16="http://schemas.microsoft.com/office/drawing/2014/main" id="{01ED46E1-FC33-E1A9-9846-78C0EE325E73}"/>
                </a:ext>
              </a:extLst>
            </p:cNvPr>
            <p:cNvSpPr/>
            <p:nvPr/>
          </p:nvSpPr>
          <p:spPr>
            <a:xfrm>
              <a:off x="94987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0">
              <a:extLst>
                <a:ext uri="{FF2B5EF4-FFF2-40B4-BE49-F238E27FC236}">
                  <a16:creationId xmlns:a16="http://schemas.microsoft.com/office/drawing/2014/main" id="{C3925814-19E3-E498-E69B-E83F495CD46A}"/>
                </a:ext>
              </a:extLst>
            </p:cNvPr>
            <p:cNvSpPr/>
            <p:nvPr/>
          </p:nvSpPr>
          <p:spPr>
            <a:xfrm>
              <a:off x="94987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0">
              <a:extLst>
                <a:ext uri="{FF2B5EF4-FFF2-40B4-BE49-F238E27FC236}">
                  <a16:creationId xmlns:a16="http://schemas.microsoft.com/office/drawing/2014/main" id="{4E73018E-DE80-AC51-FB18-2379B387C3E4}"/>
                </a:ext>
              </a:extLst>
            </p:cNvPr>
            <p:cNvSpPr/>
            <p:nvPr/>
          </p:nvSpPr>
          <p:spPr>
            <a:xfrm>
              <a:off x="949900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0">
              <a:extLst>
                <a:ext uri="{FF2B5EF4-FFF2-40B4-BE49-F238E27FC236}">
                  <a16:creationId xmlns:a16="http://schemas.microsoft.com/office/drawing/2014/main" id="{577885D0-316B-0CF8-5463-A6216BDBA752}"/>
                </a:ext>
              </a:extLst>
            </p:cNvPr>
            <p:cNvSpPr/>
            <p:nvPr/>
          </p:nvSpPr>
          <p:spPr>
            <a:xfrm>
              <a:off x="949900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0">
              <a:extLst>
                <a:ext uri="{FF2B5EF4-FFF2-40B4-BE49-F238E27FC236}">
                  <a16:creationId xmlns:a16="http://schemas.microsoft.com/office/drawing/2014/main" id="{7278C754-E440-FE59-1EC9-5A6A44C5D315}"/>
                </a:ext>
              </a:extLst>
            </p:cNvPr>
            <p:cNvSpPr/>
            <p:nvPr/>
          </p:nvSpPr>
          <p:spPr>
            <a:xfrm>
              <a:off x="949900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0">
              <a:extLst>
                <a:ext uri="{FF2B5EF4-FFF2-40B4-BE49-F238E27FC236}">
                  <a16:creationId xmlns:a16="http://schemas.microsoft.com/office/drawing/2014/main" id="{5DD35BDC-CFF0-86A0-0EFA-B513C97BB5F7}"/>
                </a:ext>
              </a:extLst>
            </p:cNvPr>
            <p:cNvSpPr/>
            <p:nvPr/>
          </p:nvSpPr>
          <p:spPr>
            <a:xfrm>
              <a:off x="9499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0">
              <a:extLst>
                <a:ext uri="{FF2B5EF4-FFF2-40B4-BE49-F238E27FC236}">
                  <a16:creationId xmlns:a16="http://schemas.microsoft.com/office/drawing/2014/main" id="{B121206A-76F0-018A-5AF4-D8D5245C04EE}"/>
                </a:ext>
              </a:extLst>
            </p:cNvPr>
            <p:cNvSpPr/>
            <p:nvPr/>
          </p:nvSpPr>
          <p:spPr>
            <a:xfrm>
              <a:off x="949900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0">
              <a:extLst>
                <a:ext uri="{FF2B5EF4-FFF2-40B4-BE49-F238E27FC236}">
                  <a16:creationId xmlns:a16="http://schemas.microsoft.com/office/drawing/2014/main" id="{51FCDFF6-FBD1-60BC-3D03-4D807810CDC6}"/>
                </a:ext>
              </a:extLst>
            </p:cNvPr>
            <p:cNvSpPr/>
            <p:nvPr/>
          </p:nvSpPr>
          <p:spPr>
            <a:xfrm>
              <a:off x="9498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0">
              <a:extLst>
                <a:ext uri="{FF2B5EF4-FFF2-40B4-BE49-F238E27FC236}">
                  <a16:creationId xmlns:a16="http://schemas.microsoft.com/office/drawing/2014/main" id="{0E0465C5-0E5D-63A6-0632-018BBA656664}"/>
                </a:ext>
              </a:extLst>
            </p:cNvPr>
            <p:cNvSpPr/>
            <p:nvPr/>
          </p:nvSpPr>
          <p:spPr>
            <a:xfrm>
              <a:off x="9498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0">
              <a:extLst>
                <a:ext uri="{FF2B5EF4-FFF2-40B4-BE49-F238E27FC236}">
                  <a16:creationId xmlns:a16="http://schemas.microsoft.com/office/drawing/2014/main" id="{F4800DE3-D40D-C7FD-CBD4-05C79E8E8CCC}"/>
                </a:ext>
              </a:extLst>
            </p:cNvPr>
            <p:cNvSpPr/>
            <p:nvPr/>
          </p:nvSpPr>
          <p:spPr>
            <a:xfrm>
              <a:off x="9499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0">
              <a:extLst>
                <a:ext uri="{FF2B5EF4-FFF2-40B4-BE49-F238E27FC236}">
                  <a16:creationId xmlns:a16="http://schemas.microsoft.com/office/drawing/2014/main" id="{19924AFC-0283-D086-EB25-11C2F97F9E06}"/>
                </a:ext>
              </a:extLst>
            </p:cNvPr>
            <p:cNvSpPr/>
            <p:nvPr/>
          </p:nvSpPr>
          <p:spPr>
            <a:xfrm>
              <a:off x="937275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0">
              <a:extLst>
                <a:ext uri="{FF2B5EF4-FFF2-40B4-BE49-F238E27FC236}">
                  <a16:creationId xmlns:a16="http://schemas.microsoft.com/office/drawing/2014/main" id="{6DFBD655-6EFE-237F-5D82-5EEA2556F56C}"/>
                </a:ext>
              </a:extLst>
            </p:cNvPr>
            <p:cNvSpPr/>
            <p:nvPr/>
          </p:nvSpPr>
          <p:spPr>
            <a:xfrm>
              <a:off x="937275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0">
              <a:extLst>
                <a:ext uri="{FF2B5EF4-FFF2-40B4-BE49-F238E27FC236}">
                  <a16:creationId xmlns:a16="http://schemas.microsoft.com/office/drawing/2014/main" id="{13DFB98C-E599-7ED9-8111-D59CA53C4E7F}"/>
                </a:ext>
              </a:extLst>
            </p:cNvPr>
            <p:cNvSpPr/>
            <p:nvPr/>
          </p:nvSpPr>
          <p:spPr>
            <a:xfrm>
              <a:off x="937275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0">
              <a:extLst>
                <a:ext uri="{FF2B5EF4-FFF2-40B4-BE49-F238E27FC236}">
                  <a16:creationId xmlns:a16="http://schemas.microsoft.com/office/drawing/2014/main" id="{5B3C1B5B-DE4B-4BF2-E65E-348B3D839813}"/>
                </a:ext>
              </a:extLst>
            </p:cNvPr>
            <p:cNvSpPr/>
            <p:nvPr/>
          </p:nvSpPr>
          <p:spPr>
            <a:xfrm>
              <a:off x="937251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0">
              <a:extLst>
                <a:ext uri="{FF2B5EF4-FFF2-40B4-BE49-F238E27FC236}">
                  <a16:creationId xmlns:a16="http://schemas.microsoft.com/office/drawing/2014/main" id="{5848DE77-E131-CD73-2EB8-F69355A2FC72}"/>
                </a:ext>
              </a:extLst>
            </p:cNvPr>
            <p:cNvSpPr/>
            <p:nvPr/>
          </p:nvSpPr>
          <p:spPr>
            <a:xfrm>
              <a:off x="937275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0">
              <a:extLst>
                <a:ext uri="{FF2B5EF4-FFF2-40B4-BE49-F238E27FC236}">
                  <a16:creationId xmlns:a16="http://schemas.microsoft.com/office/drawing/2014/main" id="{9859CDEC-5646-BCE5-6B75-7C28A55908EB}"/>
                </a:ext>
              </a:extLst>
            </p:cNvPr>
            <p:cNvSpPr/>
            <p:nvPr/>
          </p:nvSpPr>
          <p:spPr>
            <a:xfrm>
              <a:off x="937275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0">
              <a:extLst>
                <a:ext uri="{FF2B5EF4-FFF2-40B4-BE49-F238E27FC236}">
                  <a16:creationId xmlns:a16="http://schemas.microsoft.com/office/drawing/2014/main" id="{3AF1318C-B438-AB6D-6C18-4CCB0E079032}"/>
                </a:ext>
              </a:extLst>
            </p:cNvPr>
            <p:cNvSpPr/>
            <p:nvPr/>
          </p:nvSpPr>
          <p:spPr>
            <a:xfrm>
              <a:off x="937275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0">
              <a:extLst>
                <a:ext uri="{FF2B5EF4-FFF2-40B4-BE49-F238E27FC236}">
                  <a16:creationId xmlns:a16="http://schemas.microsoft.com/office/drawing/2014/main" id="{B7C4E5FA-57EC-E212-A392-A221355C314D}"/>
                </a:ext>
              </a:extLst>
            </p:cNvPr>
            <p:cNvSpPr/>
            <p:nvPr/>
          </p:nvSpPr>
          <p:spPr>
            <a:xfrm>
              <a:off x="937251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0">
              <a:extLst>
                <a:ext uri="{FF2B5EF4-FFF2-40B4-BE49-F238E27FC236}">
                  <a16:creationId xmlns:a16="http://schemas.microsoft.com/office/drawing/2014/main" id="{BD67F62C-68DC-2E98-9676-27EE55BB956F}"/>
                </a:ext>
              </a:extLst>
            </p:cNvPr>
            <p:cNvSpPr/>
            <p:nvPr/>
          </p:nvSpPr>
          <p:spPr>
            <a:xfrm>
              <a:off x="937251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0">
              <a:extLst>
                <a:ext uri="{FF2B5EF4-FFF2-40B4-BE49-F238E27FC236}">
                  <a16:creationId xmlns:a16="http://schemas.microsoft.com/office/drawing/2014/main" id="{08C2F707-2CA7-EFF3-C84B-EBB76A02439A}"/>
                </a:ext>
              </a:extLst>
            </p:cNvPr>
            <p:cNvSpPr/>
            <p:nvPr/>
          </p:nvSpPr>
          <p:spPr>
            <a:xfrm>
              <a:off x="937275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0">
              <a:extLst>
                <a:ext uri="{FF2B5EF4-FFF2-40B4-BE49-F238E27FC236}">
                  <a16:creationId xmlns:a16="http://schemas.microsoft.com/office/drawing/2014/main" id="{7B108FAD-F46D-9960-F349-BC6560A23F24}"/>
                </a:ext>
              </a:extLst>
            </p:cNvPr>
            <p:cNvSpPr/>
            <p:nvPr/>
          </p:nvSpPr>
          <p:spPr>
            <a:xfrm>
              <a:off x="937275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0">
              <a:extLst>
                <a:ext uri="{FF2B5EF4-FFF2-40B4-BE49-F238E27FC236}">
                  <a16:creationId xmlns:a16="http://schemas.microsoft.com/office/drawing/2014/main" id="{48D60F1A-2C8D-11CA-B94B-C4ACBEC39E7D}"/>
                </a:ext>
              </a:extLst>
            </p:cNvPr>
            <p:cNvSpPr/>
            <p:nvPr/>
          </p:nvSpPr>
          <p:spPr>
            <a:xfrm>
              <a:off x="937251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0">
              <a:extLst>
                <a:ext uri="{FF2B5EF4-FFF2-40B4-BE49-F238E27FC236}">
                  <a16:creationId xmlns:a16="http://schemas.microsoft.com/office/drawing/2014/main" id="{F47A0402-2491-D5F5-1537-EB7E8F25E589}"/>
                </a:ext>
              </a:extLst>
            </p:cNvPr>
            <p:cNvSpPr/>
            <p:nvPr/>
          </p:nvSpPr>
          <p:spPr>
            <a:xfrm>
              <a:off x="937251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0">
              <a:extLst>
                <a:ext uri="{FF2B5EF4-FFF2-40B4-BE49-F238E27FC236}">
                  <a16:creationId xmlns:a16="http://schemas.microsoft.com/office/drawing/2014/main" id="{ED284CBA-7B20-64A2-EBB2-F9AE04AD1D69}"/>
                </a:ext>
              </a:extLst>
            </p:cNvPr>
            <p:cNvSpPr/>
            <p:nvPr/>
          </p:nvSpPr>
          <p:spPr>
            <a:xfrm>
              <a:off x="937275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0">
              <a:extLst>
                <a:ext uri="{FF2B5EF4-FFF2-40B4-BE49-F238E27FC236}">
                  <a16:creationId xmlns:a16="http://schemas.microsoft.com/office/drawing/2014/main" id="{056BF330-4EB7-C6BD-9B2A-7B03BC2CCF01}"/>
                </a:ext>
              </a:extLst>
            </p:cNvPr>
            <p:cNvSpPr/>
            <p:nvPr/>
          </p:nvSpPr>
          <p:spPr>
            <a:xfrm>
              <a:off x="924925" y="19976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0">
              <a:extLst>
                <a:ext uri="{FF2B5EF4-FFF2-40B4-BE49-F238E27FC236}">
                  <a16:creationId xmlns:a16="http://schemas.microsoft.com/office/drawing/2014/main" id="{8DBFCE8F-B175-0690-C8F3-F73141152AA4}"/>
                </a:ext>
              </a:extLst>
            </p:cNvPr>
            <p:cNvSpPr/>
            <p:nvPr/>
          </p:nvSpPr>
          <p:spPr>
            <a:xfrm>
              <a:off x="924925" y="19853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0">
              <a:extLst>
                <a:ext uri="{FF2B5EF4-FFF2-40B4-BE49-F238E27FC236}">
                  <a16:creationId xmlns:a16="http://schemas.microsoft.com/office/drawing/2014/main" id="{CD016E35-11C4-C678-EA86-FCB38C674773}"/>
                </a:ext>
              </a:extLst>
            </p:cNvPr>
            <p:cNvSpPr/>
            <p:nvPr/>
          </p:nvSpPr>
          <p:spPr>
            <a:xfrm>
              <a:off x="924925" y="197270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0">
              <a:extLst>
                <a:ext uri="{FF2B5EF4-FFF2-40B4-BE49-F238E27FC236}">
                  <a16:creationId xmlns:a16="http://schemas.microsoft.com/office/drawing/2014/main" id="{12B42A17-8E0D-0CAD-EADB-CCF7AAD18A62}"/>
                </a:ext>
              </a:extLst>
            </p:cNvPr>
            <p:cNvSpPr/>
            <p:nvPr/>
          </p:nvSpPr>
          <p:spPr>
            <a:xfrm>
              <a:off x="924901" y="19603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0">
              <a:extLst>
                <a:ext uri="{FF2B5EF4-FFF2-40B4-BE49-F238E27FC236}">
                  <a16:creationId xmlns:a16="http://schemas.microsoft.com/office/drawing/2014/main" id="{847BE1E8-B747-6346-F3FF-FABF15359898}"/>
                </a:ext>
              </a:extLst>
            </p:cNvPr>
            <p:cNvSpPr/>
            <p:nvPr/>
          </p:nvSpPr>
          <p:spPr>
            <a:xfrm>
              <a:off x="924925" y="19480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0">
              <a:extLst>
                <a:ext uri="{FF2B5EF4-FFF2-40B4-BE49-F238E27FC236}">
                  <a16:creationId xmlns:a16="http://schemas.microsoft.com/office/drawing/2014/main" id="{9BA7E16B-3D56-70D4-4340-10384545B370}"/>
                </a:ext>
              </a:extLst>
            </p:cNvPr>
            <p:cNvSpPr/>
            <p:nvPr/>
          </p:nvSpPr>
          <p:spPr>
            <a:xfrm>
              <a:off x="924925" y="19354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0">
              <a:extLst>
                <a:ext uri="{FF2B5EF4-FFF2-40B4-BE49-F238E27FC236}">
                  <a16:creationId xmlns:a16="http://schemas.microsoft.com/office/drawing/2014/main" id="{FBEC6A98-53D9-AE68-52D1-6C1D53201310}"/>
                </a:ext>
              </a:extLst>
            </p:cNvPr>
            <p:cNvSpPr/>
            <p:nvPr/>
          </p:nvSpPr>
          <p:spPr>
            <a:xfrm>
              <a:off x="924901" y="19230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0">
              <a:extLst>
                <a:ext uri="{FF2B5EF4-FFF2-40B4-BE49-F238E27FC236}">
                  <a16:creationId xmlns:a16="http://schemas.microsoft.com/office/drawing/2014/main" id="{9CFE7B61-95A1-09EB-9A53-111A091E9685}"/>
                </a:ext>
              </a:extLst>
            </p:cNvPr>
            <p:cNvSpPr/>
            <p:nvPr/>
          </p:nvSpPr>
          <p:spPr>
            <a:xfrm>
              <a:off x="924901" y="1910775"/>
              <a:ext cx="12375" cy="12325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0">
              <a:extLst>
                <a:ext uri="{FF2B5EF4-FFF2-40B4-BE49-F238E27FC236}">
                  <a16:creationId xmlns:a16="http://schemas.microsoft.com/office/drawing/2014/main" id="{8D329ABC-71C9-4AAC-E623-C73A3E437269}"/>
                </a:ext>
              </a:extLst>
            </p:cNvPr>
            <p:cNvSpPr/>
            <p:nvPr/>
          </p:nvSpPr>
          <p:spPr>
            <a:xfrm>
              <a:off x="924901" y="18981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0">
              <a:extLst>
                <a:ext uri="{FF2B5EF4-FFF2-40B4-BE49-F238E27FC236}">
                  <a16:creationId xmlns:a16="http://schemas.microsoft.com/office/drawing/2014/main" id="{F0AE65D9-DF15-8FD8-8251-BA8FD51E7965}"/>
                </a:ext>
              </a:extLst>
            </p:cNvPr>
            <p:cNvSpPr/>
            <p:nvPr/>
          </p:nvSpPr>
          <p:spPr>
            <a:xfrm>
              <a:off x="924925" y="1885979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0">
              <a:extLst>
                <a:ext uri="{FF2B5EF4-FFF2-40B4-BE49-F238E27FC236}">
                  <a16:creationId xmlns:a16="http://schemas.microsoft.com/office/drawing/2014/main" id="{9A2C1199-B6C5-AFA1-987A-CB381039A1EF}"/>
                </a:ext>
              </a:extLst>
            </p:cNvPr>
            <p:cNvSpPr/>
            <p:nvPr/>
          </p:nvSpPr>
          <p:spPr>
            <a:xfrm>
              <a:off x="924925" y="1873354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0">
              <a:extLst>
                <a:ext uri="{FF2B5EF4-FFF2-40B4-BE49-F238E27FC236}">
                  <a16:creationId xmlns:a16="http://schemas.microsoft.com/office/drawing/2014/main" id="{470E4271-D035-4ACF-7144-E55EDEFCFFCD}"/>
                </a:ext>
              </a:extLst>
            </p:cNvPr>
            <p:cNvSpPr/>
            <p:nvPr/>
          </p:nvSpPr>
          <p:spPr>
            <a:xfrm>
              <a:off x="924901" y="1860908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0">
              <a:extLst>
                <a:ext uri="{FF2B5EF4-FFF2-40B4-BE49-F238E27FC236}">
                  <a16:creationId xmlns:a16="http://schemas.microsoft.com/office/drawing/2014/main" id="{5FA3F76A-1F78-7499-3CA9-14951E13CA3E}"/>
                </a:ext>
              </a:extLst>
            </p:cNvPr>
            <p:cNvSpPr/>
            <p:nvPr/>
          </p:nvSpPr>
          <p:spPr>
            <a:xfrm>
              <a:off x="924901" y="1848583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0">
              <a:extLst>
                <a:ext uri="{FF2B5EF4-FFF2-40B4-BE49-F238E27FC236}">
                  <a16:creationId xmlns:a16="http://schemas.microsoft.com/office/drawing/2014/main" id="{F54F07BD-F06E-02DF-FBC8-4AFACF1198D2}"/>
                </a:ext>
              </a:extLst>
            </p:cNvPr>
            <p:cNvSpPr/>
            <p:nvPr/>
          </p:nvSpPr>
          <p:spPr>
            <a:xfrm>
              <a:off x="924925" y="1835904"/>
              <a:ext cx="12375" cy="12675"/>
            </a:xfrm>
            <a:custGeom>
              <a:avLst/>
              <a:gdLst/>
              <a:ahLst/>
              <a:cxnLst/>
              <a:rect l="l" t="t" r="r" b="b"/>
              <a:pathLst>
                <a:path w="495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0">
              <a:extLst>
                <a:ext uri="{FF2B5EF4-FFF2-40B4-BE49-F238E27FC236}">
                  <a16:creationId xmlns:a16="http://schemas.microsoft.com/office/drawing/2014/main" id="{F4094595-D253-C7A0-3FE1-2276D4274521}"/>
                </a:ext>
              </a:extLst>
            </p:cNvPr>
            <p:cNvSpPr/>
            <p:nvPr/>
          </p:nvSpPr>
          <p:spPr>
            <a:xfrm>
              <a:off x="9123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0">
              <a:extLst>
                <a:ext uri="{FF2B5EF4-FFF2-40B4-BE49-F238E27FC236}">
                  <a16:creationId xmlns:a16="http://schemas.microsoft.com/office/drawing/2014/main" id="{0E4FEFD2-E833-CFC0-C529-58E39EDE6F68}"/>
                </a:ext>
              </a:extLst>
            </p:cNvPr>
            <p:cNvSpPr/>
            <p:nvPr/>
          </p:nvSpPr>
          <p:spPr>
            <a:xfrm>
              <a:off x="9123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0">
              <a:extLst>
                <a:ext uri="{FF2B5EF4-FFF2-40B4-BE49-F238E27FC236}">
                  <a16:creationId xmlns:a16="http://schemas.microsoft.com/office/drawing/2014/main" id="{1E3F9FC5-D83B-C846-ED33-8DD53D0718AA}"/>
                </a:ext>
              </a:extLst>
            </p:cNvPr>
            <p:cNvSpPr/>
            <p:nvPr/>
          </p:nvSpPr>
          <p:spPr>
            <a:xfrm>
              <a:off x="912300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0">
              <a:extLst>
                <a:ext uri="{FF2B5EF4-FFF2-40B4-BE49-F238E27FC236}">
                  <a16:creationId xmlns:a16="http://schemas.microsoft.com/office/drawing/2014/main" id="{6711FC5D-D073-3E10-2437-4B3746A54F8E}"/>
                </a:ext>
              </a:extLst>
            </p:cNvPr>
            <p:cNvSpPr/>
            <p:nvPr/>
          </p:nvSpPr>
          <p:spPr>
            <a:xfrm>
              <a:off x="912300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0">
              <a:extLst>
                <a:ext uri="{FF2B5EF4-FFF2-40B4-BE49-F238E27FC236}">
                  <a16:creationId xmlns:a16="http://schemas.microsoft.com/office/drawing/2014/main" id="{0B89EAA7-54C7-FB16-6ED0-EEE8B710BC14}"/>
                </a:ext>
              </a:extLst>
            </p:cNvPr>
            <p:cNvSpPr/>
            <p:nvPr/>
          </p:nvSpPr>
          <p:spPr>
            <a:xfrm>
              <a:off x="912300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0">
              <a:extLst>
                <a:ext uri="{FF2B5EF4-FFF2-40B4-BE49-F238E27FC236}">
                  <a16:creationId xmlns:a16="http://schemas.microsoft.com/office/drawing/2014/main" id="{FCC90E1B-CDB0-47F9-617E-FE490F2522F3}"/>
                </a:ext>
              </a:extLst>
            </p:cNvPr>
            <p:cNvSpPr/>
            <p:nvPr/>
          </p:nvSpPr>
          <p:spPr>
            <a:xfrm>
              <a:off x="912300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0">
              <a:extLst>
                <a:ext uri="{FF2B5EF4-FFF2-40B4-BE49-F238E27FC236}">
                  <a16:creationId xmlns:a16="http://schemas.microsoft.com/office/drawing/2014/main" id="{A87F8A2D-8F76-1BE2-2058-716759897A90}"/>
                </a:ext>
              </a:extLst>
            </p:cNvPr>
            <p:cNvSpPr/>
            <p:nvPr/>
          </p:nvSpPr>
          <p:spPr>
            <a:xfrm>
              <a:off x="91227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0">
              <a:extLst>
                <a:ext uri="{FF2B5EF4-FFF2-40B4-BE49-F238E27FC236}">
                  <a16:creationId xmlns:a16="http://schemas.microsoft.com/office/drawing/2014/main" id="{4B17A7F5-F9FE-4C34-92E2-50CDA401920E}"/>
                </a:ext>
              </a:extLst>
            </p:cNvPr>
            <p:cNvSpPr/>
            <p:nvPr/>
          </p:nvSpPr>
          <p:spPr>
            <a:xfrm>
              <a:off x="912276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0">
              <a:extLst>
                <a:ext uri="{FF2B5EF4-FFF2-40B4-BE49-F238E27FC236}">
                  <a16:creationId xmlns:a16="http://schemas.microsoft.com/office/drawing/2014/main" id="{B06E2108-1477-77C9-D710-DB8B58F9C9E5}"/>
                </a:ext>
              </a:extLst>
            </p:cNvPr>
            <p:cNvSpPr/>
            <p:nvPr/>
          </p:nvSpPr>
          <p:spPr>
            <a:xfrm>
              <a:off x="912276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0">
              <a:extLst>
                <a:ext uri="{FF2B5EF4-FFF2-40B4-BE49-F238E27FC236}">
                  <a16:creationId xmlns:a16="http://schemas.microsoft.com/office/drawing/2014/main" id="{8888EDFE-6613-42F7-6A52-E5277AEBF6F1}"/>
                </a:ext>
              </a:extLst>
            </p:cNvPr>
            <p:cNvSpPr/>
            <p:nvPr/>
          </p:nvSpPr>
          <p:spPr>
            <a:xfrm>
              <a:off x="9123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0">
              <a:extLst>
                <a:ext uri="{FF2B5EF4-FFF2-40B4-BE49-F238E27FC236}">
                  <a16:creationId xmlns:a16="http://schemas.microsoft.com/office/drawing/2014/main" id="{FA95B254-EDAB-88A4-FA2D-922D4D0EE7AE}"/>
                </a:ext>
              </a:extLst>
            </p:cNvPr>
            <p:cNvSpPr/>
            <p:nvPr/>
          </p:nvSpPr>
          <p:spPr>
            <a:xfrm>
              <a:off x="912300" y="1873511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0">
              <a:extLst>
                <a:ext uri="{FF2B5EF4-FFF2-40B4-BE49-F238E27FC236}">
                  <a16:creationId xmlns:a16="http://schemas.microsoft.com/office/drawing/2014/main" id="{E69E8B34-4594-6B7F-3453-0041A4F8CC6F}"/>
                </a:ext>
              </a:extLst>
            </p:cNvPr>
            <p:cNvSpPr/>
            <p:nvPr/>
          </p:nvSpPr>
          <p:spPr>
            <a:xfrm>
              <a:off x="9122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0">
              <a:extLst>
                <a:ext uri="{FF2B5EF4-FFF2-40B4-BE49-F238E27FC236}">
                  <a16:creationId xmlns:a16="http://schemas.microsoft.com/office/drawing/2014/main" id="{9D9CC28C-0CD9-80F1-C47D-5802CF9414D7}"/>
                </a:ext>
              </a:extLst>
            </p:cNvPr>
            <p:cNvSpPr/>
            <p:nvPr/>
          </p:nvSpPr>
          <p:spPr>
            <a:xfrm>
              <a:off x="9122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0">
              <a:extLst>
                <a:ext uri="{FF2B5EF4-FFF2-40B4-BE49-F238E27FC236}">
                  <a16:creationId xmlns:a16="http://schemas.microsoft.com/office/drawing/2014/main" id="{A22B66F5-7175-2281-6C70-7C0113CE13CD}"/>
                </a:ext>
              </a:extLst>
            </p:cNvPr>
            <p:cNvSpPr/>
            <p:nvPr/>
          </p:nvSpPr>
          <p:spPr>
            <a:xfrm>
              <a:off x="9123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0">
              <a:extLst>
                <a:ext uri="{FF2B5EF4-FFF2-40B4-BE49-F238E27FC236}">
                  <a16:creationId xmlns:a16="http://schemas.microsoft.com/office/drawing/2014/main" id="{2921F000-0E60-B734-251B-3CB918A8A53F}"/>
                </a:ext>
              </a:extLst>
            </p:cNvPr>
            <p:cNvSpPr/>
            <p:nvPr/>
          </p:nvSpPr>
          <p:spPr>
            <a:xfrm>
              <a:off x="900000" y="199765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0">
              <a:extLst>
                <a:ext uri="{FF2B5EF4-FFF2-40B4-BE49-F238E27FC236}">
                  <a16:creationId xmlns:a16="http://schemas.microsoft.com/office/drawing/2014/main" id="{CED215A7-58C3-EEAB-BA99-D1A512C6E1C7}"/>
                </a:ext>
              </a:extLst>
            </p:cNvPr>
            <p:cNvSpPr/>
            <p:nvPr/>
          </p:nvSpPr>
          <p:spPr>
            <a:xfrm>
              <a:off x="90000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0">
              <a:extLst>
                <a:ext uri="{FF2B5EF4-FFF2-40B4-BE49-F238E27FC236}">
                  <a16:creationId xmlns:a16="http://schemas.microsoft.com/office/drawing/2014/main" id="{A079B6C4-E1AB-3A97-A3CB-81CDA8D1882C}"/>
                </a:ext>
              </a:extLst>
            </p:cNvPr>
            <p:cNvSpPr/>
            <p:nvPr/>
          </p:nvSpPr>
          <p:spPr>
            <a:xfrm>
              <a:off x="90000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0">
              <a:extLst>
                <a:ext uri="{FF2B5EF4-FFF2-40B4-BE49-F238E27FC236}">
                  <a16:creationId xmlns:a16="http://schemas.microsoft.com/office/drawing/2014/main" id="{45B3BCF6-F1E8-4B52-47FF-BFBF1C6D0AB6}"/>
                </a:ext>
              </a:extLst>
            </p:cNvPr>
            <p:cNvSpPr/>
            <p:nvPr/>
          </p:nvSpPr>
          <p:spPr>
            <a:xfrm>
              <a:off x="90000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0">
              <a:extLst>
                <a:ext uri="{FF2B5EF4-FFF2-40B4-BE49-F238E27FC236}">
                  <a16:creationId xmlns:a16="http://schemas.microsoft.com/office/drawing/2014/main" id="{B2299BBD-2AE8-7558-A478-49986C7D8895}"/>
                </a:ext>
              </a:extLst>
            </p:cNvPr>
            <p:cNvSpPr/>
            <p:nvPr/>
          </p:nvSpPr>
          <p:spPr>
            <a:xfrm>
              <a:off x="90000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0">
              <a:extLst>
                <a:ext uri="{FF2B5EF4-FFF2-40B4-BE49-F238E27FC236}">
                  <a16:creationId xmlns:a16="http://schemas.microsoft.com/office/drawing/2014/main" id="{D638AFC7-95EF-8FB3-1836-D294F5FE1375}"/>
                </a:ext>
              </a:extLst>
            </p:cNvPr>
            <p:cNvSpPr/>
            <p:nvPr/>
          </p:nvSpPr>
          <p:spPr>
            <a:xfrm>
              <a:off x="90000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0">
              <a:extLst>
                <a:ext uri="{FF2B5EF4-FFF2-40B4-BE49-F238E27FC236}">
                  <a16:creationId xmlns:a16="http://schemas.microsoft.com/office/drawing/2014/main" id="{42D57484-8EF8-5468-299D-6E197B5A3FD2}"/>
                </a:ext>
              </a:extLst>
            </p:cNvPr>
            <p:cNvSpPr/>
            <p:nvPr/>
          </p:nvSpPr>
          <p:spPr>
            <a:xfrm>
              <a:off x="899976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0">
              <a:extLst>
                <a:ext uri="{FF2B5EF4-FFF2-40B4-BE49-F238E27FC236}">
                  <a16:creationId xmlns:a16="http://schemas.microsoft.com/office/drawing/2014/main" id="{34DAB3F8-E856-6CDF-32E5-01D1B47F3555}"/>
                </a:ext>
              </a:extLst>
            </p:cNvPr>
            <p:cNvSpPr/>
            <p:nvPr/>
          </p:nvSpPr>
          <p:spPr>
            <a:xfrm>
              <a:off x="899976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0">
              <a:extLst>
                <a:ext uri="{FF2B5EF4-FFF2-40B4-BE49-F238E27FC236}">
                  <a16:creationId xmlns:a16="http://schemas.microsoft.com/office/drawing/2014/main" id="{CB72B6B8-5911-DF3B-FA58-5E53BC92994A}"/>
                </a:ext>
              </a:extLst>
            </p:cNvPr>
            <p:cNvSpPr/>
            <p:nvPr/>
          </p:nvSpPr>
          <p:spPr>
            <a:xfrm>
              <a:off x="90000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0">
              <a:extLst>
                <a:ext uri="{FF2B5EF4-FFF2-40B4-BE49-F238E27FC236}">
                  <a16:creationId xmlns:a16="http://schemas.microsoft.com/office/drawing/2014/main" id="{E19B95D2-428C-C903-45EC-206C3B3EE10E}"/>
                </a:ext>
              </a:extLst>
            </p:cNvPr>
            <p:cNvSpPr/>
            <p:nvPr/>
          </p:nvSpPr>
          <p:spPr>
            <a:xfrm>
              <a:off x="900000" y="1885979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0">
              <a:extLst>
                <a:ext uri="{FF2B5EF4-FFF2-40B4-BE49-F238E27FC236}">
                  <a16:creationId xmlns:a16="http://schemas.microsoft.com/office/drawing/2014/main" id="{2D67024F-E370-B175-3325-56372769DC34}"/>
                </a:ext>
              </a:extLst>
            </p:cNvPr>
            <p:cNvSpPr/>
            <p:nvPr/>
          </p:nvSpPr>
          <p:spPr>
            <a:xfrm>
              <a:off x="899976" y="1873233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0">
              <a:extLst>
                <a:ext uri="{FF2B5EF4-FFF2-40B4-BE49-F238E27FC236}">
                  <a16:creationId xmlns:a16="http://schemas.microsoft.com/office/drawing/2014/main" id="{E92195C8-F5C4-B8A8-8503-DE57E6EC0519}"/>
                </a:ext>
              </a:extLst>
            </p:cNvPr>
            <p:cNvSpPr/>
            <p:nvPr/>
          </p:nvSpPr>
          <p:spPr>
            <a:xfrm>
              <a:off x="899976" y="1860908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0">
              <a:extLst>
                <a:ext uri="{FF2B5EF4-FFF2-40B4-BE49-F238E27FC236}">
                  <a16:creationId xmlns:a16="http://schemas.microsoft.com/office/drawing/2014/main" id="{5ED2A0BA-7A16-A4F7-A2A2-0A780FF0AE58}"/>
                </a:ext>
              </a:extLst>
            </p:cNvPr>
            <p:cNvSpPr/>
            <p:nvPr/>
          </p:nvSpPr>
          <p:spPr>
            <a:xfrm>
              <a:off x="899976" y="1848583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0">
              <a:extLst>
                <a:ext uri="{FF2B5EF4-FFF2-40B4-BE49-F238E27FC236}">
                  <a16:creationId xmlns:a16="http://schemas.microsoft.com/office/drawing/2014/main" id="{EB276F9D-369D-6A7F-189E-EFD7A037286B}"/>
                </a:ext>
              </a:extLst>
            </p:cNvPr>
            <p:cNvSpPr/>
            <p:nvPr/>
          </p:nvSpPr>
          <p:spPr>
            <a:xfrm>
              <a:off x="900000" y="1835904"/>
              <a:ext cx="12325" cy="12675"/>
            </a:xfrm>
            <a:custGeom>
              <a:avLst/>
              <a:gdLst/>
              <a:ahLst/>
              <a:cxnLst/>
              <a:rect l="l" t="t" r="r" b="b"/>
              <a:pathLst>
                <a:path w="493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0">
              <a:extLst>
                <a:ext uri="{FF2B5EF4-FFF2-40B4-BE49-F238E27FC236}">
                  <a16:creationId xmlns:a16="http://schemas.microsoft.com/office/drawing/2014/main" id="{C1E4F90D-3491-715B-066F-B2445CD5B5C5}"/>
                </a:ext>
              </a:extLst>
            </p:cNvPr>
            <p:cNvSpPr/>
            <p:nvPr/>
          </p:nvSpPr>
          <p:spPr>
            <a:xfrm>
              <a:off x="88735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0">
              <a:extLst>
                <a:ext uri="{FF2B5EF4-FFF2-40B4-BE49-F238E27FC236}">
                  <a16:creationId xmlns:a16="http://schemas.microsoft.com/office/drawing/2014/main" id="{F78A1ACE-6F52-C054-AF5C-DE3AD54D12C8}"/>
                </a:ext>
              </a:extLst>
            </p:cNvPr>
            <p:cNvSpPr/>
            <p:nvPr/>
          </p:nvSpPr>
          <p:spPr>
            <a:xfrm>
              <a:off x="88735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0">
              <a:extLst>
                <a:ext uri="{FF2B5EF4-FFF2-40B4-BE49-F238E27FC236}">
                  <a16:creationId xmlns:a16="http://schemas.microsoft.com/office/drawing/2014/main" id="{B47B579D-98A7-B4CD-9F2D-1FE0DEE96AA0}"/>
                </a:ext>
              </a:extLst>
            </p:cNvPr>
            <p:cNvSpPr/>
            <p:nvPr/>
          </p:nvSpPr>
          <p:spPr>
            <a:xfrm>
              <a:off x="88735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0">
              <a:extLst>
                <a:ext uri="{FF2B5EF4-FFF2-40B4-BE49-F238E27FC236}">
                  <a16:creationId xmlns:a16="http://schemas.microsoft.com/office/drawing/2014/main" id="{62BC912C-A20C-6BCF-3912-A40D0CAC79EA}"/>
                </a:ext>
              </a:extLst>
            </p:cNvPr>
            <p:cNvSpPr/>
            <p:nvPr/>
          </p:nvSpPr>
          <p:spPr>
            <a:xfrm>
              <a:off x="88735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0">
              <a:extLst>
                <a:ext uri="{FF2B5EF4-FFF2-40B4-BE49-F238E27FC236}">
                  <a16:creationId xmlns:a16="http://schemas.microsoft.com/office/drawing/2014/main" id="{C29FC393-90D4-C000-6841-3648A3061CA8}"/>
                </a:ext>
              </a:extLst>
            </p:cNvPr>
            <p:cNvSpPr/>
            <p:nvPr/>
          </p:nvSpPr>
          <p:spPr>
            <a:xfrm>
              <a:off x="88735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0">
              <a:extLst>
                <a:ext uri="{FF2B5EF4-FFF2-40B4-BE49-F238E27FC236}">
                  <a16:creationId xmlns:a16="http://schemas.microsoft.com/office/drawing/2014/main" id="{3DE5A1D4-F0D7-DE0E-46BC-75D2C7873536}"/>
                </a:ext>
              </a:extLst>
            </p:cNvPr>
            <p:cNvSpPr/>
            <p:nvPr/>
          </p:nvSpPr>
          <p:spPr>
            <a:xfrm>
              <a:off x="88735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0">
              <a:extLst>
                <a:ext uri="{FF2B5EF4-FFF2-40B4-BE49-F238E27FC236}">
                  <a16:creationId xmlns:a16="http://schemas.microsoft.com/office/drawing/2014/main" id="{2B32C2E2-725E-6C99-292E-FAF979CBBA0F}"/>
                </a:ext>
              </a:extLst>
            </p:cNvPr>
            <p:cNvSpPr/>
            <p:nvPr/>
          </p:nvSpPr>
          <p:spPr>
            <a:xfrm>
              <a:off x="887326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0">
              <a:extLst>
                <a:ext uri="{FF2B5EF4-FFF2-40B4-BE49-F238E27FC236}">
                  <a16:creationId xmlns:a16="http://schemas.microsoft.com/office/drawing/2014/main" id="{6969AB46-6553-7447-1844-508FEF0D962D}"/>
                </a:ext>
              </a:extLst>
            </p:cNvPr>
            <p:cNvSpPr/>
            <p:nvPr/>
          </p:nvSpPr>
          <p:spPr>
            <a:xfrm>
              <a:off x="887326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0">
              <a:extLst>
                <a:ext uri="{FF2B5EF4-FFF2-40B4-BE49-F238E27FC236}">
                  <a16:creationId xmlns:a16="http://schemas.microsoft.com/office/drawing/2014/main" id="{7357D038-6D23-7AFA-0B9E-C7AFA37069EB}"/>
                </a:ext>
              </a:extLst>
            </p:cNvPr>
            <p:cNvSpPr/>
            <p:nvPr/>
          </p:nvSpPr>
          <p:spPr>
            <a:xfrm>
              <a:off x="887326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0">
              <a:extLst>
                <a:ext uri="{FF2B5EF4-FFF2-40B4-BE49-F238E27FC236}">
                  <a16:creationId xmlns:a16="http://schemas.microsoft.com/office/drawing/2014/main" id="{5A180442-9268-CEC0-6F74-C6499BE1E58B}"/>
                </a:ext>
              </a:extLst>
            </p:cNvPr>
            <p:cNvSpPr/>
            <p:nvPr/>
          </p:nvSpPr>
          <p:spPr>
            <a:xfrm>
              <a:off x="887326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0">
              <a:extLst>
                <a:ext uri="{FF2B5EF4-FFF2-40B4-BE49-F238E27FC236}">
                  <a16:creationId xmlns:a16="http://schemas.microsoft.com/office/drawing/2014/main" id="{DD07F419-6506-C4DF-5F49-275719EA6E10}"/>
                </a:ext>
              </a:extLst>
            </p:cNvPr>
            <p:cNvSpPr/>
            <p:nvPr/>
          </p:nvSpPr>
          <p:spPr>
            <a:xfrm>
              <a:off x="887326" y="1873233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0">
              <a:extLst>
                <a:ext uri="{FF2B5EF4-FFF2-40B4-BE49-F238E27FC236}">
                  <a16:creationId xmlns:a16="http://schemas.microsoft.com/office/drawing/2014/main" id="{81402421-A7B5-A270-5688-16725D0F7139}"/>
                </a:ext>
              </a:extLst>
            </p:cNvPr>
            <p:cNvSpPr/>
            <p:nvPr/>
          </p:nvSpPr>
          <p:spPr>
            <a:xfrm>
              <a:off x="887326" y="1860908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0">
              <a:extLst>
                <a:ext uri="{FF2B5EF4-FFF2-40B4-BE49-F238E27FC236}">
                  <a16:creationId xmlns:a16="http://schemas.microsoft.com/office/drawing/2014/main" id="{154F2395-EAD4-245D-679D-27A47FCF6DB2}"/>
                </a:ext>
              </a:extLst>
            </p:cNvPr>
            <p:cNvSpPr/>
            <p:nvPr/>
          </p:nvSpPr>
          <p:spPr>
            <a:xfrm>
              <a:off x="887326" y="1848583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0">
              <a:extLst>
                <a:ext uri="{FF2B5EF4-FFF2-40B4-BE49-F238E27FC236}">
                  <a16:creationId xmlns:a16="http://schemas.microsoft.com/office/drawing/2014/main" id="{ECEF1849-EA3E-8806-F350-57A53306257A}"/>
                </a:ext>
              </a:extLst>
            </p:cNvPr>
            <p:cNvSpPr/>
            <p:nvPr/>
          </p:nvSpPr>
          <p:spPr>
            <a:xfrm>
              <a:off x="887350" y="1835904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0">
              <a:extLst>
                <a:ext uri="{FF2B5EF4-FFF2-40B4-BE49-F238E27FC236}">
                  <a16:creationId xmlns:a16="http://schemas.microsoft.com/office/drawing/2014/main" id="{C28C9986-D391-9EB3-1F96-E0824A9BEC2A}"/>
                </a:ext>
              </a:extLst>
            </p:cNvPr>
            <p:cNvSpPr/>
            <p:nvPr/>
          </p:nvSpPr>
          <p:spPr>
            <a:xfrm>
              <a:off x="8750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0">
              <a:extLst>
                <a:ext uri="{FF2B5EF4-FFF2-40B4-BE49-F238E27FC236}">
                  <a16:creationId xmlns:a16="http://schemas.microsoft.com/office/drawing/2014/main" id="{A99A35D5-EEB5-96BA-59DE-7C480D33858D}"/>
                </a:ext>
              </a:extLst>
            </p:cNvPr>
            <p:cNvSpPr/>
            <p:nvPr/>
          </p:nvSpPr>
          <p:spPr>
            <a:xfrm>
              <a:off x="8750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0">
              <a:extLst>
                <a:ext uri="{FF2B5EF4-FFF2-40B4-BE49-F238E27FC236}">
                  <a16:creationId xmlns:a16="http://schemas.microsoft.com/office/drawing/2014/main" id="{E13AD1DC-C400-5409-4E1F-F35FC62C081E}"/>
                </a:ext>
              </a:extLst>
            </p:cNvPr>
            <p:cNvSpPr/>
            <p:nvPr/>
          </p:nvSpPr>
          <p:spPr>
            <a:xfrm>
              <a:off x="87502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0">
              <a:extLst>
                <a:ext uri="{FF2B5EF4-FFF2-40B4-BE49-F238E27FC236}">
                  <a16:creationId xmlns:a16="http://schemas.microsoft.com/office/drawing/2014/main" id="{CB18B337-558B-7BF3-CFAF-0AD02E9191B7}"/>
                </a:ext>
              </a:extLst>
            </p:cNvPr>
            <p:cNvSpPr/>
            <p:nvPr/>
          </p:nvSpPr>
          <p:spPr>
            <a:xfrm>
              <a:off x="87502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0">
              <a:extLst>
                <a:ext uri="{FF2B5EF4-FFF2-40B4-BE49-F238E27FC236}">
                  <a16:creationId xmlns:a16="http://schemas.microsoft.com/office/drawing/2014/main" id="{38769E89-7783-7C08-A5D8-271EE4AA3273}"/>
                </a:ext>
              </a:extLst>
            </p:cNvPr>
            <p:cNvSpPr/>
            <p:nvPr/>
          </p:nvSpPr>
          <p:spPr>
            <a:xfrm>
              <a:off x="87502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0">
              <a:extLst>
                <a:ext uri="{FF2B5EF4-FFF2-40B4-BE49-F238E27FC236}">
                  <a16:creationId xmlns:a16="http://schemas.microsoft.com/office/drawing/2014/main" id="{0FB18B5E-E6F8-F9C2-5307-EABC57627A5F}"/>
                </a:ext>
              </a:extLst>
            </p:cNvPr>
            <p:cNvSpPr/>
            <p:nvPr/>
          </p:nvSpPr>
          <p:spPr>
            <a:xfrm>
              <a:off x="87502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0">
              <a:extLst>
                <a:ext uri="{FF2B5EF4-FFF2-40B4-BE49-F238E27FC236}">
                  <a16:creationId xmlns:a16="http://schemas.microsoft.com/office/drawing/2014/main" id="{BA91E8D3-2560-A585-0AD4-F0142F0CA80A}"/>
                </a:ext>
              </a:extLst>
            </p:cNvPr>
            <p:cNvSpPr/>
            <p:nvPr/>
          </p:nvSpPr>
          <p:spPr>
            <a:xfrm>
              <a:off x="8750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0">
              <a:extLst>
                <a:ext uri="{FF2B5EF4-FFF2-40B4-BE49-F238E27FC236}">
                  <a16:creationId xmlns:a16="http://schemas.microsoft.com/office/drawing/2014/main" id="{CA08BD10-E2B9-B9E3-A8BD-DAD5A3248CC1}"/>
                </a:ext>
              </a:extLst>
            </p:cNvPr>
            <p:cNvSpPr/>
            <p:nvPr/>
          </p:nvSpPr>
          <p:spPr>
            <a:xfrm>
              <a:off x="875001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0">
              <a:extLst>
                <a:ext uri="{FF2B5EF4-FFF2-40B4-BE49-F238E27FC236}">
                  <a16:creationId xmlns:a16="http://schemas.microsoft.com/office/drawing/2014/main" id="{B9293322-C228-08B7-E712-A0D66D86F438}"/>
                </a:ext>
              </a:extLst>
            </p:cNvPr>
            <p:cNvSpPr/>
            <p:nvPr/>
          </p:nvSpPr>
          <p:spPr>
            <a:xfrm>
              <a:off x="875001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0">
              <a:extLst>
                <a:ext uri="{FF2B5EF4-FFF2-40B4-BE49-F238E27FC236}">
                  <a16:creationId xmlns:a16="http://schemas.microsoft.com/office/drawing/2014/main" id="{6711092E-FE90-C4B1-E6F8-C41A7087C378}"/>
                </a:ext>
              </a:extLst>
            </p:cNvPr>
            <p:cNvSpPr/>
            <p:nvPr/>
          </p:nvSpPr>
          <p:spPr>
            <a:xfrm>
              <a:off x="875001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0">
              <a:extLst>
                <a:ext uri="{FF2B5EF4-FFF2-40B4-BE49-F238E27FC236}">
                  <a16:creationId xmlns:a16="http://schemas.microsoft.com/office/drawing/2014/main" id="{803CAC2D-2D2B-D42D-DED8-C769295A1330}"/>
                </a:ext>
              </a:extLst>
            </p:cNvPr>
            <p:cNvSpPr/>
            <p:nvPr/>
          </p:nvSpPr>
          <p:spPr>
            <a:xfrm>
              <a:off x="8750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0">
              <a:extLst>
                <a:ext uri="{FF2B5EF4-FFF2-40B4-BE49-F238E27FC236}">
                  <a16:creationId xmlns:a16="http://schemas.microsoft.com/office/drawing/2014/main" id="{4021F5AB-966C-00A7-923B-67A955D25686}"/>
                </a:ext>
              </a:extLst>
            </p:cNvPr>
            <p:cNvSpPr/>
            <p:nvPr/>
          </p:nvSpPr>
          <p:spPr>
            <a:xfrm>
              <a:off x="8750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0">
              <a:extLst>
                <a:ext uri="{FF2B5EF4-FFF2-40B4-BE49-F238E27FC236}">
                  <a16:creationId xmlns:a16="http://schemas.microsoft.com/office/drawing/2014/main" id="{42D9FD3B-FAEC-5963-8680-561C16EABD61}"/>
                </a:ext>
              </a:extLst>
            </p:cNvPr>
            <p:cNvSpPr/>
            <p:nvPr/>
          </p:nvSpPr>
          <p:spPr>
            <a:xfrm>
              <a:off x="8750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0">
              <a:extLst>
                <a:ext uri="{FF2B5EF4-FFF2-40B4-BE49-F238E27FC236}">
                  <a16:creationId xmlns:a16="http://schemas.microsoft.com/office/drawing/2014/main" id="{5899B2FF-D271-3809-2B1E-F18641292DF8}"/>
                </a:ext>
              </a:extLst>
            </p:cNvPr>
            <p:cNvSpPr/>
            <p:nvPr/>
          </p:nvSpPr>
          <p:spPr>
            <a:xfrm>
              <a:off x="8750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0">
              <a:extLst>
                <a:ext uri="{FF2B5EF4-FFF2-40B4-BE49-F238E27FC236}">
                  <a16:creationId xmlns:a16="http://schemas.microsoft.com/office/drawing/2014/main" id="{D9D2111A-5C27-52FA-D4A4-18F64BE4AD67}"/>
                </a:ext>
              </a:extLst>
            </p:cNvPr>
            <p:cNvSpPr/>
            <p:nvPr/>
          </p:nvSpPr>
          <p:spPr>
            <a:xfrm>
              <a:off x="8624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0">
              <a:extLst>
                <a:ext uri="{FF2B5EF4-FFF2-40B4-BE49-F238E27FC236}">
                  <a16:creationId xmlns:a16="http://schemas.microsoft.com/office/drawing/2014/main" id="{1F07E0D9-A0C3-1B7F-E556-DD9C7E05275F}"/>
                </a:ext>
              </a:extLst>
            </p:cNvPr>
            <p:cNvSpPr/>
            <p:nvPr/>
          </p:nvSpPr>
          <p:spPr>
            <a:xfrm>
              <a:off x="862376" y="19853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0">
              <a:extLst>
                <a:ext uri="{FF2B5EF4-FFF2-40B4-BE49-F238E27FC236}">
                  <a16:creationId xmlns:a16="http://schemas.microsoft.com/office/drawing/2014/main" id="{C56414F6-4D46-F3A8-D12F-D3E0B360AB20}"/>
                </a:ext>
              </a:extLst>
            </p:cNvPr>
            <p:cNvSpPr/>
            <p:nvPr/>
          </p:nvSpPr>
          <p:spPr>
            <a:xfrm>
              <a:off x="862376" y="197275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0">
              <a:extLst>
                <a:ext uri="{FF2B5EF4-FFF2-40B4-BE49-F238E27FC236}">
                  <a16:creationId xmlns:a16="http://schemas.microsoft.com/office/drawing/2014/main" id="{E9C1CF4B-C0D2-E8AE-90F2-DB7AD108D2E1}"/>
                </a:ext>
              </a:extLst>
            </p:cNvPr>
            <p:cNvSpPr/>
            <p:nvPr/>
          </p:nvSpPr>
          <p:spPr>
            <a:xfrm>
              <a:off x="862376" y="196043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0">
              <a:extLst>
                <a:ext uri="{FF2B5EF4-FFF2-40B4-BE49-F238E27FC236}">
                  <a16:creationId xmlns:a16="http://schemas.microsoft.com/office/drawing/2014/main" id="{288ACA6A-D88D-E147-87C7-C7E2EC9E95CC}"/>
                </a:ext>
              </a:extLst>
            </p:cNvPr>
            <p:cNvSpPr/>
            <p:nvPr/>
          </p:nvSpPr>
          <p:spPr>
            <a:xfrm>
              <a:off x="862376" y="19481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0">
              <a:extLst>
                <a:ext uri="{FF2B5EF4-FFF2-40B4-BE49-F238E27FC236}">
                  <a16:creationId xmlns:a16="http://schemas.microsoft.com/office/drawing/2014/main" id="{A31E6052-8653-E7C7-C993-49BE1E64439E}"/>
                </a:ext>
              </a:extLst>
            </p:cNvPr>
            <p:cNvSpPr/>
            <p:nvPr/>
          </p:nvSpPr>
          <p:spPr>
            <a:xfrm>
              <a:off x="862376" y="193548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0">
              <a:extLst>
                <a:ext uri="{FF2B5EF4-FFF2-40B4-BE49-F238E27FC236}">
                  <a16:creationId xmlns:a16="http://schemas.microsoft.com/office/drawing/2014/main" id="{A0E13E6A-A0BF-B84B-E70E-4E2723C17AC0}"/>
                </a:ext>
              </a:extLst>
            </p:cNvPr>
            <p:cNvSpPr/>
            <p:nvPr/>
          </p:nvSpPr>
          <p:spPr>
            <a:xfrm>
              <a:off x="862376" y="1923133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0">
              <a:extLst>
                <a:ext uri="{FF2B5EF4-FFF2-40B4-BE49-F238E27FC236}">
                  <a16:creationId xmlns:a16="http://schemas.microsoft.com/office/drawing/2014/main" id="{42746F52-DD40-1472-2DDC-B70628C6BABC}"/>
                </a:ext>
              </a:extLst>
            </p:cNvPr>
            <p:cNvSpPr/>
            <p:nvPr/>
          </p:nvSpPr>
          <p:spPr>
            <a:xfrm>
              <a:off x="86237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0">
              <a:extLst>
                <a:ext uri="{FF2B5EF4-FFF2-40B4-BE49-F238E27FC236}">
                  <a16:creationId xmlns:a16="http://schemas.microsoft.com/office/drawing/2014/main" id="{ECEB4212-45FE-1149-5875-0E949AF315DE}"/>
                </a:ext>
              </a:extLst>
            </p:cNvPr>
            <p:cNvSpPr/>
            <p:nvPr/>
          </p:nvSpPr>
          <p:spPr>
            <a:xfrm>
              <a:off x="86237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0">
              <a:extLst>
                <a:ext uri="{FF2B5EF4-FFF2-40B4-BE49-F238E27FC236}">
                  <a16:creationId xmlns:a16="http://schemas.microsoft.com/office/drawing/2014/main" id="{3E7B9DE1-175A-2FBA-6BCF-DC6C798C83F5}"/>
                </a:ext>
              </a:extLst>
            </p:cNvPr>
            <p:cNvSpPr/>
            <p:nvPr/>
          </p:nvSpPr>
          <p:spPr>
            <a:xfrm>
              <a:off x="86237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0">
              <a:extLst>
                <a:ext uri="{FF2B5EF4-FFF2-40B4-BE49-F238E27FC236}">
                  <a16:creationId xmlns:a16="http://schemas.microsoft.com/office/drawing/2014/main" id="{97F02335-D6EA-EA02-145B-4D21C9926914}"/>
                </a:ext>
              </a:extLst>
            </p:cNvPr>
            <p:cNvSpPr/>
            <p:nvPr/>
          </p:nvSpPr>
          <p:spPr>
            <a:xfrm>
              <a:off x="86237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0">
              <a:extLst>
                <a:ext uri="{FF2B5EF4-FFF2-40B4-BE49-F238E27FC236}">
                  <a16:creationId xmlns:a16="http://schemas.microsoft.com/office/drawing/2014/main" id="{F503B2ED-1355-A472-AAF9-0A1D0176E10F}"/>
                </a:ext>
              </a:extLst>
            </p:cNvPr>
            <p:cNvSpPr/>
            <p:nvPr/>
          </p:nvSpPr>
          <p:spPr>
            <a:xfrm>
              <a:off x="8623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0">
              <a:extLst>
                <a:ext uri="{FF2B5EF4-FFF2-40B4-BE49-F238E27FC236}">
                  <a16:creationId xmlns:a16="http://schemas.microsoft.com/office/drawing/2014/main" id="{56F80B47-2791-8B0F-A4F2-DA6D14D00C5C}"/>
                </a:ext>
              </a:extLst>
            </p:cNvPr>
            <p:cNvSpPr/>
            <p:nvPr/>
          </p:nvSpPr>
          <p:spPr>
            <a:xfrm>
              <a:off x="8623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0">
              <a:extLst>
                <a:ext uri="{FF2B5EF4-FFF2-40B4-BE49-F238E27FC236}">
                  <a16:creationId xmlns:a16="http://schemas.microsoft.com/office/drawing/2014/main" id="{1CD0C472-F4A4-DFF1-6637-0112AB44344D}"/>
                </a:ext>
              </a:extLst>
            </p:cNvPr>
            <p:cNvSpPr/>
            <p:nvPr/>
          </p:nvSpPr>
          <p:spPr>
            <a:xfrm>
              <a:off x="8624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0">
              <a:extLst>
                <a:ext uri="{FF2B5EF4-FFF2-40B4-BE49-F238E27FC236}">
                  <a16:creationId xmlns:a16="http://schemas.microsoft.com/office/drawing/2014/main" id="{6DC8D3F1-A81D-BABE-073F-0BDC238463F4}"/>
                </a:ext>
              </a:extLst>
            </p:cNvPr>
            <p:cNvSpPr/>
            <p:nvPr/>
          </p:nvSpPr>
          <p:spPr>
            <a:xfrm>
              <a:off x="8500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0">
              <a:extLst>
                <a:ext uri="{FF2B5EF4-FFF2-40B4-BE49-F238E27FC236}">
                  <a16:creationId xmlns:a16="http://schemas.microsoft.com/office/drawing/2014/main" id="{1DA2EDE4-2E42-D42C-9F08-C19C8CA1FF3D}"/>
                </a:ext>
              </a:extLst>
            </p:cNvPr>
            <p:cNvSpPr/>
            <p:nvPr/>
          </p:nvSpPr>
          <p:spPr>
            <a:xfrm>
              <a:off x="8500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0">
              <a:extLst>
                <a:ext uri="{FF2B5EF4-FFF2-40B4-BE49-F238E27FC236}">
                  <a16:creationId xmlns:a16="http://schemas.microsoft.com/office/drawing/2014/main" id="{28A8B91B-2268-69EB-2999-A1F172318C2F}"/>
                </a:ext>
              </a:extLst>
            </p:cNvPr>
            <p:cNvSpPr/>
            <p:nvPr/>
          </p:nvSpPr>
          <p:spPr>
            <a:xfrm>
              <a:off x="85007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0">
              <a:extLst>
                <a:ext uri="{FF2B5EF4-FFF2-40B4-BE49-F238E27FC236}">
                  <a16:creationId xmlns:a16="http://schemas.microsoft.com/office/drawing/2014/main" id="{918B1F97-2812-1A74-947C-EED1F3BB30BE}"/>
                </a:ext>
              </a:extLst>
            </p:cNvPr>
            <p:cNvSpPr/>
            <p:nvPr/>
          </p:nvSpPr>
          <p:spPr>
            <a:xfrm>
              <a:off x="85007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0">
              <a:extLst>
                <a:ext uri="{FF2B5EF4-FFF2-40B4-BE49-F238E27FC236}">
                  <a16:creationId xmlns:a16="http://schemas.microsoft.com/office/drawing/2014/main" id="{698A114B-B3A0-65B0-E7B8-493B2DF22DEE}"/>
                </a:ext>
              </a:extLst>
            </p:cNvPr>
            <p:cNvSpPr/>
            <p:nvPr/>
          </p:nvSpPr>
          <p:spPr>
            <a:xfrm>
              <a:off x="85007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0">
              <a:extLst>
                <a:ext uri="{FF2B5EF4-FFF2-40B4-BE49-F238E27FC236}">
                  <a16:creationId xmlns:a16="http://schemas.microsoft.com/office/drawing/2014/main" id="{510B6116-50CA-4047-7C44-A0C9607AF6EB}"/>
                </a:ext>
              </a:extLst>
            </p:cNvPr>
            <p:cNvSpPr/>
            <p:nvPr/>
          </p:nvSpPr>
          <p:spPr>
            <a:xfrm>
              <a:off x="850075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0">
              <a:extLst>
                <a:ext uri="{FF2B5EF4-FFF2-40B4-BE49-F238E27FC236}">
                  <a16:creationId xmlns:a16="http://schemas.microsoft.com/office/drawing/2014/main" id="{D1877A98-C183-C473-4664-F202BF302FC4}"/>
                </a:ext>
              </a:extLst>
            </p:cNvPr>
            <p:cNvSpPr/>
            <p:nvPr/>
          </p:nvSpPr>
          <p:spPr>
            <a:xfrm>
              <a:off x="85007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0">
              <a:extLst>
                <a:ext uri="{FF2B5EF4-FFF2-40B4-BE49-F238E27FC236}">
                  <a16:creationId xmlns:a16="http://schemas.microsoft.com/office/drawing/2014/main" id="{10AB620A-6F10-DF9B-567B-80CD1DB1EBC7}"/>
                </a:ext>
              </a:extLst>
            </p:cNvPr>
            <p:cNvSpPr/>
            <p:nvPr/>
          </p:nvSpPr>
          <p:spPr>
            <a:xfrm>
              <a:off x="85007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0">
              <a:extLst>
                <a:ext uri="{FF2B5EF4-FFF2-40B4-BE49-F238E27FC236}">
                  <a16:creationId xmlns:a16="http://schemas.microsoft.com/office/drawing/2014/main" id="{9E51E6C3-78F4-F13C-56F2-0366365E91F8}"/>
                </a:ext>
              </a:extLst>
            </p:cNvPr>
            <p:cNvSpPr/>
            <p:nvPr/>
          </p:nvSpPr>
          <p:spPr>
            <a:xfrm>
              <a:off x="85007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0">
              <a:extLst>
                <a:ext uri="{FF2B5EF4-FFF2-40B4-BE49-F238E27FC236}">
                  <a16:creationId xmlns:a16="http://schemas.microsoft.com/office/drawing/2014/main" id="{6F5AC154-F69C-53B2-6361-135D4F200778}"/>
                </a:ext>
              </a:extLst>
            </p:cNvPr>
            <p:cNvSpPr/>
            <p:nvPr/>
          </p:nvSpPr>
          <p:spPr>
            <a:xfrm>
              <a:off x="850075" y="187317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0">
              <a:extLst>
                <a:ext uri="{FF2B5EF4-FFF2-40B4-BE49-F238E27FC236}">
                  <a16:creationId xmlns:a16="http://schemas.microsoft.com/office/drawing/2014/main" id="{AED7E9D4-022E-44EE-C4E4-F4815BEC4305}"/>
                </a:ext>
              </a:extLst>
            </p:cNvPr>
            <p:cNvSpPr/>
            <p:nvPr/>
          </p:nvSpPr>
          <p:spPr>
            <a:xfrm>
              <a:off x="850075" y="18608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0">
              <a:extLst>
                <a:ext uri="{FF2B5EF4-FFF2-40B4-BE49-F238E27FC236}">
                  <a16:creationId xmlns:a16="http://schemas.microsoft.com/office/drawing/2014/main" id="{3D6A651A-CC24-736B-4E0A-87C094356A4A}"/>
                </a:ext>
              </a:extLst>
            </p:cNvPr>
            <p:cNvSpPr/>
            <p:nvPr/>
          </p:nvSpPr>
          <p:spPr>
            <a:xfrm>
              <a:off x="850075" y="1848554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1" name="Google Shape;5141;p30">
            <a:extLst>
              <a:ext uri="{FF2B5EF4-FFF2-40B4-BE49-F238E27FC236}">
                <a16:creationId xmlns:a16="http://schemas.microsoft.com/office/drawing/2014/main" id="{D9464E2D-6B42-9051-3F81-19BCF692F4BB}"/>
              </a:ext>
            </a:extLst>
          </p:cNvPr>
          <p:cNvGrpSpPr/>
          <p:nvPr/>
        </p:nvGrpSpPr>
        <p:grpSpPr>
          <a:xfrm>
            <a:off x="7857418" y="1295107"/>
            <a:ext cx="387080" cy="448243"/>
            <a:chOff x="7858018" y="1295107"/>
            <a:chExt cx="387080" cy="448243"/>
          </a:xfrm>
        </p:grpSpPr>
        <p:sp>
          <p:nvSpPr>
            <p:cNvPr id="5142" name="Google Shape;5142;p30">
              <a:extLst>
                <a:ext uri="{FF2B5EF4-FFF2-40B4-BE49-F238E27FC236}">
                  <a16:creationId xmlns:a16="http://schemas.microsoft.com/office/drawing/2014/main" id="{74D7D55E-11E7-D790-5CBD-5854DAA4832F}"/>
                </a:ext>
              </a:extLst>
            </p:cNvPr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3" name="Google Shape;5143;p30">
              <a:extLst>
                <a:ext uri="{FF2B5EF4-FFF2-40B4-BE49-F238E27FC236}">
                  <a16:creationId xmlns:a16="http://schemas.microsoft.com/office/drawing/2014/main" id="{83AEF170-EDA7-0FCD-048D-A0E3594F69F2}"/>
                </a:ext>
              </a:extLst>
            </p:cNvPr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5144" name="Google Shape;5144;p30">
                <a:extLst>
                  <a:ext uri="{FF2B5EF4-FFF2-40B4-BE49-F238E27FC236}">
                    <a16:creationId xmlns:a16="http://schemas.microsoft.com/office/drawing/2014/main" id="{D1A2FEEA-A864-114A-A2E6-13557A2CADC8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0">
                <a:extLst>
                  <a:ext uri="{FF2B5EF4-FFF2-40B4-BE49-F238E27FC236}">
                    <a16:creationId xmlns:a16="http://schemas.microsoft.com/office/drawing/2014/main" id="{C452C655-75BB-CE80-55BA-7B509562AFDE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0">
                <a:extLst>
                  <a:ext uri="{FF2B5EF4-FFF2-40B4-BE49-F238E27FC236}">
                    <a16:creationId xmlns:a16="http://schemas.microsoft.com/office/drawing/2014/main" id="{835B8221-9306-F3F2-3AFF-222F60C310F4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0">
                <a:extLst>
                  <a:ext uri="{FF2B5EF4-FFF2-40B4-BE49-F238E27FC236}">
                    <a16:creationId xmlns:a16="http://schemas.microsoft.com/office/drawing/2014/main" id="{13A2C373-9A12-E974-D218-20C4C56F4C53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0">
                <a:extLst>
                  <a:ext uri="{FF2B5EF4-FFF2-40B4-BE49-F238E27FC236}">
                    <a16:creationId xmlns:a16="http://schemas.microsoft.com/office/drawing/2014/main" id="{2E74F83D-F10E-C358-A842-B2565A084579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49" name="Google Shape;5149;p30">
            <a:extLst>
              <a:ext uri="{FF2B5EF4-FFF2-40B4-BE49-F238E27FC236}">
                <a16:creationId xmlns:a16="http://schemas.microsoft.com/office/drawing/2014/main" id="{44C1F22B-AD0E-8C85-F1E4-FB0BB6F06D44}"/>
              </a:ext>
            </a:extLst>
          </p:cNvPr>
          <p:cNvGrpSpPr/>
          <p:nvPr/>
        </p:nvGrpSpPr>
        <p:grpSpPr>
          <a:xfrm>
            <a:off x="6339118" y="1979532"/>
            <a:ext cx="387080" cy="392693"/>
            <a:chOff x="6301268" y="2035382"/>
            <a:chExt cx="387080" cy="392693"/>
          </a:xfrm>
        </p:grpSpPr>
        <p:sp>
          <p:nvSpPr>
            <p:cNvPr id="5150" name="Google Shape;5150;p30">
              <a:extLst>
                <a:ext uri="{FF2B5EF4-FFF2-40B4-BE49-F238E27FC236}">
                  <a16:creationId xmlns:a16="http://schemas.microsoft.com/office/drawing/2014/main" id="{D475D962-627F-98E3-1753-D24659D041D6}"/>
                </a:ext>
              </a:extLst>
            </p:cNvPr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1" name="Google Shape;5151;p30">
              <a:extLst>
                <a:ext uri="{FF2B5EF4-FFF2-40B4-BE49-F238E27FC236}">
                  <a16:creationId xmlns:a16="http://schemas.microsoft.com/office/drawing/2014/main" id="{0C32C83C-349A-164A-FA89-BB014416962C}"/>
                </a:ext>
              </a:extLst>
            </p:cNvPr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5152" name="Google Shape;5152;p30">
                <a:extLst>
                  <a:ext uri="{FF2B5EF4-FFF2-40B4-BE49-F238E27FC236}">
                    <a16:creationId xmlns:a16="http://schemas.microsoft.com/office/drawing/2014/main" id="{FC2CD085-1E97-B1EC-8710-53F00B50DE0D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0">
                <a:extLst>
                  <a:ext uri="{FF2B5EF4-FFF2-40B4-BE49-F238E27FC236}">
                    <a16:creationId xmlns:a16="http://schemas.microsoft.com/office/drawing/2014/main" id="{4FE39944-663D-5393-3B71-1A07C8E434AE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0">
                <a:extLst>
                  <a:ext uri="{FF2B5EF4-FFF2-40B4-BE49-F238E27FC236}">
                    <a16:creationId xmlns:a16="http://schemas.microsoft.com/office/drawing/2014/main" id="{96968DC3-30DA-F757-8B95-75AC68422339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30">
                <a:extLst>
                  <a:ext uri="{FF2B5EF4-FFF2-40B4-BE49-F238E27FC236}">
                    <a16:creationId xmlns:a16="http://schemas.microsoft.com/office/drawing/2014/main" id="{BEF23010-D516-5E20-D6A4-F09A93DE123D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30">
                <a:extLst>
                  <a:ext uri="{FF2B5EF4-FFF2-40B4-BE49-F238E27FC236}">
                    <a16:creationId xmlns:a16="http://schemas.microsoft.com/office/drawing/2014/main" id="{26F0215E-7467-0E8E-BCEB-BC0DE89DD7F3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7" name="Google Shape;5157;p30">
            <a:extLst>
              <a:ext uri="{FF2B5EF4-FFF2-40B4-BE49-F238E27FC236}">
                <a16:creationId xmlns:a16="http://schemas.microsoft.com/office/drawing/2014/main" id="{8B347226-A0E9-15D8-8408-4AD200AFAB64}"/>
              </a:ext>
            </a:extLst>
          </p:cNvPr>
          <p:cNvGrpSpPr/>
          <p:nvPr/>
        </p:nvGrpSpPr>
        <p:grpSpPr>
          <a:xfrm>
            <a:off x="1278795" y="2435710"/>
            <a:ext cx="259159" cy="272180"/>
            <a:chOff x="4685992" y="1362548"/>
            <a:chExt cx="720886" cy="757106"/>
          </a:xfrm>
        </p:grpSpPr>
        <p:sp>
          <p:nvSpPr>
            <p:cNvPr id="5158" name="Google Shape;5158;p30">
              <a:extLst>
                <a:ext uri="{FF2B5EF4-FFF2-40B4-BE49-F238E27FC236}">
                  <a16:creationId xmlns:a16="http://schemas.microsoft.com/office/drawing/2014/main" id="{2DE657FB-BED0-B3C9-633E-D5143A1B2CF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0">
              <a:extLst>
                <a:ext uri="{FF2B5EF4-FFF2-40B4-BE49-F238E27FC236}">
                  <a16:creationId xmlns:a16="http://schemas.microsoft.com/office/drawing/2014/main" id="{0BFBAE4E-7A13-8E65-22AF-5BF2DA1CB19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0">
              <a:extLst>
                <a:ext uri="{FF2B5EF4-FFF2-40B4-BE49-F238E27FC236}">
                  <a16:creationId xmlns:a16="http://schemas.microsoft.com/office/drawing/2014/main" id="{68B0DB26-4C49-3AA1-6DD9-7066F546491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0">
              <a:extLst>
                <a:ext uri="{FF2B5EF4-FFF2-40B4-BE49-F238E27FC236}">
                  <a16:creationId xmlns:a16="http://schemas.microsoft.com/office/drawing/2014/main" id="{6B7089FF-7815-0463-9B15-9E9EFD71650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0">
              <a:extLst>
                <a:ext uri="{FF2B5EF4-FFF2-40B4-BE49-F238E27FC236}">
                  <a16:creationId xmlns:a16="http://schemas.microsoft.com/office/drawing/2014/main" id="{1C3A30A3-5261-F975-A093-35C02FF8161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0">
              <a:extLst>
                <a:ext uri="{FF2B5EF4-FFF2-40B4-BE49-F238E27FC236}">
                  <a16:creationId xmlns:a16="http://schemas.microsoft.com/office/drawing/2014/main" id="{004F4E7C-DF94-C9BC-F857-9547EE7CEB2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0">
              <a:extLst>
                <a:ext uri="{FF2B5EF4-FFF2-40B4-BE49-F238E27FC236}">
                  <a16:creationId xmlns:a16="http://schemas.microsoft.com/office/drawing/2014/main" id="{D777ABE6-69CF-9B5F-899C-724C94AB3618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0">
              <a:extLst>
                <a:ext uri="{FF2B5EF4-FFF2-40B4-BE49-F238E27FC236}">
                  <a16:creationId xmlns:a16="http://schemas.microsoft.com/office/drawing/2014/main" id="{A854DECE-0990-0B4D-6F1C-6E1EF0D86490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0">
              <a:extLst>
                <a:ext uri="{FF2B5EF4-FFF2-40B4-BE49-F238E27FC236}">
                  <a16:creationId xmlns:a16="http://schemas.microsoft.com/office/drawing/2014/main" id="{6B33E133-E8EF-E559-FF75-44C5CD56059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0">
              <a:extLst>
                <a:ext uri="{FF2B5EF4-FFF2-40B4-BE49-F238E27FC236}">
                  <a16:creationId xmlns:a16="http://schemas.microsoft.com/office/drawing/2014/main" id="{1710FFFE-9848-8E4E-3369-1AC659024A79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0">
              <a:extLst>
                <a:ext uri="{FF2B5EF4-FFF2-40B4-BE49-F238E27FC236}">
                  <a16:creationId xmlns:a16="http://schemas.microsoft.com/office/drawing/2014/main" id="{C2CC2535-8C8C-83E2-254D-35E56CC21AA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0">
              <a:extLst>
                <a:ext uri="{FF2B5EF4-FFF2-40B4-BE49-F238E27FC236}">
                  <a16:creationId xmlns:a16="http://schemas.microsoft.com/office/drawing/2014/main" id="{54CF91E7-54A8-4DB7-5FED-31731723A2D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0">
              <a:extLst>
                <a:ext uri="{FF2B5EF4-FFF2-40B4-BE49-F238E27FC236}">
                  <a16:creationId xmlns:a16="http://schemas.microsoft.com/office/drawing/2014/main" id="{03FBA0A5-E589-5CB4-98B1-D0F31D074AA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0">
              <a:extLst>
                <a:ext uri="{FF2B5EF4-FFF2-40B4-BE49-F238E27FC236}">
                  <a16:creationId xmlns:a16="http://schemas.microsoft.com/office/drawing/2014/main" id="{A8CDCB6F-2993-09A5-D86C-F489FEC8CFE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0">
              <a:extLst>
                <a:ext uri="{FF2B5EF4-FFF2-40B4-BE49-F238E27FC236}">
                  <a16:creationId xmlns:a16="http://schemas.microsoft.com/office/drawing/2014/main" id="{6D26D0C9-DBA1-5779-E319-0978E59857ED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0">
              <a:extLst>
                <a:ext uri="{FF2B5EF4-FFF2-40B4-BE49-F238E27FC236}">
                  <a16:creationId xmlns:a16="http://schemas.microsoft.com/office/drawing/2014/main" id="{D595A163-0F91-047A-5A21-3419F396A865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0">
              <a:extLst>
                <a:ext uri="{FF2B5EF4-FFF2-40B4-BE49-F238E27FC236}">
                  <a16:creationId xmlns:a16="http://schemas.microsoft.com/office/drawing/2014/main" id="{2AAC53CC-95B3-60E3-05F3-81DA729FD3D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0">
              <a:extLst>
                <a:ext uri="{FF2B5EF4-FFF2-40B4-BE49-F238E27FC236}">
                  <a16:creationId xmlns:a16="http://schemas.microsoft.com/office/drawing/2014/main" id="{E3BA7F88-FD5B-ADE7-7914-E658804825E1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0">
              <a:extLst>
                <a:ext uri="{FF2B5EF4-FFF2-40B4-BE49-F238E27FC236}">
                  <a16:creationId xmlns:a16="http://schemas.microsoft.com/office/drawing/2014/main" id="{572FAD6D-13BD-6860-AFB0-6A65ACFD28D1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0">
              <a:extLst>
                <a:ext uri="{FF2B5EF4-FFF2-40B4-BE49-F238E27FC236}">
                  <a16:creationId xmlns:a16="http://schemas.microsoft.com/office/drawing/2014/main" id="{213010F0-F0CE-A17D-CBBA-EACBD5518A6B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0">
              <a:extLst>
                <a:ext uri="{FF2B5EF4-FFF2-40B4-BE49-F238E27FC236}">
                  <a16:creationId xmlns:a16="http://schemas.microsoft.com/office/drawing/2014/main" id="{17147668-12BD-E420-29D6-1846E5B643D8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0">
              <a:extLst>
                <a:ext uri="{FF2B5EF4-FFF2-40B4-BE49-F238E27FC236}">
                  <a16:creationId xmlns:a16="http://schemas.microsoft.com/office/drawing/2014/main" id="{7FFD9FFA-4065-579E-7E59-157403796C4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0">
              <a:extLst>
                <a:ext uri="{FF2B5EF4-FFF2-40B4-BE49-F238E27FC236}">
                  <a16:creationId xmlns:a16="http://schemas.microsoft.com/office/drawing/2014/main" id="{4B64A531-A4F6-F48F-7969-872670B8E089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0">
              <a:extLst>
                <a:ext uri="{FF2B5EF4-FFF2-40B4-BE49-F238E27FC236}">
                  <a16:creationId xmlns:a16="http://schemas.microsoft.com/office/drawing/2014/main" id="{FC6479CF-9D4B-44AA-18E2-D89451BF5F07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0">
              <a:extLst>
                <a:ext uri="{FF2B5EF4-FFF2-40B4-BE49-F238E27FC236}">
                  <a16:creationId xmlns:a16="http://schemas.microsoft.com/office/drawing/2014/main" id="{5932930F-B574-5C34-B017-422AA36062E7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30">
            <a:extLst>
              <a:ext uri="{FF2B5EF4-FFF2-40B4-BE49-F238E27FC236}">
                <a16:creationId xmlns:a16="http://schemas.microsoft.com/office/drawing/2014/main" id="{93B53584-8523-1AF5-29F7-DD73E068AE16}"/>
              </a:ext>
            </a:extLst>
          </p:cNvPr>
          <p:cNvGrpSpPr/>
          <p:nvPr/>
        </p:nvGrpSpPr>
        <p:grpSpPr>
          <a:xfrm rot="2700000">
            <a:off x="1401395" y="1898160"/>
            <a:ext cx="124930" cy="124095"/>
            <a:chOff x="4891103" y="1571383"/>
            <a:chExt cx="347518" cy="345195"/>
          </a:xfrm>
        </p:grpSpPr>
        <p:sp>
          <p:nvSpPr>
            <p:cNvPr id="5184" name="Google Shape;5184;p30">
              <a:extLst>
                <a:ext uri="{FF2B5EF4-FFF2-40B4-BE49-F238E27FC236}">
                  <a16:creationId xmlns:a16="http://schemas.microsoft.com/office/drawing/2014/main" id="{FD313BE5-C7A8-B0EB-EC8D-A4B2CCCC8AF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0">
              <a:extLst>
                <a:ext uri="{FF2B5EF4-FFF2-40B4-BE49-F238E27FC236}">
                  <a16:creationId xmlns:a16="http://schemas.microsoft.com/office/drawing/2014/main" id="{025EA4E5-152C-F86F-DE7C-2B3357C506F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0">
              <a:extLst>
                <a:ext uri="{FF2B5EF4-FFF2-40B4-BE49-F238E27FC236}">
                  <a16:creationId xmlns:a16="http://schemas.microsoft.com/office/drawing/2014/main" id="{FD93AD1F-5027-6883-B451-0AE9BAA3872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0">
              <a:extLst>
                <a:ext uri="{FF2B5EF4-FFF2-40B4-BE49-F238E27FC236}">
                  <a16:creationId xmlns:a16="http://schemas.microsoft.com/office/drawing/2014/main" id="{7AB6337D-DAE3-DCAD-D381-776E4864928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0">
              <a:extLst>
                <a:ext uri="{FF2B5EF4-FFF2-40B4-BE49-F238E27FC236}">
                  <a16:creationId xmlns:a16="http://schemas.microsoft.com/office/drawing/2014/main" id="{5943506D-B900-79AF-D572-242B80313A4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0">
              <a:extLst>
                <a:ext uri="{FF2B5EF4-FFF2-40B4-BE49-F238E27FC236}">
                  <a16:creationId xmlns:a16="http://schemas.microsoft.com/office/drawing/2014/main" id="{9F9BBAA9-80C5-E3F7-74C0-686C84FF353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0">
              <a:extLst>
                <a:ext uri="{FF2B5EF4-FFF2-40B4-BE49-F238E27FC236}">
                  <a16:creationId xmlns:a16="http://schemas.microsoft.com/office/drawing/2014/main" id="{684157F9-2A23-7CE9-D6E4-8A2D31146A2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0">
              <a:extLst>
                <a:ext uri="{FF2B5EF4-FFF2-40B4-BE49-F238E27FC236}">
                  <a16:creationId xmlns:a16="http://schemas.microsoft.com/office/drawing/2014/main" id="{C924DFE8-0364-661F-A301-DA713006DC5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0">
              <a:extLst>
                <a:ext uri="{FF2B5EF4-FFF2-40B4-BE49-F238E27FC236}">
                  <a16:creationId xmlns:a16="http://schemas.microsoft.com/office/drawing/2014/main" id="{F59EFC2F-0FF6-57D9-6721-9735399573A5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0">
              <a:extLst>
                <a:ext uri="{FF2B5EF4-FFF2-40B4-BE49-F238E27FC236}">
                  <a16:creationId xmlns:a16="http://schemas.microsoft.com/office/drawing/2014/main" id="{157FA9DF-2A48-558F-79B4-1949605B311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0">
              <a:extLst>
                <a:ext uri="{FF2B5EF4-FFF2-40B4-BE49-F238E27FC236}">
                  <a16:creationId xmlns:a16="http://schemas.microsoft.com/office/drawing/2014/main" id="{600BEDF0-5ED1-74DF-A94A-6C92AEFD478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0">
              <a:extLst>
                <a:ext uri="{FF2B5EF4-FFF2-40B4-BE49-F238E27FC236}">
                  <a16:creationId xmlns:a16="http://schemas.microsoft.com/office/drawing/2014/main" id="{246A3DAE-CEAF-09A3-BBC5-E30A765BAA6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0">
              <a:extLst>
                <a:ext uri="{FF2B5EF4-FFF2-40B4-BE49-F238E27FC236}">
                  <a16:creationId xmlns:a16="http://schemas.microsoft.com/office/drawing/2014/main" id="{3E0C45FD-34E5-EF89-09B6-85FE2355E8B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7" name="Google Shape;5197;p30">
            <a:extLst>
              <a:ext uri="{FF2B5EF4-FFF2-40B4-BE49-F238E27FC236}">
                <a16:creationId xmlns:a16="http://schemas.microsoft.com/office/drawing/2014/main" id="{3C946AC7-E14A-7BD8-BA64-6E548AF137CF}"/>
              </a:ext>
            </a:extLst>
          </p:cNvPr>
          <p:cNvGrpSpPr/>
          <p:nvPr/>
        </p:nvGrpSpPr>
        <p:grpSpPr>
          <a:xfrm>
            <a:off x="4971070" y="1504160"/>
            <a:ext cx="259159" cy="272180"/>
            <a:chOff x="4685992" y="1362548"/>
            <a:chExt cx="720886" cy="757106"/>
          </a:xfrm>
        </p:grpSpPr>
        <p:sp>
          <p:nvSpPr>
            <p:cNvPr id="5198" name="Google Shape;5198;p30">
              <a:extLst>
                <a:ext uri="{FF2B5EF4-FFF2-40B4-BE49-F238E27FC236}">
                  <a16:creationId xmlns:a16="http://schemas.microsoft.com/office/drawing/2014/main" id="{28FD97C1-D693-A323-24F0-5A38E27E19A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0">
              <a:extLst>
                <a:ext uri="{FF2B5EF4-FFF2-40B4-BE49-F238E27FC236}">
                  <a16:creationId xmlns:a16="http://schemas.microsoft.com/office/drawing/2014/main" id="{433098D7-1CCC-2732-6618-3B02B477BCC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0">
              <a:extLst>
                <a:ext uri="{FF2B5EF4-FFF2-40B4-BE49-F238E27FC236}">
                  <a16:creationId xmlns:a16="http://schemas.microsoft.com/office/drawing/2014/main" id="{D7E03091-FE22-7082-F74E-F442DDDD1B6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0">
              <a:extLst>
                <a:ext uri="{FF2B5EF4-FFF2-40B4-BE49-F238E27FC236}">
                  <a16:creationId xmlns:a16="http://schemas.microsoft.com/office/drawing/2014/main" id="{F651852E-E6ED-DE9C-01B2-0EF9B82A531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0">
              <a:extLst>
                <a:ext uri="{FF2B5EF4-FFF2-40B4-BE49-F238E27FC236}">
                  <a16:creationId xmlns:a16="http://schemas.microsoft.com/office/drawing/2014/main" id="{B9B851EE-3208-9200-63FF-AA6414CF6F7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0">
              <a:extLst>
                <a:ext uri="{FF2B5EF4-FFF2-40B4-BE49-F238E27FC236}">
                  <a16:creationId xmlns:a16="http://schemas.microsoft.com/office/drawing/2014/main" id="{A98AC814-A976-6FE2-16D4-8F34182CE4A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0">
              <a:extLst>
                <a:ext uri="{FF2B5EF4-FFF2-40B4-BE49-F238E27FC236}">
                  <a16:creationId xmlns:a16="http://schemas.microsoft.com/office/drawing/2014/main" id="{C12302C4-D327-3426-73A6-BCE76196182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0">
              <a:extLst>
                <a:ext uri="{FF2B5EF4-FFF2-40B4-BE49-F238E27FC236}">
                  <a16:creationId xmlns:a16="http://schemas.microsoft.com/office/drawing/2014/main" id="{9A58F0FF-6B11-B9AA-E92E-CD0071F8243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0">
              <a:extLst>
                <a:ext uri="{FF2B5EF4-FFF2-40B4-BE49-F238E27FC236}">
                  <a16:creationId xmlns:a16="http://schemas.microsoft.com/office/drawing/2014/main" id="{DCCD3D47-24FD-32B8-9C3B-C4CCB930EBC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0">
              <a:extLst>
                <a:ext uri="{FF2B5EF4-FFF2-40B4-BE49-F238E27FC236}">
                  <a16:creationId xmlns:a16="http://schemas.microsoft.com/office/drawing/2014/main" id="{0FA5A237-16E5-16FC-8167-165221D482B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0">
              <a:extLst>
                <a:ext uri="{FF2B5EF4-FFF2-40B4-BE49-F238E27FC236}">
                  <a16:creationId xmlns:a16="http://schemas.microsoft.com/office/drawing/2014/main" id="{B7CDC35B-E62F-BD20-5F30-FA9C2BBB0B4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0">
              <a:extLst>
                <a:ext uri="{FF2B5EF4-FFF2-40B4-BE49-F238E27FC236}">
                  <a16:creationId xmlns:a16="http://schemas.microsoft.com/office/drawing/2014/main" id="{CB514250-2D95-2281-01D8-DD3B40C18B9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0">
              <a:extLst>
                <a:ext uri="{FF2B5EF4-FFF2-40B4-BE49-F238E27FC236}">
                  <a16:creationId xmlns:a16="http://schemas.microsoft.com/office/drawing/2014/main" id="{B7B7C902-3D3C-1A08-2D8D-E908FE404FE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0">
              <a:extLst>
                <a:ext uri="{FF2B5EF4-FFF2-40B4-BE49-F238E27FC236}">
                  <a16:creationId xmlns:a16="http://schemas.microsoft.com/office/drawing/2014/main" id="{4FECD882-3EF9-02E8-C5AC-7B5CD26BC8E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0">
              <a:extLst>
                <a:ext uri="{FF2B5EF4-FFF2-40B4-BE49-F238E27FC236}">
                  <a16:creationId xmlns:a16="http://schemas.microsoft.com/office/drawing/2014/main" id="{19590259-9585-B748-56E7-0A29A087BA57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0">
              <a:extLst>
                <a:ext uri="{FF2B5EF4-FFF2-40B4-BE49-F238E27FC236}">
                  <a16:creationId xmlns:a16="http://schemas.microsoft.com/office/drawing/2014/main" id="{FB7AE5A0-259D-DC15-2FAF-C8FDDF212DA6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0">
              <a:extLst>
                <a:ext uri="{FF2B5EF4-FFF2-40B4-BE49-F238E27FC236}">
                  <a16:creationId xmlns:a16="http://schemas.microsoft.com/office/drawing/2014/main" id="{C5D10568-4FC2-732A-008A-B471EBC596E2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0">
              <a:extLst>
                <a:ext uri="{FF2B5EF4-FFF2-40B4-BE49-F238E27FC236}">
                  <a16:creationId xmlns:a16="http://schemas.microsoft.com/office/drawing/2014/main" id="{F74DC1FE-03E3-068D-81B4-2F2EF53F2232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0">
              <a:extLst>
                <a:ext uri="{FF2B5EF4-FFF2-40B4-BE49-F238E27FC236}">
                  <a16:creationId xmlns:a16="http://schemas.microsoft.com/office/drawing/2014/main" id="{CD3ADF7F-97C3-F685-2E7C-025CC4DAB809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0">
              <a:extLst>
                <a:ext uri="{FF2B5EF4-FFF2-40B4-BE49-F238E27FC236}">
                  <a16:creationId xmlns:a16="http://schemas.microsoft.com/office/drawing/2014/main" id="{A3FD644D-AAD3-0190-5A20-90BE6442483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0">
              <a:extLst>
                <a:ext uri="{FF2B5EF4-FFF2-40B4-BE49-F238E27FC236}">
                  <a16:creationId xmlns:a16="http://schemas.microsoft.com/office/drawing/2014/main" id="{13DC3CC9-1A76-C12D-5D39-D5471EC6268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0">
              <a:extLst>
                <a:ext uri="{FF2B5EF4-FFF2-40B4-BE49-F238E27FC236}">
                  <a16:creationId xmlns:a16="http://schemas.microsoft.com/office/drawing/2014/main" id="{0183B28B-2136-1786-FD83-6133D5B3D4B3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0">
              <a:extLst>
                <a:ext uri="{FF2B5EF4-FFF2-40B4-BE49-F238E27FC236}">
                  <a16:creationId xmlns:a16="http://schemas.microsoft.com/office/drawing/2014/main" id="{9FC18F24-D744-1B8F-616D-9C23571241FA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0">
              <a:extLst>
                <a:ext uri="{FF2B5EF4-FFF2-40B4-BE49-F238E27FC236}">
                  <a16:creationId xmlns:a16="http://schemas.microsoft.com/office/drawing/2014/main" id="{5956C675-4196-F8E3-B205-7A570C13DFC0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0">
              <a:extLst>
                <a:ext uri="{FF2B5EF4-FFF2-40B4-BE49-F238E27FC236}">
                  <a16:creationId xmlns:a16="http://schemas.microsoft.com/office/drawing/2014/main" id="{EA6E1056-2CEB-A1A4-C05E-C85F5417EA8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3" name="Google Shape;5223;p30">
            <a:extLst>
              <a:ext uri="{FF2B5EF4-FFF2-40B4-BE49-F238E27FC236}">
                <a16:creationId xmlns:a16="http://schemas.microsoft.com/office/drawing/2014/main" id="{9E6A1ED6-A8A8-9266-CBCF-4FAC30E2D758}"/>
              </a:ext>
            </a:extLst>
          </p:cNvPr>
          <p:cNvGrpSpPr/>
          <p:nvPr/>
        </p:nvGrpSpPr>
        <p:grpSpPr>
          <a:xfrm rot="2700000">
            <a:off x="5293395" y="2719110"/>
            <a:ext cx="124930" cy="124095"/>
            <a:chOff x="4891103" y="1571383"/>
            <a:chExt cx="347518" cy="345195"/>
          </a:xfrm>
        </p:grpSpPr>
        <p:sp>
          <p:nvSpPr>
            <p:cNvPr id="5224" name="Google Shape;5224;p30">
              <a:extLst>
                <a:ext uri="{FF2B5EF4-FFF2-40B4-BE49-F238E27FC236}">
                  <a16:creationId xmlns:a16="http://schemas.microsoft.com/office/drawing/2014/main" id="{0D5835D7-5DFF-CD17-BAF8-D235CD52F91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0">
              <a:extLst>
                <a:ext uri="{FF2B5EF4-FFF2-40B4-BE49-F238E27FC236}">
                  <a16:creationId xmlns:a16="http://schemas.microsoft.com/office/drawing/2014/main" id="{A0DA6200-CC7F-DDF7-FB12-7A56AD5A399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0">
              <a:extLst>
                <a:ext uri="{FF2B5EF4-FFF2-40B4-BE49-F238E27FC236}">
                  <a16:creationId xmlns:a16="http://schemas.microsoft.com/office/drawing/2014/main" id="{8DC6B3AE-9D19-0B8D-B51E-0C42375D738D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0">
              <a:extLst>
                <a:ext uri="{FF2B5EF4-FFF2-40B4-BE49-F238E27FC236}">
                  <a16:creationId xmlns:a16="http://schemas.microsoft.com/office/drawing/2014/main" id="{04A4C257-EDA4-D3C2-A2DB-C40EEB297D6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0">
              <a:extLst>
                <a:ext uri="{FF2B5EF4-FFF2-40B4-BE49-F238E27FC236}">
                  <a16:creationId xmlns:a16="http://schemas.microsoft.com/office/drawing/2014/main" id="{6941DFAC-7FE3-AA75-F5F5-5DD377A14921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0">
              <a:extLst>
                <a:ext uri="{FF2B5EF4-FFF2-40B4-BE49-F238E27FC236}">
                  <a16:creationId xmlns:a16="http://schemas.microsoft.com/office/drawing/2014/main" id="{A5ABB239-7CC0-97B1-20E6-712717407BC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0">
              <a:extLst>
                <a:ext uri="{FF2B5EF4-FFF2-40B4-BE49-F238E27FC236}">
                  <a16:creationId xmlns:a16="http://schemas.microsoft.com/office/drawing/2014/main" id="{8B3D4111-68EF-9065-8BEA-AA948B33B80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0">
              <a:extLst>
                <a:ext uri="{FF2B5EF4-FFF2-40B4-BE49-F238E27FC236}">
                  <a16:creationId xmlns:a16="http://schemas.microsoft.com/office/drawing/2014/main" id="{931F0333-DBC2-9297-BD15-D8CAAF675C1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0">
              <a:extLst>
                <a:ext uri="{FF2B5EF4-FFF2-40B4-BE49-F238E27FC236}">
                  <a16:creationId xmlns:a16="http://schemas.microsoft.com/office/drawing/2014/main" id="{5BD8630C-1322-7E99-ABF2-62C00C50A44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0">
              <a:extLst>
                <a:ext uri="{FF2B5EF4-FFF2-40B4-BE49-F238E27FC236}">
                  <a16:creationId xmlns:a16="http://schemas.microsoft.com/office/drawing/2014/main" id="{FCFC51F0-58B7-5CBC-4B2A-E28B1475F94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0">
              <a:extLst>
                <a:ext uri="{FF2B5EF4-FFF2-40B4-BE49-F238E27FC236}">
                  <a16:creationId xmlns:a16="http://schemas.microsoft.com/office/drawing/2014/main" id="{95C72EC4-2510-05E4-3EA5-E38D70FCD73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0">
              <a:extLst>
                <a:ext uri="{FF2B5EF4-FFF2-40B4-BE49-F238E27FC236}">
                  <a16:creationId xmlns:a16="http://schemas.microsoft.com/office/drawing/2014/main" id="{F4D8A391-FBAE-316B-E58B-613EE2BFAE4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0">
              <a:extLst>
                <a:ext uri="{FF2B5EF4-FFF2-40B4-BE49-F238E27FC236}">
                  <a16:creationId xmlns:a16="http://schemas.microsoft.com/office/drawing/2014/main" id="{D3DAA358-BC9D-2B8A-D4CA-A69BBABD2FAE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7" name="Google Shape;5237;p30">
            <a:extLst>
              <a:ext uri="{FF2B5EF4-FFF2-40B4-BE49-F238E27FC236}">
                <a16:creationId xmlns:a16="http://schemas.microsoft.com/office/drawing/2014/main" id="{BB02785D-8205-15FE-0388-A3E6CE2E2CA4}"/>
              </a:ext>
            </a:extLst>
          </p:cNvPr>
          <p:cNvGrpSpPr/>
          <p:nvPr/>
        </p:nvGrpSpPr>
        <p:grpSpPr>
          <a:xfrm>
            <a:off x="4111185" y="1295808"/>
            <a:ext cx="513383" cy="536624"/>
            <a:chOff x="7336521" y="1612850"/>
            <a:chExt cx="627992" cy="656501"/>
          </a:xfrm>
        </p:grpSpPr>
        <p:sp>
          <p:nvSpPr>
            <p:cNvPr id="5238" name="Google Shape;5238;p30">
              <a:extLst>
                <a:ext uri="{FF2B5EF4-FFF2-40B4-BE49-F238E27FC236}">
                  <a16:creationId xmlns:a16="http://schemas.microsoft.com/office/drawing/2014/main" id="{648655D8-59FB-D73C-9205-A50649DAC453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0">
              <a:extLst>
                <a:ext uri="{FF2B5EF4-FFF2-40B4-BE49-F238E27FC236}">
                  <a16:creationId xmlns:a16="http://schemas.microsoft.com/office/drawing/2014/main" id="{A414F104-D838-EA4F-DF4F-EAEA559F217C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0">
              <a:extLst>
                <a:ext uri="{FF2B5EF4-FFF2-40B4-BE49-F238E27FC236}">
                  <a16:creationId xmlns:a16="http://schemas.microsoft.com/office/drawing/2014/main" id="{FAE14EEA-D7DD-C852-D9B9-54CEB7CF30B5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0">
              <a:extLst>
                <a:ext uri="{FF2B5EF4-FFF2-40B4-BE49-F238E27FC236}">
                  <a16:creationId xmlns:a16="http://schemas.microsoft.com/office/drawing/2014/main" id="{E3330FE8-7118-27D5-3136-E05661DB1CD0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0">
              <a:extLst>
                <a:ext uri="{FF2B5EF4-FFF2-40B4-BE49-F238E27FC236}">
                  <a16:creationId xmlns:a16="http://schemas.microsoft.com/office/drawing/2014/main" id="{7EACFDBE-00D9-2C9E-BA1A-71CB98305D18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0">
              <a:extLst>
                <a:ext uri="{FF2B5EF4-FFF2-40B4-BE49-F238E27FC236}">
                  <a16:creationId xmlns:a16="http://schemas.microsoft.com/office/drawing/2014/main" id="{80846DFB-BC9C-E6E2-BF95-5739C1FB2202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0">
              <a:extLst>
                <a:ext uri="{FF2B5EF4-FFF2-40B4-BE49-F238E27FC236}">
                  <a16:creationId xmlns:a16="http://schemas.microsoft.com/office/drawing/2014/main" id="{02BDC32E-6C6F-22FF-7984-5702793F8878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0">
              <a:extLst>
                <a:ext uri="{FF2B5EF4-FFF2-40B4-BE49-F238E27FC236}">
                  <a16:creationId xmlns:a16="http://schemas.microsoft.com/office/drawing/2014/main" id="{A2749E94-4951-DB42-9976-007A15B67D8F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0">
              <a:extLst>
                <a:ext uri="{FF2B5EF4-FFF2-40B4-BE49-F238E27FC236}">
                  <a16:creationId xmlns:a16="http://schemas.microsoft.com/office/drawing/2014/main" id="{AEC4049F-EC8F-5B2F-5CDB-C407B225C5B1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0">
              <a:extLst>
                <a:ext uri="{FF2B5EF4-FFF2-40B4-BE49-F238E27FC236}">
                  <a16:creationId xmlns:a16="http://schemas.microsoft.com/office/drawing/2014/main" id="{5F838124-7D38-7E57-16C0-746F9D88E004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0">
              <a:extLst>
                <a:ext uri="{FF2B5EF4-FFF2-40B4-BE49-F238E27FC236}">
                  <a16:creationId xmlns:a16="http://schemas.microsoft.com/office/drawing/2014/main" id="{95D54460-0E72-8631-25D4-D5E9EF2C3410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0">
              <a:extLst>
                <a:ext uri="{FF2B5EF4-FFF2-40B4-BE49-F238E27FC236}">
                  <a16:creationId xmlns:a16="http://schemas.microsoft.com/office/drawing/2014/main" id="{DF4566DE-5182-51D2-6F77-7D99B09AD372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0">
              <a:extLst>
                <a:ext uri="{FF2B5EF4-FFF2-40B4-BE49-F238E27FC236}">
                  <a16:creationId xmlns:a16="http://schemas.microsoft.com/office/drawing/2014/main" id="{2AA20F4E-755D-C9EA-F0FC-E7429148AD31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0">
              <a:extLst>
                <a:ext uri="{FF2B5EF4-FFF2-40B4-BE49-F238E27FC236}">
                  <a16:creationId xmlns:a16="http://schemas.microsoft.com/office/drawing/2014/main" id="{377F37C5-73A6-66B9-06B1-1B6259952898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0">
              <a:extLst>
                <a:ext uri="{FF2B5EF4-FFF2-40B4-BE49-F238E27FC236}">
                  <a16:creationId xmlns:a16="http://schemas.microsoft.com/office/drawing/2014/main" id="{ECC52573-FE48-A3D4-9A02-C6959D602F2E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0">
              <a:extLst>
                <a:ext uri="{FF2B5EF4-FFF2-40B4-BE49-F238E27FC236}">
                  <a16:creationId xmlns:a16="http://schemas.microsoft.com/office/drawing/2014/main" id="{FAEA114A-1CD6-B7AD-F4FB-A0E47633D3E7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0">
              <a:extLst>
                <a:ext uri="{FF2B5EF4-FFF2-40B4-BE49-F238E27FC236}">
                  <a16:creationId xmlns:a16="http://schemas.microsoft.com/office/drawing/2014/main" id="{36989A81-2060-924F-1C1C-C459C5194114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0">
              <a:extLst>
                <a:ext uri="{FF2B5EF4-FFF2-40B4-BE49-F238E27FC236}">
                  <a16:creationId xmlns:a16="http://schemas.microsoft.com/office/drawing/2014/main" id="{B4396061-4B8B-CB31-5E98-5C0FE28A7BD7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0">
              <a:extLst>
                <a:ext uri="{FF2B5EF4-FFF2-40B4-BE49-F238E27FC236}">
                  <a16:creationId xmlns:a16="http://schemas.microsoft.com/office/drawing/2014/main" id="{74B186AA-C329-64B9-B09B-7A4EF7941DDE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0">
              <a:extLst>
                <a:ext uri="{FF2B5EF4-FFF2-40B4-BE49-F238E27FC236}">
                  <a16:creationId xmlns:a16="http://schemas.microsoft.com/office/drawing/2014/main" id="{B73BB564-CDBA-E725-D2BC-1A2EAD3A3ED6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0">
              <a:extLst>
                <a:ext uri="{FF2B5EF4-FFF2-40B4-BE49-F238E27FC236}">
                  <a16:creationId xmlns:a16="http://schemas.microsoft.com/office/drawing/2014/main" id="{28D77626-9FBD-95EE-A865-5B7C7EF7A5C8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0">
              <a:extLst>
                <a:ext uri="{FF2B5EF4-FFF2-40B4-BE49-F238E27FC236}">
                  <a16:creationId xmlns:a16="http://schemas.microsoft.com/office/drawing/2014/main" id="{301617AB-175C-0AB8-AD03-6C1FCDF7E08E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0">
              <a:extLst>
                <a:ext uri="{FF2B5EF4-FFF2-40B4-BE49-F238E27FC236}">
                  <a16:creationId xmlns:a16="http://schemas.microsoft.com/office/drawing/2014/main" id="{A05CCA42-0C5A-085B-9CC1-C9511A9D888E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0">
              <a:extLst>
                <a:ext uri="{FF2B5EF4-FFF2-40B4-BE49-F238E27FC236}">
                  <a16:creationId xmlns:a16="http://schemas.microsoft.com/office/drawing/2014/main" id="{1AE6219C-5069-28CA-D906-50AB0EBEB6C9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0">
              <a:extLst>
                <a:ext uri="{FF2B5EF4-FFF2-40B4-BE49-F238E27FC236}">
                  <a16:creationId xmlns:a16="http://schemas.microsoft.com/office/drawing/2014/main" id="{7216B465-527A-0ABC-6003-BE66D7A471C6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0">
              <a:extLst>
                <a:ext uri="{FF2B5EF4-FFF2-40B4-BE49-F238E27FC236}">
                  <a16:creationId xmlns:a16="http://schemas.microsoft.com/office/drawing/2014/main" id="{D0A56F36-069A-E2EB-DA49-4B94731E6EA2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0">
              <a:extLst>
                <a:ext uri="{FF2B5EF4-FFF2-40B4-BE49-F238E27FC236}">
                  <a16:creationId xmlns:a16="http://schemas.microsoft.com/office/drawing/2014/main" id="{D46F0254-7CB2-3083-2C44-330CC0583831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0">
              <a:extLst>
                <a:ext uri="{FF2B5EF4-FFF2-40B4-BE49-F238E27FC236}">
                  <a16:creationId xmlns:a16="http://schemas.microsoft.com/office/drawing/2014/main" id="{36C4B253-EFA3-50F8-A7CA-CC17CD6EDC6C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0">
              <a:extLst>
                <a:ext uri="{FF2B5EF4-FFF2-40B4-BE49-F238E27FC236}">
                  <a16:creationId xmlns:a16="http://schemas.microsoft.com/office/drawing/2014/main" id="{D941E596-218C-7A68-AC13-CA699375BE6D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0">
              <a:extLst>
                <a:ext uri="{FF2B5EF4-FFF2-40B4-BE49-F238E27FC236}">
                  <a16:creationId xmlns:a16="http://schemas.microsoft.com/office/drawing/2014/main" id="{440901B5-0A6F-AB1E-680E-FD8E618B4D10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0">
              <a:extLst>
                <a:ext uri="{FF2B5EF4-FFF2-40B4-BE49-F238E27FC236}">
                  <a16:creationId xmlns:a16="http://schemas.microsoft.com/office/drawing/2014/main" id="{966B2368-980A-1924-05C7-F4D9CBCF3337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0">
              <a:extLst>
                <a:ext uri="{FF2B5EF4-FFF2-40B4-BE49-F238E27FC236}">
                  <a16:creationId xmlns:a16="http://schemas.microsoft.com/office/drawing/2014/main" id="{891DFED1-1995-9B04-FD3A-C4FC81775B3F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0">
              <a:extLst>
                <a:ext uri="{FF2B5EF4-FFF2-40B4-BE49-F238E27FC236}">
                  <a16:creationId xmlns:a16="http://schemas.microsoft.com/office/drawing/2014/main" id="{937361D4-CF0E-028E-4604-A44ADDB96267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0">
              <a:extLst>
                <a:ext uri="{FF2B5EF4-FFF2-40B4-BE49-F238E27FC236}">
                  <a16:creationId xmlns:a16="http://schemas.microsoft.com/office/drawing/2014/main" id="{BB86A1B1-7FD9-B0C5-8007-6243CFC8E1C2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0">
              <a:extLst>
                <a:ext uri="{FF2B5EF4-FFF2-40B4-BE49-F238E27FC236}">
                  <a16:creationId xmlns:a16="http://schemas.microsoft.com/office/drawing/2014/main" id="{40DD9599-108F-8A4E-C398-E4AC94DEA924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0">
              <a:extLst>
                <a:ext uri="{FF2B5EF4-FFF2-40B4-BE49-F238E27FC236}">
                  <a16:creationId xmlns:a16="http://schemas.microsoft.com/office/drawing/2014/main" id="{7727177B-D7D6-4163-765E-A9C870DA316C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0">
              <a:extLst>
                <a:ext uri="{FF2B5EF4-FFF2-40B4-BE49-F238E27FC236}">
                  <a16:creationId xmlns:a16="http://schemas.microsoft.com/office/drawing/2014/main" id="{D11F2E5B-C2FF-B461-8AD8-217F757FCBD9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0">
              <a:extLst>
                <a:ext uri="{FF2B5EF4-FFF2-40B4-BE49-F238E27FC236}">
                  <a16:creationId xmlns:a16="http://schemas.microsoft.com/office/drawing/2014/main" id="{FFF9DC72-F196-DAE2-F367-DE85CD852702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0">
              <a:extLst>
                <a:ext uri="{FF2B5EF4-FFF2-40B4-BE49-F238E27FC236}">
                  <a16:creationId xmlns:a16="http://schemas.microsoft.com/office/drawing/2014/main" id="{A06E05E8-8C97-A7B4-5D6F-63455C870126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0">
              <a:extLst>
                <a:ext uri="{FF2B5EF4-FFF2-40B4-BE49-F238E27FC236}">
                  <a16:creationId xmlns:a16="http://schemas.microsoft.com/office/drawing/2014/main" id="{F18ED8C4-2A6A-EB39-DC00-EF72D5B1A30D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0">
              <a:extLst>
                <a:ext uri="{FF2B5EF4-FFF2-40B4-BE49-F238E27FC236}">
                  <a16:creationId xmlns:a16="http://schemas.microsoft.com/office/drawing/2014/main" id="{7DBA08B3-9686-2259-3FF1-60B572C3152A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0">
              <a:extLst>
                <a:ext uri="{FF2B5EF4-FFF2-40B4-BE49-F238E27FC236}">
                  <a16:creationId xmlns:a16="http://schemas.microsoft.com/office/drawing/2014/main" id="{C8FFCCA2-3078-88EF-AD4B-D0E77D9BFA3B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0">
              <a:extLst>
                <a:ext uri="{FF2B5EF4-FFF2-40B4-BE49-F238E27FC236}">
                  <a16:creationId xmlns:a16="http://schemas.microsoft.com/office/drawing/2014/main" id="{6178429E-9601-7C04-35B1-7BF423F3DFAE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0">
              <a:extLst>
                <a:ext uri="{FF2B5EF4-FFF2-40B4-BE49-F238E27FC236}">
                  <a16:creationId xmlns:a16="http://schemas.microsoft.com/office/drawing/2014/main" id="{88E45E29-0B86-7F9D-B706-55A611703CD2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0">
              <a:extLst>
                <a:ext uri="{FF2B5EF4-FFF2-40B4-BE49-F238E27FC236}">
                  <a16:creationId xmlns:a16="http://schemas.microsoft.com/office/drawing/2014/main" id="{476A3A6F-84CF-9F86-56DA-F91E4004AC3D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0">
              <a:extLst>
                <a:ext uri="{FF2B5EF4-FFF2-40B4-BE49-F238E27FC236}">
                  <a16:creationId xmlns:a16="http://schemas.microsoft.com/office/drawing/2014/main" id="{F41E71B6-EA58-8BE4-9625-6873B1A04CB9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0">
              <a:extLst>
                <a:ext uri="{FF2B5EF4-FFF2-40B4-BE49-F238E27FC236}">
                  <a16:creationId xmlns:a16="http://schemas.microsoft.com/office/drawing/2014/main" id="{A057A8E0-EE97-578B-7C89-40A963F6571F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0">
              <a:extLst>
                <a:ext uri="{FF2B5EF4-FFF2-40B4-BE49-F238E27FC236}">
                  <a16:creationId xmlns:a16="http://schemas.microsoft.com/office/drawing/2014/main" id="{FBF229C8-D03E-982E-7A41-2FF7B1EBA570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6" name="Google Shape;5286;p30">
            <a:extLst>
              <a:ext uri="{FF2B5EF4-FFF2-40B4-BE49-F238E27FC236}">
                <a16:creationId xmlns:a16="http://schemas.microsoft.com/office/drawing/2014/main" id="{83EAF073-EDA3-4A21-B44B-5F84EBCD186E}"/>
              </a:ext>
            </a:extLst>
          </p:cNvPr>
          <p:cNvGrpSpPr/>
          <p:nvPr/>
        </p:nvGrpSpPr>
        <p:grpSpPr>
          <a:xfrm>
            <a:off x="1981408" y="1295808"/>
            <a:ext cx="513325" cy="536624"/>
            <a:chOff x="1179487" y="1612850"/>
            <a:chExt cx="627920" cy="656501"/>
          </a:xfrm>
        </p:grpSpPr>
        <p:sp>
          <p:nvSpPr>
            <p:cNvPr id="5287" name="Google Shape;5287;p30">
              <a:extLst>
                <a:ext uri="{FF2B5EF4-FFF2-40B4-BE49-F238E27FC236}">
                  <a16:creationId xmlns:a16="http://schemas.microsoft.com/office/drawing/2014/main" id="{C4FC3EE2-BD80-4F38-D8B5-F0360B7E90D3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0">
              <a:extLst>
                <a:ext uri="{FF2B5EF4-FFF2-40B4-BE49-F238E27FC236}">
                  <a16:creationId xmlns:a16="http://schemas.microsoft.com/office/drawing/2014/main" id="{FC8920A2-7A48-FF95-FB92-2E4715DBD603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0">
              <a:extLst>
                <a:ext uri="{FF2B5EF4-FFF2-40B4-BE49-F238E27FC236}">
                  <a16:creationId xmlns:a16="http://schemas.microsoft.com/office/drawing/2014/main" id="{FD906BF1-73D5-83BF-90AE-B8B82A437085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0">
              <a:extLst>
                <a:ext uri="{FF2B5EF4-FFF2-40B4-BE49-F238E27FC236}">
                  <a16:creationId xmlns:a16="http://schemas.microsoft.com/office/drawing/2014/main" id="{6480601D-D5C6-DDE4-7270-B90B287C8EB9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0">
              <a:extLst>
                <a:ext uri="{FF2B5EF4-FFF2-40B4-BE49-F238E27FC236}">
                  <a16:creationId xmlns:a16="http://schemas.microsoft.com/office/drawing/2014/main" id="{8146D62F-24BA-8778-33F0-E21968180FF9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0">
              <a:extLst>
                <a:ext uri="{FF2B5EF4-FFF2-40B4-BE49-F238E27FC236}">
                  <a16:creationId xmlns:a16="http://schemas.microsoft.com/office/drawing/2014/main" id="{1836D66A-2B7B-2120-88DD-27852D5A9407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0">
              <a:extLst>
                <a:ext uri="{FF2B5EF4-FFF2-40B4-BE49-F238E27FC236}">
                  <a16:creationId xmlns:a16="http://schemas.microsoft.com/office/drawing/2014/main" id="{C4AD8EB4-6083-8297-29F2-7AA54AB967A4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0">
              <a:extLst>
                <a:ext uri="{FF2B5EF4-FFF2-40B4-BE49-F238E27FC236}">
                  <a16:creationId xmlns:a16="http://schemas.microsoft.com/office/drawing/2014/main" id="{3B188F38-D4DA-D641-BAE6-3F1D9FDD3FCD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0">
              <a:extLst>
                <a:ext uri="{FF2B5EF4-FFF2-40B4-BE49-F238E27FC236}">
                  <a16:creationId xmlns:a16="http://schemas.microsoft.com/office/drawing/2014/main" id="{ED3BE471-E460-F49F-8EBF-F16ED388E26E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0">
              <a:extLst>
                <a:ext uri="{FF2B5EF4-FFF2-40B4-BE49-F238E27FC236}">
                  <a16:creationId xmlns:a16="http://schemas.microsoft.com/office/drawing/2014/main" id="{AD8019E5-BC2B-FE8C-C1AD-11DE40CFA3FB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0">
              <a:extLst>
                <a:ext uri="{FF2B5EF4-FFF2-40B4-BE49-F238E27FC236}">
                  <a16:creationId xmlns:a16="http://schemas.microsoft.com/office/drawing/2014/main" id="{008EE1DE-3363-866E-4A90-3383C34C3CD9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0">
              <a:extLst>
                <a:ext uri="{FF2B5EF4-FFF2-40B4-BE49-F238E27FC236}">
                  <a16:creationId xmlns:a16="http://schemas.microsoft.com/office/drawing/2014/main" id="{C4430AA0-35F2-20C4-FE73-F5EE39D73DD4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0">
              <a:extLst>
                <a:ext uri="{FF2B5EF4-FFF2-40B4-BE49-F238E27FC236}">
                  <a16:creationId xmlns:a16="http://schemas.microsoft.com/office/drawing/2014/main" id="{1FC9AD0B-EEA5-DA63-50F1-8A5E052239B1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0">
              <a:extLst>
                <a:ext uri="{FF2B5EF4-FFF2-40B4-BE49-F238E27FC236}">
                  <a16:creationId xmlns:a16="http://schemas.microsoft.com/office/drawing/2014/main" id="{B87CEDB0-E5B5-6C88-DA8A-7396903F78A9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0">
              <a:extLst>
                <a:ext uri="{FF2B5EF4-FFF2-40B4-BE49-F238E27FC236}">
                  <a16:creationId xmlns:a16="http://schemas.microsoft.com/office/drawing/2014/main" id="{CB95E764-F9BB-3368-9918-BB2928BAD40B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0">
              <a:extLst>
                <a:ext uri="{FF2B5EF4-FFF2-40B4-BE49-F238E27FC236}">
                  <a16:creationId xmlns:a16="http://schemas.microsoft.com/office/drawing/2014/main" id="{BF30AC50-4F2E-02E4-80A4-E74457D33A8D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0">
              <a:extLst>
                <a:ext uri="{FF2B5EF4-FFF2-40B4-BE49-F238E27FC236}">
                  <a16:creationId xmlns:a16="http://schemas.microsoft.com/office/drawing/2014/main" id="{35FBDFC7-D550-99E3-C494-B81AC11B501C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0">
              <a:extLst>
                <a:ext uri="{FF2B5EF4-FFF2-40B4-BE49-F238E27FC236}">
                  <a16:creationId xmlns:a16="http://schemas.microsoft.com/office/drawing/2014/main" id="{A6BDD2C1-04C8-233C-5168-9A1A40AC193B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0">
              <a:extLst>
                <a:ext uri="{FF2B5EF4-FFF2-40B4-BE49-F238E27FC236}">
                  <a16:creationId xmlns:a16="http://schemas.microsoft.com/office/drawing/2014/main" id="{7E6C2841-374C-58B8-9A81-775BE4FB74A5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0">
              <a:extLst>
                <a:ext uri="{FF2B5EF4-FFF2-40B4-BE49-F238E27FC236}">
                  <a16:creationId xmlns:a16="http://schemas.microsoft.com/office/drawing/2014/main" id="{9CB849D7-3D9C-9020-9630-566CCB9225A4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0">
              <a:extLst>
                <a:ext uri="{FF2B5EF4-FFF2-40B4-BE49-F238E27FC236}">
                  <a16:creationId xmlns:a16="http://schemas.microsoft.com/office/drawing/2014/main" id="{3BB382F4-597A-AF48-3273-5281E943EB07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0">
              <a:extLst>
                <a:ext uri="{FF2B5EF4-FFF2-40B4-BE49-F238E27FC236}">
                  <a16:creationId xmlns:a16="http://schemas.microsoft.com/office/drawing/2014/main" id="{123A44C6-821F-0550-186D-55FBB82F3673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0">
              <a:extLst>
                <a:ext uri="{FF2B5EF4-FFF2-40B4-BE49-F238E27FC236}">
                  <a16:creationId xmlns:a16="http://schemas.microsoft.com/office/drawing/2014/main" id="{2F12A96C-E39D-C1FF-A353-FB1404D25B97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0">
              <a:extLst>
                <a:ext uri="{FF2B5EF4-FFF2-40B4-BE49-F238E27FC236}">
                  <a16:creationId xmlns:a16="http://schemas.microsoft.com/office/drawing/2014/main" id="{9CD58CE0-3B2D-2F35-D1C6-E5AEC31EFE0B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0">
              <a:extLst>
                <a:ext uri="{FF2B5EF4-FFF2-40B4-BE49-F238E27FC236}">
                  <a16:creationId xmlns:a16="http://schemas.microsoft.com/office/drawing/2014/main" id="{035FF5BB-7F65-0BF5-D4E0-A0E8C8CDD490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0">
              <a:extLst>
                <a:ext uri="{FF2B5EF4-FFF2-40B4-BE49-F238E27FC236}">
                  <a16:creationId xmlns:a16="http://schemas.microsoft.com/office/drawing/2014/main" id="{4E26DEA7-23DE-80AA-AABD-69C7B9DC5737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0">
              <a:extLst>
                <a:ext uri="{FF2B5EF4-FFF2-40B4-BE49-F238E27FC236}">
                  <a16:creationId xmlns:a16="http://schemas.microsoft.com/office/drawing/2014/main" id="{31A3F004-0BE5-711B-5C09-6D1802D2577C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0">
              <a:extLst>
                <a:ext uri="{FF2B5EF4-FFF2-40B4-BE49-F238E27FC236}">
                  <a16:creationId xmlns:a16="http://schemas.microsoft.com/office/drawing/2014/main" id="{0A4AB002-6CB9-6E7C-F372-AB442B878974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0">
              <a:extLst>
                <a:ext uri="{FF2B5EF4-FFF2-40B4-BE49-F238E27FC236}">
                  <a16:creationId xmlns:a16="http://schemas.microsoft.com/office/drawing/2014/main" id="{0CE3D2F1-745C-6DEE-0AC7-F139925DB34D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0">
              <a:extLst>
                <a:ext uri="{FF2B5EF4-FFF2-40B4-BE49-F238E27FC236}">
                  <a16:creationId xmlns:a16="http://schemas.microsoft.com/office/drawing/2014/main" id="{ACC8745E-EBB0-2E8F-DE52-60301251E09E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0">
              <a:extLst>
                <a:ext uri="{FF2B5EF4-FFF2-40B4-BE49-F238E27FC236}">
                  <a16:creationId xmlns:a16="http://schemas.microsoft.com/office/drawing/2014/main" id="{F0055701-4667-FEDC-DC02-8EBAEB400F39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0">
              <a:extLst>
                <a:ext uri="{FF2B5EF4-FFF2-40B4-BE49-F238E27FC236}">
                  <a16:creationId xmlns:a16="http://schemas.microsoft.com/office/drawing/2014/main" id="{1ED9B64F-2EA6-D280-226C-584B4BD892C1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0">
              <a:extLst>
                <a:ext uri="{FF2B5EF4-FFF2-40B4-BE49-F238E27FC236}">
                  <a16:creationId xmlns:a16="http://schemas.microsoft.com/office/drawing/2014/main" id="{41D4BF14-E1EE-1E2C-2C93-549DA993EAA6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0">
              <a:extLst>
                <a:ext uri="{FF2B5EF4-FFF2-40B4-BE49-F238E27FC236}">
                  <a16:creationId xmlns:a16="http://schemas.microsoft.com/office/drawing/2014/main" id="{5E10C235-D958-C631-D3A2-6C2AD2C15BB8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0">
              <a:extLst>
                <a:ext uri="{FF2B5EF4-FFF2-40B4-BE49-F238E27FC236}">
                  <a16:creationId xmlns:a16="http://schemas.microsoft.com/office/drawing/2014/main" id="{02290EA7-4984-9544-EBF6-C39E436CAA40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0">
              <a:extLst>
                <a:ext uri="{FF2B5EF4-FFF2-40B4-BE49-F238E27FC236}">
                  <a16:creationId xmlns:a16="http://schemas.microsoft.com/office/drawing/2014/main" id="{BEE5046F-E1F3-3D74-D9CD-1B2B91DFD137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0">
              <a:extLst>
                <a:ext uri="{FF2B5EF4-FFF2-40B4-BE49-F238E27FC236}">
                  <a16:creationId xmlns:a16="http://schemas.microsoft.com/office/drawing/2014/main" id="{EF9656E8-0564-884E-29FF-99000EEC662E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0">
              <a:extLst>
                <a:ext uri="{FF2B5EF4-FFF2-40B4-BE49-F238E27FC236}">
                  <a16:creationId xmlns:a16="http://schemas.microsoft.com/office/drawing/2014/main" id="{8F678B19-B92D-ECE3-CCC4-449D567C2CF9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0">
              <a:extLst>
                <a:ext uri="{FF2B5EF4-FFF2-40B4-BE49-F238E27FC236}">
                  <a16:creationId xmlns:a16="http://schemas.microsoft.com/office/drawing/2014/main" id="{6694B80B-FC86-44DC-8589-E2BDCAB52DD8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0">
              <a:extLst>
                <a:ext uri="{FF2B5EF4-FFF2-40B4-BE49-F238E27FC236}">
                  <a16:creationId xmlns:a16="http://schemas.microsoft.com/office/drawing/2014/main" id="{BDAB0776-DBB7-3652-E8E3-12E34943796C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0">
              <a:extLst>
                <a:ext uri="{FF2B5EF4-FFF2-40B4-BE49-F238E27FC236}">
                  <a16:creationId xmlns:a16="http://schemas.microsoft.com/office/drawing/2014/main" id="{7ECFD06A-2072-DC1D-DC8C-1E32F0C13578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0">
              <a:extLst>
                <a:ext uri="{FF2B5EF4-FFF2-40B4-BE49-F238E27FC236}">
                  <a16:creationId xmlns:a16="http://schemas.microsoft.com/office/drawing/2014/main" id="{2118699A-6C3C-E4BC-F01A-65AB089106AE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0">
              <a:extLst>
                <a:ext uri="{FF2B5EF4-FFF2-40B4-BE49-F238E27FC236}">
                  <a16:creationId xmlns:a16="http://schemas.microsoft.com/office/drawing/2014/main" id="{A8E6ECFD-314A-0030-6EBD-504679EB99C0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0">
              <a:extLst>
                <a:ext uri="{FF2B5EF4-FFF2-40B4-BE49-F238E27FC236}">
                  <a16:creationId xmlns:a16="http://schemas.microsoft.com/office/drawing/2014/main" id="{C02E9DFF-4C50-8730-BF56-6055D87A7FE4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0">
              <a:extLst>
                <a:ext uri="{FF2B5EF4-FFF2-40B4-BE49-F238E27FC236}">
                  <a16:creationId xmlns:a16="http://schemas.microsoft.com/office/drawing/2014/main" id="{962ADAF4-D9C9-1A4B-3692-F08DD4E744E6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0">
              <a:extLst>
                <a:ext uri="{FF2B5EF4-FFF2-40B4-BE49-F238E27FC236}">
                  <a16:creationId xmlns:a16="http://schemas.microsoft.com/office/drawing/2014/main" id="{C7B7995E-E98F-9E4D-593E-BC04A5FE0067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0">
              <a:extLst>
                <a:ext uri="{FF2B5EF4-FFF2-40B4-BE49-F238E27FC236}">
                  <a16:creationId xmlns:a16="http://schemas.microsoft.com/office/drawing/2014/main" id="{1AB8EE3A-E9F1-EE9C-CF59-20C1F9596F93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0">
              <a:extLst>
                <a:ext uri="{FF2B5EF4-FFF2-40B4-BE49-F238E27FC236}">
                  <a16:creationId xmlns:a16="http://schemas.microsoft.com/office/drawing/2014/main" id="{70A69C0C-5770-5E95-5D91-041B5077E15C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5" name="Google Shape;5335;p30">
            <a:extLst>
              <a:ext uri="{FF2B5EF4-FFF2-40B4-BE49-F238E27FC236}">
                <a16:creationId xmlns:a16="http://schemas.microsoft.com/office/drawing/2014/main" id="{1684A80B-57C4-7DDD-BE14-8DC2300A0CA0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5336" name="Google Shape;5336;p30">
              <a:extLst>
                <a:ext uri="{FF2B5EF4-FFF2-40B4-BE49-F238E27FC236}">
                  <a16:creationId xmlns:a16="http://schemas.microsoft.com/office/drawing/2014/main" id="{F8672880-B591-5ED3-CA01-9D12F7836761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5337" name="Google Shape;5337;p30">
                <a:extLst>
                  <a:ext uri="{FF2B5EF4-FFF2-40B4-BE49-F238E27FC236}">
                    <a16:creationId xmlns:a16="http://schemas.microsoft.com/office/drawing/2014/main" id="{E04DDA53-43DA-5846-BCE0-CF44BFE793F2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0">
                <a:extLst>
                  <a:ext uri="{FF2B5EF4-FFF2-40B4-BE49-F238E27FC236}">
                    <a16:creationId xmlns:a16="http://schemas.microsoft.com/office/drawing/2014/main" id="{1204C1A5-81EC-C64B-2FCE-157DB8C0ECA2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0">
                <a:extLst>
                  <a:ext uri="{FF2B5EF4-FFF2-40B4-BE49-F238E27FC236}">
                    <a16:creationId xmlns:a16="http://schemas.microsoft.com/office/drawing/2014/main" id="{EBD5FBAE-896D-E868-DE21-C7D3307957FE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0">
                <a:extLst>
                  <a:ext uri="{FF2B5EF4-FFF2-40B4-BE49-F238E27FC236}">
                    <a16:creationId xmlns:a16="http://schemas.microsoft.com/office/drawing/2014/main" id="{CB3850B8-394B-7DD7-D6CA-F021C6644C99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0">
                <a:extLst>
                  <a:ext uri="{FF2B5EF4-FFF2-40B4-BE49-F238E27FC236}">
                    <a16:creationId xmlns:a16="http://schemas.microsoft.com/office/drawing/2014/main" id="{FBAC90A1-B080-CD8E-3D59-3864B9537A09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0">
                <a:extLst>
                  <a:ext uri="{FF2B5EF4-FFF2-40B4-BE49-F238E27FC236}">
                    <a16:creationId xmlns:a16="http://schemas.microsoft.com/office/drawing/2014/main" id="{A3DD08F5-360D-FCAF-4BC5-8386A57C9C1D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0">
                <a:extLst>
                  <a:ext uri="{FF2B5EF4-FFF2-40B4-BE49-F238E27FC236}">
                    <a16:creationId xmlns:a16="http://schemas.microsoft.com/office/drawing/2014/main" id="{F6CE56A3-2B0A-D5A0-D963-1968183C8221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0">
                <a:extLst>
                  <a:ext uri="{FF2B5EF4-FFF2-40B4-BE49-F238E27FC236}">
                    <a16:creationId xmlns:a16="http://schemas.microsoft.com/office/drawing/2014/main" id="{D7DE1609-BA0E-2A5D-0AE4-81D85E5A819F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0">
                <a:extLst>
                  <a:ext uri="{FF2B5EF4-FFF2-40B4-BE49-F238E27FC236}">
                    <a16:creationId xmlns:a16="http://schemas.microsoft.com/office/drawing/2014/main" id="{AE4DDD73-DC6D-4396-EA67-D5108AE332D3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0">
                <a:extLst>
                  <a:ext uri="{FF2B5EF4-FFF2-40B4-BE49-F238E27FC236}">
                    <a16:creationId xmlns:a16="http://schemas.microsoft.com/office/drawing/2014/main" id="{69CF51BC-56AF-A770-2C59-AA060A5E76E8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0">
                <a:extLst>
                  <a:ext uri="{FF2B5EF4-FFF2-40B4-BE49-F238E27FC236}">
                    <a16:creationId xmlns:a16="http://schemas.microsoft.com/office/drawing/2014/main" id="{739E9D9E-594E-E41E-34EC-5E2A31377A58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0">
                <a:extLst>
                  <a:ext uri="{FF2B5EF4-FFF2-40B4-BE49-F238E27FC236}">
                    <a16:creationId xmlns:a16="http://schemas.microsoft.com/office/drawing/2014/main" id="{DF09BDEC-1071-C92F-6C48-7AA54FCB0631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0">
                <a:extLst>
                  <a:ext uri="{FF2B5EF4-FFF2-40B4-BE49-F238E27FC236}">
                    <a16:creationId xmlns:a16="http://schemas.microsoft.com/office/drawing/2014/main" id="{39AE9E32-6917-763E-AF0D-EBDD94607FFB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0">
                <a:extLst>
                  <a:ext uri="{FF2B5EF4-FFF2-40B4-BE49-F238E27FC236}">
                    <a16:creationId xmlns:a16="http://schemas.microsoft.com/office/drawing/2014/main" id="{14DE4D27-6197-2164-DBC8-531850196A31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1" name="Google Shape;5351;p30">
              <a:extLst>
                <a:ext uri="{FF2B5EF4-FFF2-40B4-BE49-F238E27FC236}">
                  <a16:creationId xmlns:a16="http://schemas.microsoft.com/office/drawing/2014/main" id="{21753F16-6868-BABE-58EA-AD53562564A8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30">
            <a:extLst>
              <a:ext uri="{FF2B5EF4-FFF2-40B4-BE49-F238E27FC236}">
                <a16:creationId xmlns:a16="http://schemas.microsoft.com/office/drawing/2014/main" id="{54569B7E-FF3D-3534-67C2-575B018E81C1}"/>
              </a:ext>
            </a:extLst>
          </p:cNvPr>
          <p:cNvGrpSpPr/>
          <p:nvPr/>
        </p:nvGrpSpPr>
        <p:grpSpPr>
          <a:xfrm rot="5400000">
            <a:off x="7294452" y="744178"/>
            <a:ext cx="309101" cy="309151"/>
            <a:chOff x="467425" y="2009500"/>
            <a:chExt cx="153950" cy="153975"/>
          </a:xfrm>
        </p:grpSpPr>
        <p:sp>
          <p:nvSpPr>
            <p:cNvPr id="5353" name="Google Shape;5353;p30">
              <a:extLst>
                <a:ext uri="{FF2B5EF4-FFF2-40B4-BE49-F238E27FC236}">
                  <a16:creationId xmlns:a16="http://schemas.microsoft.com/office/drawing/2014/main" id="{D6EDBE7E-BEC8-31CB-40D9-690D6EA9B502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0">
              <a:extLst>
                <a:ext uri="{FF2B5EF4-FFF2-40B4-BE49-F238E27FC236}">
                  <a16:creationId xmlns:a16="http://schemas.microsoft.com/office/drawing/2014/main" id="{B6583EBC-E37E-44EB-2D35-E3B7B6814802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0">
              <a:extLst>
                <a:ext uri="{FF2B5EF4-FFF2-40B4-BE49-F238E27FC236}">
                  <a16:creationId xmlns:a16="http://schemas.microsoft.com/office/drawing/2014/main" id="{939A732E-2D3A-5A87-AD1B-137EC45723FE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0">
              <a:extLst>
                <a:ext uri="{FF2B5EF4-FFF2-40B4-BE49-F238E27FC236}">
                  <a16:creationId xmlns:a16="http://schemas.microsoft.com/office/drawing/2014/main" id="{6D4A4F8B-5B17-98C2-FFCC-C95C7CB7FA74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0">
              <a:extLst>
                <a:ext uri="{FF2B5EF4-FFF2-40B4-BE49-F238E27FC236}">
                  <a16:creationId xmlns:a16="http://schemas.microsoft.com/office/drawing/2014/main" id="{B6643379-38FC-D778-338B-4269CDE64D1E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0">
              <a:extLst>
                <a:ext uri="{FF2B5EF4-FFF2-40B4-BE49-F238E27FC236}">
                  <a16:creationId xmlns:a16="http://schemas.microsoft.com/office/drawing/2014/main" id="{3F03FA33-DDB8-0D67-BA24-8F41CC1C6FCC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0">
              <a:extLst>
                <a:ext uri="{FF2B5EF4-FFF2-40B4-BE49-F238E27FC236}">
                  <a16:creationId xmlns:a16="http://schemas.microsoft.com/office/drawing/2014/main" id="{4DB63F70-DCBF-A4C2-1747-D9DF75DD6F17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0">
              <a:extLst>
                <a:ext uri="{FF2B5EF4-FFF2-40B4-BE49-F238E27FC236}">
                  <a16:creationId xmlns:a16="http://schemas.microsoft.com/office/drawing/2014/main" id="{B8C3D359-60D9-58FB-6CA6-C8CAB01740B2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0">
              <a:extLst>
                <a:ext uri="{FF2B5EF4-FFF2-40B4-BE49-F238E27FC236}">
                  <a16:creationId xmlns:a16="http://schemas.microsoft.com/office/drawing/2014/main" id="{9D72081F-6183-46E8-ABFE-ECD656A3DB74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0">
              <a:extLst>
                <a:ext uri="{FF2B5EF4-FFF2-40B4-BE49-F238E27FC236}">
                  <a16:creationId xmlns:a16="http://schemas.microsoft.com/office/drawing/2014/main" id="{170206D7-DE44-7F60-E7F8-1184A9161572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0">
              <a:extLst>
                <a:ext uri="{FF2B5EF4-FFF2-40B4-BE49-F238E27FC236}">
                  <a16:creationId xmlns:a16="http://schemas.microsoft.com/office/drawing/2014/main" id="{6A78B717-7230-C0AE-51DB-DBCC328C1926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0">
              <a:extLst>
                <a:ext uri="{FF2B5EF4-FFF2-40B4-BE49-F238E27FC236}">
                  <a16:creationId xmlns:a16="http://schemas.microsoft.com/office/drawing/2014/main" id="{2A2D171B-823A-7947-092F-DDA4A4577B8D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0">
              <a:extLst>
                <a:ext uri="{FF2B5EF4-FFF2-40B4-BE49-F238E27FC236}">
                  <a16:creationId xmlns:a16="http://schemas.microsoft.com/office/drawing/2014/main" id="{91A6F6C3-FBEC-91C5-7A85-71FF8CF76CAB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0">
              <a:extLst>
                <a:ext uri="{FF2B5EF4-FFF2-40B4-BE49-F238E27FC236}">
                  <a16:creationId xmlns:a16="http://schemas.microsoft.com/office/drawing/2014/main" id="{F1804AAF-CC20-FEB2-454F-5FB0454B96B2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0">
              <a:extLst>
                <a:ext uri="{FF2B5EF4-FFF2-40B4-BE49-F238E27FC236}">
                  <a16:creationId xmlns:a16="http://schemas.microsoft.com/office/drawing/2014/main" id="{00BD82FE-EF15-615F-D674-6BF50FE965F2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9127373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9DA08CB8-971F-0CF1-78A1-0488EA80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837D7A55-D093-D501-46B2-A8C829308F46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A08752AF-67E0-D973-F194-889BE6A9198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69FDFF0F-8F31-63BB-4BA8-34621A4EF49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8E89E7F9-FCC7-735B-C187-8CCFAE0FBA8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D3F5CB63-C527-0A5B-C09C-CBA560C87ED2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F31ABE46-5982-9053-E253-E36C3EC1E9C8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AB6D05F3-842B-075A-3E24-CA034BD90F9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4FA287C7-DFB4-DC0A-A226-1F51005F476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237A520A-27DC-C17F-63B6-5A8D71A3B0D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764DFB12-E1D3-470F-9A6C-949A43876DC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03347D7C-E8A3-0502-5F85-2B4DAA54A9A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58E1E294-5969-DBEE-A33E-095E9AFEEA9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1D65B644-1AAB-CDE4-B87A-338ED6AE06F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AD22789B-5A90-6C48-38AA-256DAB593EA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16FE48A5-C285-E001-DFCC-91184FBFB0D9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08D08824-FE39-1C75-14B3-0E80F95D5D63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BF021591-D0A8-B337-576A-2A123EB13979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18832077-77B1-21B1-E31C-61205006F822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2F1E3354-1E3F-C374-677B-BDC4F95295D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81A95DE2-A698-0743-BF4D-AC39414E3FDC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545A1EE5-F10E-BAD4-C3D1-12C3945930B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AF60EAAD-DBA8-53C1-E921-D6949AC0BC31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743A0CB4-7AD4-8AC6-93A3-61C6D185EBF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EC443391-D2DD-FBA3-BA9D-FA1F1A27C491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7D115A42-C13E-08AF-15BB-92820FD0F5FF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B512A2B3-8A64-9586-123A-DA5167DF8637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69A21630-B7A4-6AEA-0E8F-C726F16313C6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FB2F1ED3-C2C0-F8D1-AEB6-8D1C8429AD9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7814E54C-C7EC-8027-928B-E1F1EE26635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F7AAB36A-8F22-B81D-2713-F5BB87253C7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D507E64-7AE3-2B38-A193-B52D2EF8568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E200B6BC-43E0-BD48-20CF-72CB1EB48D3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3D316E33-8B60-3009-DF83-0102A9FB2D8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D503BAC0-14D0-53D2-CBC0-224F7814E6F8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C3BEBBD6-B8C3-4098-9D78-7E8866BEFF6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B02024E8-DB03-553B-DC00-A3F2810BAA8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030BD6D9-6B61-BA64-D29C-7691921845E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1DB82437-A518-0CE4-83A5-06804AA9B581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79ACB985-9425-BE0E-E512-C2DC4008146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978EB585-3E4A-8097-6F47-9C763872451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C774A8A5-CA9A-FD16-C909-3D15929FE125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E9B6DF6A-4F8F-26F8-C876-069F2090D04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4EB17583-EED6-4189-CC77-91EAEC49B4B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C3C1A942-9CD8-0836-E7A4-D7704DB2DFE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5E80DE03-7BE2-7C83-B300-FEF0CCD47A2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FD5FBD33-FC3E-E3C3-E930-F60D9F72074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23B9EB18-84EA-606F-2F9E-9C0A42B5BA8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CEABFCD2-BB37-521A-9309-96742105476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EF1E8ECB-B656-73FD-0509-1269765BDDCB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71658A50-0DCD-2806-54F8-02B6C345B0A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C70C0E98-4041-DA4C-C4FC-1C717FF5DA34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B44706BA-075E-D61D-5D56-E61A6575DF7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4EB025A9-7724-07E9-33EB-D9DAB53D31B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BD67E936-A49F-8957-24DA-673FE59CEA3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FA18561D-B254-9E2E-C37E-B0D2B90425DA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DABD3549-10F1-0B5C-ECE3-3918ED5B62B9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C886149D-1D13-74B4-E815-A0D27BA841A8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6D3F020C-77A3-C60C-BFEE-C570B43DB27A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9ACDE124-4797-90EB-B263-BD931FAE0E63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C4191CAD-FBB0-7010-C9E0-01033F7A77E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030232EB-36D2-FF3F-3559-D8C88A981664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057B8403-D713-B2D3-1092-50571C7786DA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D85909D0-A631-3159-07B6-689DDF7DCDB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EF03FC14-BCAB-5C4D-26FB-6D29F112AE6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DFEC37AA-2AF1-B454-E87F-6B1FD3165596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B91253F-D5A1-C995-12A8-2EC11225866C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E281EAD7-82DF-ADF9-B7C7-5BF43BB236BC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05DEBDF4-6A8C-63FE-CE3E-4EDFE9A871A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7B400FEA-99DB-C3D8-25BD-3FA2BA8BC4F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CCE03E50-9E2B-95C7-545F-CCDB9E4BB56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6F742FA5-0866-E5DB-65A0-51D9D971935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D14BFB16-E971-10B7-805F-C706C7AFC18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6BCDA0B3-7234-0F18-DB10-E6229E72FBC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5FCB5762-3A64-FE5A-161B-8E6933B82F8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7F34B86F-8AD7-A82A-87C0-D31FD1676EBA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A685C732-8B63-538D-DF86-C2D37F7DBAD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CBF9F256-7410-C45E-C60F-17CADA60A60D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82BCC150-A3B6-001B-E3D2-CB952F45A646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FD52FCCE-6D00-69EB-5954-DCCF5BC0BDB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6C544954-F76F-6C14-7B29-54271B08D86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E01FC79C-CF29-EA31-ECEC-1D4091FB21EC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2A171D0C-B426-DDB3-EB6F-0809E2C5C194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8D47ABC5-8EE8-B32B-3B71-8B16E5F4CAFD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0B755801-7DB0-397F-F1A8-79C7A0691B27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93DCB2A0-9E00-5AB3-05FA-9FBC0D3DA06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E2F95A7C-0799-BA11-707F-13E7431D4705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3EB985BD-8FA3-C8D2-D416-80EBE78D03D4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4452B235-A4C6-0F3E-18BA-3CB1862CE3FC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1D435FE5-2F02-090F-D890-F47AA6E5A0F6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CC475E59-258C-9B61-2266-D23C9580A2CF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6FE77EF2-93CE-CF37-BE05-C7D2915083C1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F0F05717-BE39-9CD3-C410-8E8B3CDCF6E1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91915D5E-1A42-A5D1-F6BC-66884B6E5913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05E88DFA-2F20-798C-BEDB-CE95D74C2205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CA99CAE5-7318-367B-4074-D5FFBF5296E6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0AACD4BE-7A9B-BD6D-E3D1-D2720241C313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36532D0D-2434-8997-8E4D-BFF719B3097D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0FA08BB8-7770-F9A9-E9C4-734012D2867C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2A02418B-0455-3DC1-7626-E2CD65FE6CEC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AEAB0A90-5F99-950F-DD39-DC1395A10AF2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90BA44D1-2191-4B69-D4DA-E6AF3C3CAF96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1A2032E8-D0EE-1E27-39B8-836F5CC20CA5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4B3BAB6A-C075-E54D-8B85-E822EA9338E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8FBECE37-A323-89C9-9F4F-41F87587CB07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6B97C289-B505-73AA-69D6-4FED7DECF6DA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5101EDE5-915E-CF3B-2BA8-B11FDB5F1BC8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9A790F39-6BA3-D8B4-6F9E-C010F4D464D6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252F8A1B-7612-224F-C307-2B4533689F3D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FFF25B2D-DFAA-B361-2E00-449D30C5CF5F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6F7B553A-B50D-3711-C9A7-0B3302AC5FB4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AA74B96B-C056-0DEC-5FCA-32DE5D00C4B3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D4FE3F2C-0ADA-E8C9-E7ED-E40A9D5A172D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16F70660-AFD7-A978-10A2-1A79B8BCB9A1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F1D202F8-01C0-391E-4F11-A0E5373D83F6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774489B4-35F0-C047-FD97-9AECA5B6862B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B1071761-B0C0-C2BB-AD99-EEAB3AC4F9B6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B553FF21-45EE-A6CC-0548-C9ACE1AA87B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E6D4B357-C6ED-2ABE-33C0-AFE731E590D7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EEB79ECE-07FD-FB8A-07ED-1B485F683466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C8C1B0A2-C492-F554-6D10-4DAAF37EF2CA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12DB0E92-C43E-A863-DFA4-EA2AB2788EF0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E678DFEE-E002-18D8-FA9C-15BDEEE3E85F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3436C10A-F0D1-D24F-05E0-F44722B75CD5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E28F2880-71F1-291B-91FD-D3E49AB2C643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B7502BF3-8939-460A-0B2E-45EEE540DCA1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8B6BDDFB-A02C-0BE7-AAD3-4C4C58FF71BF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72DB280F-032C-2B3B-86E7-8D32DF5217A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DFF19F83-1C01-6299-438D-70E88DBC0BB3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E82A8702-FF8F-BC5D-2477-D35F606F7E83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60F61355-C7BD-1FB4-5020-AF543BA90FA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AAC1451B-323D-D48B-3A7E-5877B92191DD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F5F1BBDC-0759-A6DA-2229-0E3AAC28BD95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200431CA-29C2-F7B9-BAE0-A3A9F4B3E4DA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20BD5070-3C6D-F36F-C19B-A118D139447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626ADF8D-E8AE-3C8C-E275-FC5AC621931B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821EE26A-7736-9D1D-F82F-7DF1DEF6C1C7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079E8033-C393-C268-4585-EA4CF84E8DD9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BEB002E9-29CC-AEB4-A98A-FF71FE49B0DE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F467CF55-E381-D5D4-8226-792C177AEC51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7D8DE0F9-6250-4A1E-4163-6C40AFCCAA2F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BCD62C81-0964-AD51-AD00-230230C7C4F6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1AD9AEEF-204B-66D1-A227-55685A9B99CD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07FC905D-ACC8-2755-288D-29202FCAA1B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D5DC57EF-561A-A153-39B6-90D86D42C24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23765BF8-1E42-9683-8CD3-0A29028D0BDA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9ACAB9CC-577D-EE9C-76B5-C103A6F3A3E7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CFDE6363-A199-6DA7-CBB9-99DFCFD54900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BF5D938F-5C8C-FE64-0FD9-2799833E0EE2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BD9AFC62-AF6B-08C8-D7D1-7795062315C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BD49882F-CC0C-73C9-F3E4-7E8B0446AAEE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04FB68E4-D8F8-2143-A9A5-EA4E0E916EC2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9BC37EE9-CD60-7B27-7A14-AD995E4916BD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50CCB466-ECD9-1576-6C7F-B0446BA855D5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D28264E7-11D1-80D3-201D-7BBA8B90CEF4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B65C1F97-EC1F-DFC2-C75B-B5A2443CC166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C32ABBB5-B6E7-42A0-C180-FD4DC000CB12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4B8B63B7-FA90-B65A-3D23-059B5A33FDC8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867F1E6F-4FEA-F9F0-32D7-74E64EF4D373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0FA43BC2-F342-14EB-066B-D870A049B21C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4ADCE43C-A488-2F67-B17A-0AFB8353AC3C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1F6EC88B-84EA-A373-B66E-304B1B49C101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A26B091-BCE6-B562-43C2-5243E6E32E8E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9AE3D907-6B32-189E-372F-5DA9BD35E30E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99B83340-4889-3FDB-AE68-07A5DC97D106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D9837918-6776-DA10-4BBF-51F51A52A9BB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8BECDCC6-F7F4-00AB-9985-F94B2F418710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CCEFD31D-FA01-DC4A-741C-E61E0F6BFFB8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D2FDB1CE-05BD-B1A1-B118-DAD28E1C790C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681020A1-4CB9-81B0-E867-687C042A3E5D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DC0A4464-E59C-A016-FA17-BC4CF8EC12CA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D164450A-39F0-32B1-52E4-E25A410FB6E2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7BC439C9-C011-0441-67DC-827CACFB6A73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C835711B-0B43-286C-84BB-330BA000EF97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4EB828BC-7B50-6318-371C-D062CFA5095C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B0569702-1287-D244-FF84-0A679DFE5B0F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E790EFE4-F217-ABCD-BC24-0933C754DC02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5BB7F121-035C-613D-682E-9E611BC4A15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F2AFFB04-7760-77C8-3BDE-99A01A7C4FE9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FEC960CD-44A7-EBD6-168C-1AD032D717BB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7679E54D-4F76-A0B3-494D-4646443A2750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0561DE6C-BA0A-4370-5F80-B64C86646B4E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C7772A8E-E3A7-AFD0-9BE6-39AA538B3DA0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A368ACE2-19AC-E3AB-8B49-0E4CB1455EAF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8F044AC8-065E-0724-6BBA-BC8F636B6394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A366FE2F-C82F-D339-100E-468781F3B12D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3FBD0A29-682C-9FBD-E3D2-69B233D62FC6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F4B8D533-722C-DD8A-079D-1C3DD85CFF45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A32BD64A-FC7F-5F9E-BAA0-5347F6DB347C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0EE95A12-6416-070E-9651-A490344EF6CF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C2A46DE0-4B84-6FBC-428C-28DBB8331617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1B999039-B25A-E247-B984-CF2EF041C3FE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2FD1BC08-3EC3-55D8-538D-D863AB965917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9B1891C5-0915-7963-FA8D-8F5A7DDFAA4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CE8009BA-5AF6-1A59-83AF-7FC0B869C63B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DA3CCFDF-92A6-D27C-9661-570618B3304C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997DA977-810E-BE47-E0BB-D4975C67943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0A18A1DD-A488-7A93-9A7F-51B858796BF3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BE3B57CA-9D39-662A-AE8F-A53FA4EE8D46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F67645C2-ECD7-8F9D-647C-CC753610A047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F297EB4D-1B0D-DF43-3E3D-33FAEBDE802E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218" name="Picture 2">
            <a:extLst>
              <a:ext uri="{FF2B5EF4-FFF2-40B4-BE49-F238E27FC236}">
                <a16:creationId xmlns:a16="http://schemas.microsoft.com/office/drawing/2014/main" id="{4EC5EA2A-D224-A9AA-00FE-67E629F17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011" y="520931"/>
            <a:ext cx="7421549" cy="41286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9F04BDAC-8753-0620-C0F8-2E896C0EC882}"/>
              </a:ext>
            </a:extLst>
          </p:cNvPr>
          <p:cNvSpPr txBox="1"/>
          <p:nvPr/>
        </p:nvSpPr>
        <p:spPr>
          <a:xfrm>
            <a:off x="3464851" y="0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Quicksand Medium" panose="020B0604020202020204" charset="0"/>
              </a:rPr>
              <a:t>Overall Class Diagram</a:t>
            </a:r>
          </a:p>
        </p:txBody>
      </p:sp>
    </p:spTree>
    <p:extLst>
      <p:ext uri="{BB962C8B-B14F-4D97-AF65-F5344CB8AC3E}">
        <p14:creationId xmlns:p14="http://schemas.microsoft.com/office/powerpoint/2010/main" val="187267235"/>
      </p:ext>
    </p:extLst>
  </p:cSld>
  <p:clrMapOvr>
    <a:masterClrMapping/>
  </p:clrMapOvr>
  <p:transition spd="slow">
    <p:randomBar dir="vert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2BF9D17D-63D0-590D-28C6-14E064D9F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42637835-DE5D-07CE-C4B4-DB4B59A49750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7A58A45A-734F-3517-35B2-2D831DC3785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D44363B9-FF7A-7BF7-578A-96B7B1D3A88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3E251C5F-1E9F-EBBE-A56F-C02E92287AF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6BB2CEFA-503A-A847-483A-FCD379DD6F3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1F90D67E-C36E-E4D3-B56E-D5B241D4C8E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64E3D76F-456E-4261-6FE0-75D2523744D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F96DC2AB-2CCB-961B-9298-EB908E339968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8F49C3E5-1524-7B11-C2E2-5A82866AEDA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9D752A7F-57F6-821B-DDD7-513D567ECAC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47B866BE-F9BB-CD84-FE26-074DD414447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287B488F-1F0D-7625-0A6D-1A630A9621F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85D60997-8057-E19D-DFBA-17CFCD7A387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BB2E0D37-CEE2-52E8-FD10-A65660FC38E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ED96C09B-4C30-E1BB-04F7-575D3239F5D7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78566DA-4A7C-42F9-42D4-C74855A9056D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D54C3323-05B8-2977-D1CF-4BD69D3264C1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39AE2ADC-6A5F-A0F0-D001-8613F5E68E9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1CE9C423-9BEE-74B6-AF35-2A75918565A0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5C3B039A-F7B2-31E3-04AB-0A43C2BBC9AF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06B1B82A-7E68-9617-8A3E-3F12C10652AF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29C07B4C-2211-FFAB-F2D6-E4E415222A84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A76626F8-816E-D4EF-0AF4-6768C380B6F2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3276B97D-3B21-F8EF-DF2B-4AAA08D637C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C54FBD02-CAB4-7CDD-8D2A-3AD3166C1F6C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2076FB2B-677E-CB8B-A725-26B52C53EFD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920F5EA8-C710-E2C5-DBCA-71B8F1230F8A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FA6B7596-0DCD-18B1-01D0-7C9C14E8325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AD90CCEE-98A8-0240-1251-A28B03B467D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295AEFA3-4F29-CFB2-0A3F-89B125C90CE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066D1110-CC81-BEB7-C5FD-1D1B11C47A7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B8E06373-C1CE-B183-0C1F-74643D2B0A3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7EA32044-280A-41F0-A174-7C4BBD946B05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8A359583-902E-1E78-A05D-090BC111779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210D367F-55E1-AE31-A9F1-518C5BD18BEA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77FDDC1C-1A6C-5051-A268-FFF55702DC8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8BAC0FE5-1992-7959-5477-176B7CD49FF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CC303612-0A60-C464-EBC2-4DA6713B5E6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79302592-8048-1718-9150-B96E25D3841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236CF966-F606-C752-9A31-A5E4CC4CD03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89D74E2D-5AC7-D76B-3DEE-8DFC635B0192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440F3A0A-8218-5D14-9DC9-91331527B3C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7CA37292-9EEE-2BB3-DD34-612E18964A4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59BB2D50-D46E-E0CE-7251-A6A92F81BB3F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707F320C-C2FF-5DF3-0F7D-7CCFD7A75EC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AD6F6161-7F44-8663-B27D-751DB2ED943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F338AB81-B66E-D522-1791-57AE22A342D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CD981E27-2D54-4BAC-1D9C-A4244E519777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0C5DD6BB-B63F-6CE4-BFA6-E7FADF1AC7FE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8051552F-3A00-2A99-722A-920C77C7E6B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5CC15443-824D-2822-E239-00851A9B814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76017BFB-060C-AEA6-23B0-3496C64A013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93655F61-90FB-C69B-9720-08761742B53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4D7923FD-740A-EC03-B25C-1D00D0DCBFFB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4FB2D755-04A9-7477-0C2A-DEBB3CECC5FD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03C8C16A-7BD7-DDFA-E938-9EB0B5C60639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EA66E31A-8198-E2A4-FC62-69344F539EDE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03BBD7E9-F3E9-86E1-F13E-008D3BDFE80F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DE02E597-7173-3CEE-976F-F23293F2A4DC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0B357560-323A-06E5-8FB2-117C9CD63C10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878DBFEC-5664-2D52-9223-03E8203ED4E8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D5A7F6DB-BFEB-6F44-EEFA-9B54E0AA0A5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62FB6873-CB14-D181-98AB-AC097F18143B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0B6F3E33-35CD-E868-31B3-61425D3FB0C3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78CB23C5-1E96-CEA8-B18B-C3EB04C64BE0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E2C1AA2F-27E2-1DBC-5A06-35D61B53C6A1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3C9369E3-A64F-2D55-A5B6-1955A6D960B9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909B797A-29A6-C765-50B7-C32E9BD5564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4AE3536A-C4D7-7FC8-FA6F-16F6DB1A3A1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17ADE73B-AC68-D7A1-242E-A7E99491F45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8CFF4450-0F1A-D95B-A1A1-80A032D24D22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56A5CFD4-11C0-CFFB-66F2-7E62891DB30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F9030986-3D8E-A14E-2F48-2215B119B4A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02DB7B5A-2E68-E8BE-8E8C-FE097E4DAC1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BA94FE0A-ABF0-0CD3-5CD8-2AB8E108ACE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7ED7D764-8FD9-F186-DF34-C09B7CCFBB8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9131C38F-0B95-D65B-DCFD-D4406F7459F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E2E005A9-443C-ACFD-DC0F-6C20AC472B8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6B0F8685-778A-B6E0-602D-231CB7A176E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A3764F5B-1317-19C0-EA8F-892CCD80DE4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BDB3F2F1-4108-849C-026D-2AA70602ED17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745187D7-6CE3-267F-5678-DFF3AE9FCE55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9B493ED1-5A4B-2C3D-923C-A5A5B414EDF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37969D76-A1F0-BFD5-A99D-4AA8AD3E4115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F20DE124-F45A-0080-07C8-F9A35DDC53F3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EF0D3A27-646F-7FB9-E8C1-986A8FB8CDA2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A3DEC9C5-B3A3-AE29-E099-7A154AC0CE52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CB01FB3D-0E7C-512D-DC08-F806615F55F0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B130833D-7D29-E843-FCB9-716A1DEE709D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BA06214A-D58C-D3CB-8186-D358C94C368A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5C159B50-F3B2-B27F-A32A-7979A7A0B860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D5355910-3FDE-A1A7-DD1B-75B893322E6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CF410F43-7FF1-6046-37F7-F1BDAD2C4521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4AD6C6E3-0ED5-9DFE-DED4-EA08E4B7DD97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F568750D-45C8-4A1A-78DD-E724F87683D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FCBA568F-211F-DA4E-DD70-A80C733B0398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1B82B5A8-5954-564D-38A6-C053B63CA406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00CE6CAB-4B6F-E18C-B105-682B6E7C2DA5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D80B95CA-D721-C482-72D7-FF55EA2179F6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14EC3199-6E56-EA6A-818F-444620F8490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9A2B5399-0042-6339-7743-AAD30F222930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AF0D11FD-1043-F70C-7F4B-2F3F72959F0C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F0D9D7A3-D72C-009F-C3CA-3739327D1FA8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C379607C-5326-CBF0-469B-6AAD15FA6760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984D70B6-7C77-2B3C-01B1-638AACC7781E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5C4FCFE9-9B9B-16F5-186A-158E591BCEF3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0C721A87-F61F-0B8C-4C89-F611637CEECD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EB4525D5-D1EC-AE32-7068-60BEC6219A1B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AA9A681E-6568-A9C4-221C-1A7D6801C45A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B6615E45-D9FC-62A1-579B-6B4ED481FD00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D63C0764-E2FD-3201-E334-61FA99E31825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996B000D-A4EB-29BD-E73A-31D99F823357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6E392A79-CC70-9D4F-CE96-886B5D289131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C333CCEC-91B7-95FD-778B-157E7BA3B102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4AA0A60C-7E8C-8464-E29F-FC10B4FAF06F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DAA5944D-541F-AF04-3EE2-0517DD9F1F90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3350D920-A18D-B721-7973-861B2E8B3180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A9CC020C-4773-F2B1-2A21-9269EA9A5FE7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30F336E8-67A6-8860-0ECC-9AA95FC9D4F9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97D9C76C-122C-B2EA-BB9B-DA77EAE465CB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81E76782-E8CD-51AE-CADC-DB437F6E707B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624F23F1-904E-5867-675A-655893FDCC0C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F8E357E4-E840-7668-97A0-E001C8CA7DE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1A9897F4-8EFA-F48C-6B5C-AE763BE0421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0C842C5D-4B7E-12BC-B0DB-3D4505D25792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D82FE8AC-6204-1F5E-A60F-4C7EA2D813E9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2E332B78-7C58-D939-E50D-35ED51E7A21A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93E9407C-71A8-8585-5A67-05C11CC3CC6C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B023C2D5-4F3C-6EC6-C72B-94F664C44C8A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EC2048EB-AE02-C5E9-DE93-6177F3E4094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5E4546B9-FABA-E182-3EBA-A4443747F23C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B6A07507-EE31-7529-97AF-5CE8B199D2B3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9610206F-870A-651E-5FDF-2AC3DE029F6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BA8000E6-D26B-48AB-B23D-ABA4086DCE46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3E6FEA0C-045F-7A2D-782E-7CB6BC93F5B1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E74E4871-43D7-9A10-8F03-C1F3F2925B7E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00353DF4-5598-80BD-A82A-B6EC9A11EEE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F1357C77-6AB7-F603-9F3F-6077666FC335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9CA4FCC1-76A8-70DF-9DE6-0B25DDA466A1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B86FF418-ABBD-399A-6320-5B8462760591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61ECC78E-D57D-CDC2-D25C-122546D0918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D768C115-FDE6-508B-D217-B364CD2D377D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19EB8D7F-1CB6-B0B3-B839-ABCBB8B406D7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84C1123D-DF8B-3938-9B9C-8D9FBC985A42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8035C906-6866-A881-D5B4-9D6E72BBD393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BE0664C7-9AA5-63E2-C25B-47A782892AAC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2F109845-9243-7C5F-F8EF-F5BE39654C54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2F6EB20D-74FA-F15F-3FA1-ACDC3C4CC174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8D99B8AF-2A39-FDD7-A3A5-E71C6DD7DAB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F0FFD56B-37DD-145A-2690-BF486AB6B366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A6411A33-2B93-D653-2E6D-95380D713FB5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D9667290-827B-2C50-6395-BEB3563EE832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BC5F9DD4-0C50-7CAB-A551-45296FEB0C7C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11432240-5111-2950-501C-CBB5B5D31EA7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F5D05805-EA73-974E-FE88-85FA8F818BF2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511EE90E-9F21-1B42-F1CF-50C855710641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70981CC9-3317-48C7-06F9-19BF06E8248D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2ABA17FF-4FC2-69F9-02F2-E80041E46F8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F3AE71A9-F8DE-1407-635F-1BDC8FC7B92C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B145EB6F-401B-FE93-0E82-9767CEBA9CE9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418E6DDD-57CA-ABFA-9875-C395AB4FEC1F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BB2D57D0-2A09-80A1-4BDE-5B3105B1CB17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3B456DB1-42AE-A316-3A24-71CE289F301C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CC368AFB-D55E-A021-0F6F-D46B35E56DB8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DDD5E908-EEF2-4692-E72B-E8452F4F3AEA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9CFEEED3-BD77-9DBB-930C-F0D6C3AACD32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80AD4345-EAB7-3BA9-13EB-87F9F3DF8649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118470C3-0164-44DE-C0E4-6C571EFAB017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DD499CC3-305E-CA82-9A3F-65B3547FC44C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6C840E04-52ED-589F-67BB-A1AEB777ED16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A8A41AA3-1EDA-B42A-0BBC-5BE26599FEAC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9C9CD32E-5B6F-FBC5-1AE8-6921E7582C49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0CE86300-63D9-84ED-A9CF-7C91A0304FFB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2EDDFA46-8AD2-ACC3-1E5B-72BF03108A2F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81D9F718-D458-112A-B81F-468705353691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D86E56F4-7D23-F10B-2D47-B6C3E3D41148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93702A65-BA96-40C8-0D57-A63DEE31FA9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128C8387-7E06-A566-A2C8-0D76796BDF12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4B2887B4-3535-1EB8-85EE-F180E047B93C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3033BA8D-0DEB-0BB0-2715-DAC10280028E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57980A53-C420-77CF-DF42-2AABD4119B4E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EF7CCC47-190D-40F2-40F7-6FB2470C9DBA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17B7A1B6-74F3-0B75-8613-585940BD2FF4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D2FBFDC5-0E85-7F4E-3E4B-83719080C608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D878318F-124A-6F78-F87F-E1D5981EBD4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37B2C21E-6EAF-0F29-EB75-39C1E9E1050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7826B3F7-F6F1-9C8D-BE01-337A6FEAA919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87064977-6D1D-7768-AA68-D9063CBAACE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693C9898-C825-90DC-814A-6AF372D17966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A43F988B-8FC0-79F5-566B-160A4C4D270E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7455CCEC-534D-772F-5446-BB50A06DFCEB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21F99C25-A334-9C28-9969-C3FF43349376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E94284AB-1C63-447E-FED4-BF632660E65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411849F8-D62F-194B-1A9D-949EDFD6C7FA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DE900430-8AE6-E6DB-B9CB-CA1EE7460057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133913F4-7F9C-6BD2-9014-22391F65768D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36441E74-E2F2-B02F-0490-F0759E71195A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11153051-EED4-904D-4198-53482D4B98C7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69C86105-290D-C185-7456-A5042C3642E2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393A439E-9FB8-1450-AF65-BD658E8134F7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26A44D00-CF64-C3CA-7119-571EB5F75D09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9334B640-3549-E6ED-B0F6-C8A662D471B6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40CFAB47-4CEC-1B34-8B0E-03A75FF7C062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19F99B28-53B2-6C66-E47F-9A7434F05733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A39FF138-BE99-1128-F409-F0A955F95CA0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F06E2283-7010-3097-531B-BF464F9F7A61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2AE280A0-C18D-691E-80E5-0B46FE0208EE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564AD945-0E24-769B-E802-E3FE4D82596E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E7B93654-CD98-49CB-0D4D-6E0956C3EC68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982A6791-3BAD-1B0A-5D7D-B0C3001691C1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1D24676C-4041-10C8-5674-87A0F5DCF301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06652DC2-3C44-16DE-4F8F-0ACCE4D80084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F07B5214-CEE3-B849-6C85-88EF03292732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C708D795-70A5-842F-BC7E-CED2FF0FE596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162215DD-D4BE-5E94-3ACE-E85AC341D077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52B760CE-BDDD-907E-C86F-3D481E753D7E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D0D0C203-2674-6919-1D5E-99A20825F98D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0E6B399A-0CD1-15A0-B212-77455886EF8E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74D390A1-C66B-7007-A6EB-11A4F14DD831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ED450F30-50C7-9714-7807-BECA9031E767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9BAF5F63-91AD-36D0-B4E4-ABA9E1C1B95E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DE455FF5-A3B5-F8E9-4E47-E60DA62433D4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309B656B-99DE-3317-8DCD-1A15FC61EED9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7E58EFB0-0F7B-56CE-7853-15264FB1B0C2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99B57348-327D-E435-E874-A7656C495F8B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BA4DBCF7-1409-9B92-4C1A-DA25FBCF89B4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894CCEC6-5891-1251-1E0A-ABB8F17BE1CE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88ED557B-BCD7-1CF0-FA26-6D2B679F1749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CAE885B4-8494-5648-899E-59DEB19A5B86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407975F6-EE42-342F-486D-6F986481A83B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5AD4C40D-0BEF-E480-D701-7E1D44BB941C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5C79A416-50B6-7EF0-0E2B-A71174E2186B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54D1ADAE-B662-B10A-A2EA-5AD3EE4204E5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520831F4-B514-1F6F-2366-C11F0513E395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D5C5420D-EA1C-EAF0-A98C-ECDEC056ADC3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BF784342-82A8-922E-6F22-AC15AF8ACE9C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CDC3FC53-9042-626C-4134-556D03B2849A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64A2FC1E-93DF-9C0F-F5DF-B652A3E483D6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21989103-388B-C521-0C61-58C77F90BEEC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030ACD1C-A6E6-3A40-236F-B6E959092297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D1B2489B-0C9F-522D-A929-EDD6AE470FA5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30825DEF-072C-5980-A163-3AFAB7410543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EEFB1164-E821-3230-3CB9-8C32F84822BC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DCD2E3EE-9C82-3998-014F-F921DC0870DF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82D35383-1BF9-475A-5217-3619907E0D64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2AC0938D-7E89-F741-73DB-7AD5A3AB18C3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19CAF2B9-B2F8-B713-4195-05A1EB30E2CF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2933C869-6A29-A70B-F468-786E745897C8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BE78B87F-C863-F1B1-EA64-0605551AA01B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FC5680C0-9385-43F8-4DD3-1C28F7209141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CAE19415-7A0B-171E-CBC8-3FD7DF460383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120F0C98-974D-84C8-81D8-6AEF60144850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D6CFD52F-C5CA-4618-DC13-AC78F7949793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4F5B8E53-72F6-D9B3-C3DB-A206D8437238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08EE9A34-C8B4-CC4F-81F8-8A01EFB900F8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3634B993-193A-0A59-E25F-F4E965CB1FBE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C6624FF5-0AEA-6A10-4353-65B36D4369AB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0CFA9286-7EB6-B1FF-339D-4313441C30D3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11F5420A-46F8-F950-ED82-D172242DEFEC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C885AFD7-2763-0B95-C5E5-8E5A4A9BC10C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587DAC42-A3F8-6FA4-6EBC-9087E04FCEDD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5A31DAEE-77C0-9619-C982-F308CC2264D5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088F5A67-4423-D2CF-7FBF-82323F16199B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CCCC091C-9BE8-FA73-0C5F-8B1D9554A924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FCFCF2F3-F58F-F182-B684-B2DB247F77B5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AFA12D4F-4501-6157-3C41-60A2230B1E8F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568F0151-90F6-1CEE-6915-1B181875AFB9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7A5E3F6D-B971-E499-18C1-6D6514F7B013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3C799FC6-FC18-6550-FD5E-53D421388671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7EF725C1-697C-96A6-53B2-0B1C0F5A5215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D426A8FB-3166-B6CA-ADE1-EA0551BD3857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68A698F9-987E-67F9-24B6-0B7DE06B1E33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864509FD-6D93-48F0-C367-E9A408D5076F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1A4FAC12-D354-ED22-24EE-D0FEB2EF46E1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FBFDA1E6-57EF-8859-E71F-915E3FB0644B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F3C4A676-5925-2760-CF70-AD85A9099A9B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978B4F7F-16B9-9C59-CC71-1A6AF548CC9E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433DC0B5-868E-8A3E-00FB-23DC7922061E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0BF9FC73-8F36-0C60-BD29-9EB7AF58F137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0F7BED2D-A31C-A573-5717-7FC15EB7ABD4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077D92CD-8932-B068-1321-2592F63F7B84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2F622B38-E65C-209C-0130-99B5709A8C73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544F7E83-1068-E613-00EB-90ACFF3171B9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67DF7772-3AFB-6DAE-C692-3C9ED9E54A8C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BEBAC8F3-990A-E174-DACE-321CFF4943AE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97D5D2C6-8E01-254C-0D03-05CDC3E2BF25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E1B0439B-9BA5-D0AD-7710-FF79C1BD4B82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6E62FEDA-B38B-6411-1E5B-4C108B144197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9347CB20-E02E-65B7-E774-C9AAC802D3A0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5703FE63-2867-5A3E-34D4-223CBB63BAFA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E5CC3F52-8635-CDF6-BFCD-1076EF26E443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21439524-8546-1686-63DF-13222AD37321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4301E537-6F89-178F-0559-38481706B1AA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CD9EB0B9-A9C8-F16F-EB94-52974996D4D6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7380DC53-E9ED-CEFC-A415-8BBBA2898323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92E3D518-D80E-6FCF-CB52-365E2DE1AD24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9D810B5B-0BFE-02A3-3FC5-2F4DA94729D3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FE8E42EF-C7BF-177C-2289-B059EC1AFBEE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9F75ACEC-F6E0-6E05-98A6-6B52C87DCF88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3D5960DA-F75B-9C50-A700-0313E600B4FE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9D402982-C327-5DB5-235D-CF5FA4B381E3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CD030BA6-9CE4-6BD1-3E49-782480EB405E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4E8F6142-393D-5F75-727F-86EF982274FA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6610F6DD-B49E-731D-8C52-FF6094E99210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0580415B-D59B-BC2C-A483-A0CEF6ECB226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DD3DC0CE-3ECD-EE2E-5731-DA07F7D75213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23465BB6-89CE-0185-9C52-EE8B75D472DB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38E8BC8A-2BD0-D2C5-DBA0-B474F841AE30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16077695-92C0-A486-0C4F-15730247F15E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ED3B4532-26F8-0F28-1F09-938B6C0ABEE5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71ED6C38-005D-08F7-B58D-7F6915C55296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65DB936A-792B-4753-5F36-C5DB36838190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E51580A4-8264-3A41-4450-00D5572159FB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695F8972-8945-6ABE-1676-01CA24AB1E54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DDD82BE0-1943-CAA5-81C4-62B14FB809C2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5D3720B2-5EB7-5F77-7FB4-2A954F21DEA6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625EFB7E-E19F-526A-5A7C-5EFF021EFA7C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1812D663-1129-15A1-0137-FDBF7AF14327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60D26056-B485-F878-1C4C-D88070514F22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B25DE911-8948-26CD-B9F9-6F0FC8E1CAB1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F6160907-912D-7A7A-2C08-FFFAC4E4DF63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F40443DF-BE9B-1FAD-21CE-4A4CE4D15E3F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4CA0D4D7-EA20-127F-B4E9-8CEDD055CD7B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97A588F9-0FB3-EF44-629A-C0C7F44AE486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5CF3A2B8-D418-B605-BBC2-D9A084663A18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6E4ED51B-D65D-9C4C-83CF-87F0DBA7E897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5C063275-44E7-67D6-D944-DF3536D881CD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6088F70F-F99E-CA01-CE34-EC0D1E32BEFC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01B9B970-258E-0EF1-F3C3-707B7AD0C050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D0AFD81F-3AF2-C0CE-3478-BBA0555F143B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DB5E3765-6AD2-2D90-68DF-B7A41FD2E5CC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A48B4AD1-B663-983D-A1DF-D5A1C8C66DEE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87983C75-7A2C-EE09-FD9F-CD8D9ED85263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A0AD9B93-F39E-E858-DB9B-1ABB58786789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38544552-C2B7-8583-5E72-EDB663485CE5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60ED4DAD-6B38-B299-5B88-63A04BA87451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79A17D9C-4A01-954D-B7D6-AD95A27D36D2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10615753-1D71-3775-1629-252F5A14331E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DE73DEF8-D0C3-8E83-C92B-34A860EA33F0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FCD05F30-41FC-9316-9082-F4CCC3CEDBE5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F3EE7A66-8F34-E70E-963B-B4491089E2B8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6B915A82-3745-2A73-6AC2-53BC03AE322C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EDF0C2A5-14C0-0E0A-593D-D830C5C2C79D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131788BC-B28B-78C2-526B-39AC68A7C478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9DBEB347-DC7A-2A02-A215-4E2E7DEEAFFA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1C2F5851-5860-9873-0753-15402273B60D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99A1EABA-F7A1-22A7-AC10-B8723F93A73B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3F64ABC5-3156-CD19-687D-86E8E8BB8A93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A8937C1C-2CFD-99A9-1B22-F595E97E8D0A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19437478-AE2E-286C-1EB3-A4B2DB56C720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01325441-15B0-053C-D163-F5835DCFC09F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A793A583-720B-422E-063E-BFEF0E26504C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F1E9B3F0-6594-E794-7C2E-F9F450EB7366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B2C19DA4-5C53-1B6D-BE9D-F1E9795E3628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26437DBB-E822-CD60-FA53-6D508E07B8B3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6DB53936-FF21-0E0B-9B07-4D4C1A735068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C3DDE5C8-B64C-304D-F94B-5DFD4392E533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310DF7FB-8025-CF4A-9459-80E7952667AD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34F63702-9C66-4367-382D-CDFA7C241DC8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95339AA6-017C-64DA-5444-A0A615AFBA7A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F97C1566-0C34-27FC-F5D3-9CF5F603D55B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BA7EE61D-2ED5-3F93-BBB8-82EFA29C65C0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FF5D686B-04B2-7F99-1AF2-C2E05BC1A0DA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0B3DC8A4-EBEA-842B-CCAB-EB88CAA5BE10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3BAF5F6E-29A9-B88C-059A-5150BCE0D524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1AAEE0E6-E500-A1EF-732F-EBE2096A319C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C7A4F9A3-2AC4-608A-45FB-8774E86661DD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9D783DC7-828E-39B0-ADD3-9306B3EE1A19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78D5886C-D6D2-0938-546E-B752F2202625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C0D61934-3C07-399E-F112-C920C4BB445B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405644C7-8D0D-B4F5-DB61-2D597AEEBE72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926BC26C-F1CA-95F5-EB4B-0E958B38BF31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EA47852D-565D-3925-1BDB-4FDCFDB8C85A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BFD583AE-525A-81D9-73D3-7E492703AC61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C8E109E3-E889-AAF8-2A40-509F4B2F2B23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DBECC75D-3D55-4164-2A9D-FCEF7EE02478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544E0F03-F46F-75B5-84E6-C2483A905815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5BAB4DC1-BCC2-2DC9-88BA-C45CE591325F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AD1E072D-6683-030E-CE8B-987F1E5B945A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B9047D17-4ABD-B426-308A-4D45CD8F6F1C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D654E2C2-CF69-4863-4284-EA8F7B92FA22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0242" name="Picture 2">
            <a:extLst>
              <a:ext uri="{FF2B5EF4-FFF2-40B4-BE49-F238E27FC236}">
                <a16:creationId xmlns:a16="http://schemas.microsoft.com/office/drawing/2014/main" id="{F1E03C6E-36C1-ED50-6541-42E4841D4F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585" y="467113"/>
            <a:ext cx="7484226" cy="42092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A64D0A7-841B-5968-0C79-E94F9443CC00}"/>
              </a:ext>
            </a:extLst>
          </p:cNvPr>
          <p:cNvSpPr txBox="1"/>
          <p:nvPr/>
        </p:nvSpPr>
        <p:spPr>
          <a:xfrm>
            <a:off x="3616036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Quicksand Medium" panose="020B0604020202020204" charset="0"/>
              </a:rPr>
              <a:t>Main package</a:t>
            </a:r>
          </a:p>
        </p:txBody>
      </p:sp>
    </p:spTree>
    <p:extLst>
      <p:ext uri="{BB962C8B-B14F-4D97-AF65-F5344CB8AC3E}">
        <p14:creationId xmlns:p14="http://schemas.microsoft.com/office/powerpoint/2010/main" val="189110036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F3D6710D-8FFA-D0EC-374B-3BBD0F5A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78648633-3F05-92EE-0ADF-7C8611675AB4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79DC2C86-028B-B667-7200-E59696D55F4F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2A6330C1-0018-EB2A-B8E6-32CA08F9ADA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ABBD1F0E-013A-ADCB-1B9C-4444EA487A0F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79FE79A1-E2CE-2835-3A5D-8F2F95EF365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EC653E35-870B-B3F6-1215-C2D3316F7A7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B4E0F901-00A5-3AF0-72EF-03138C7E120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ACA0690E-42D8-8732-CAA1-D2E8CC6584F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7085BA60-1F05-7318-4098-9B8322AD002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509FF69F-D78D-786B-2853-105012D82B0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44F93F03-557A-9F35-E5F5-5D7442B77A38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1A2628A1-D6CF-2B5D-E085-B7C99765571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CEA43BE8-6705-D238-F12A-20855B4586F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5DE824F0-AB18-5D58-3EEE-B0DEE9AA35C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7EFDE92F-BBE4-0772-79C8-7901E0B61AD9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5FFA37F8-36C6-7094-E0DF-39AB13CDAE7C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0A5AD806-107D-7D9D-5A96-0B33C3CE009D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B2125FCC-1800-2345-2C2A-981A3295C91E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6425E7AE-5504-345B-181E-DC7767835D73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7CCED8B5-62B4-74DE-BEC6-5EF506587C9D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95C69F99-52EF-2D00-348E-0072CB20310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7F7BA09A-F0E6-66FE-7207-37F8F3FA0C65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D7E971C4-A48E-0BF0-3F5F-17D9F0FF5E2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609B78BB-E1DC-EB5C-964B-3268C4A5D921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8E5C4BF6-91DC-98AF-5F61-C9AC54809342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A1D6990B-E083-8B65-854B-3418E82DC14E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C80375F0-6E5B-2314-3657-54FEDB18DA0B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3439F0A6-ACB1-A610-9257-E9D12396401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78BF5FFD-8822-2542-B233-19E3B00C5EA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2E94754D-B072-B440-1C5A-60D53D7922DE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5122F430-99E4-FD04-A435-C87653A5071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2BB7AF38-4C21-4924-C541-F1DFB6410049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924F2C01-43B7-C911-3E76-60603C9B2D0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6CFF0822-ECC3-77DE-A717-627090CCBF4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114C7C2C-F0B7-E40F-B3CB-85C969D2F21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BDB104B8-5C63-8D34-1E81-4703C4794EC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08281CBF-547F-69A7-4D59-3C3F2B0146D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FA054CFA-16FB-4A8D-78A9-2FEF8EC57DE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DF6CE0D3-DC10-5895-2F28-E72396815BD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3C73DDAB-A8F8-ECA5-32F0-09D7ADDD270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57A364D1-93CE-EC39-F3EA-CA4236E6E490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9E3D366B-D387-57BC-2EDD-882B2AFF5CB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051363FB-ABDE-6EF6-8D7F-0687D6A315D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63464DE6-451B-8EF5-D2DB-8650B588B67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5EA4F18A-6C6E-3A79-DA74-C5028455F46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48443E1B-B41B-E6C1-ECE6-D45BBE846C09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5A97A35E-002B-0950-25B6-C287D65908E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1D6AADC3-BE79-B885-B233-DE3548773C5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87D2AFAD-3143-D1DA-AABB-C42B191C7870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380FE303-2327-88BB-07C2-38C70F68EBD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7B89C9BF-E7DD-0678-CF57-775E22A8E92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B939A2F8-EAD6-7072-21B9-6BA7B69DFDA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A91C4EB1-D843-AC29-CE22-C0FF87A3B6B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82E38CC8-E512-B092-BCA3-B45587A09C0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776627FE-9DDB-32E5-6FB1-1A5E3D0C2829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336BA7AF-E5EF-BC4F-DDB7-76022E4A56FD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F468F1C0-3421-97A3-DC16-D85B25208DA8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64BCF523-7B26-50E6-0647-DCDE990AF97C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F01329B3-25A6-CE45-9378-032B65DC4A15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7E367806-1EDB-ADF3-0CD4-EF2FC0102E4C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00B7E71C-E999-E382-A4E9-CC90F3A3760D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F0AAD77D-FB21-EBBD-759A-265077E069B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02DFE087-800E-69EF-E37B-A52F27D7C0DC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7C35CE0C-0C8D-04F3-B6AC-0D0B2725B70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12457622-1084-222B-372C-6D1886C6B10A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66E57340-EBD3-0C4B-7D0B-645D4EB5CEF6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ACEB40B6-474A-1420-4AAE-1C028F188041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E1143455-F934-B4BD-50E6-1D96C4E71CD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DAF66E13-D214-A6A5-72CB-773247FD390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6BF5AB11-6599-5812-45F6-E6314C0773B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CCD6BEEE-5F5B-4E89-F692-0A2EC0B26DE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8C02476D-3AB6-998F-C555-E71B8A9AEA2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783DA4B7-BA44-97A3-6D59-E5D6B806664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EAB60D6D-46A7-D23C-831F-054F869DE927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168C29B2-A0BB-B9B7-D96A-1C0F5457195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BC251135-3749-E7F8-8D62-E7D6CDA71F11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D994EB8B-279D-6655-38B5-62695686E57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88C23674-7E99-C475-3F21-C06F330D9706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28D087BF-74E6-BB14-7247-4FA3A8DF307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FC57A23D-C210-9559-A764-50C4C49D843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BB852A7-4234-2E4D-6AFE-9565B78B1ACA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AF6DBAC6-32EB-2030-1CE5-9D96E23DEBF7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46BBBCBB-8C8F-3EB0-87E1-AA57CEBE1587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CE06DC95-D0B9-36E8-F41A-1287BF255177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7F665509-5C66-B0E0-D882-F936D1E97B96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0793CF64-72FE-07E4-9D7C-64E07EB1678B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7A2AA5C5-35A9-E3CF-4327-4641F1DFD8AB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C78BFDA0-986A-FBEF-0563-579B5620CB16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34136191-C52F-3347-D5B4-7661AE1D6157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3D09577F-2B33-1695-3694-ADC69389FBE2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4854A57A-7CD0-37DA-7BE2-9B0E5AF3F866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AE434FF7-025F-831E-2867-F66376522BBB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F71E980C-9C28-F586-E059-36835CA37691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28D7ED31-5B30-243B-3DF0-D5E9F23C8E99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0BDC76DE-8B04-E0AA-1517-8F50E326DC18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6DEE0B14-EE21-02EE-57A4-6FBA4D2C86F7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97643F42-F868-12CD-37A6-492C4EF449A6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FFFB6913-A344-3C0B-1E2E-B422B1CA6194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EF05955D-88E9-84F7-7A53-05DCCEEBB3BE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478D18D1-325C-B4EA-91C2-070091071A8F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33802C4E-7DC7-B97C-41CC-E4A2E719DFEC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955A156C-FF1B-DE9A-9D25-98AE2782CFF6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25BA90A1-6ADF-EFAF-73C0-A200DE65B63A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52277D69-DC64-066C-23F2-B13334DD2560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944EE1BC-539A-A40F-7DEE-E32F8530D9B2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9167D9CA-4114-A0FA-DDB3-445D50923633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31A875B7-3D2D-A4A9-FCFF-328A2E7A5995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0F2E6437-24E2-4D5F-3267-48AAC0636E0F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039D6159-D64B-24A9-EC15-2707F685A86D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A5354009-CD8D-3843-3DFC-45838BFDDED0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6A8BC4CB-CCC0-1667-0899-68944158C363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8222E292-0DB1-E7BB-BBEE-3CA672CE0C2D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5DEB9BC7-205B-D43F-033F-4A4045CFB9FC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6CC24D03-0D1F-D39F-9E48-99BB8B90CECC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8929D088-F660-BCE2-4AE3-400A4632BFF8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0F086BF0-D25E-4495-FD3B-8EC2A4E4A27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B1263A1E-8D33-FDD3-483E-79954FAD511B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5FD73AD7-608F-A171-2308-6BC24F081F30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009FC2DD-6D3A-A39E-35BA-59A36F0DE393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74420776-D50D-0711-29D3-D088EED726E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C2892B5A-BDF2-4A53-9528-BE0E2C208C97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10C9EF70-2959-BDB2-B0DF-8062AE9990C1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2446CBA3-43AB-8B8D-1253-80C280843C0A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227615A9-28ED-702A-A8E6-9086A2886EDF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EC33ED0C-18C7-0E43-E388-8D914716EDED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0B45F84F-E215-3DB8-3443-38165CE7FF2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BED510D1-643F-1379-57F5-446FEA19E428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5514FBF5-2F18-66E2-97C3-D7938870555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119FD3F0-3109-2EDB-8789-09792D554C05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DA1C143A-1D5D-F78E-C53D-076D0071D00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7579D0CC-9360-0E16-711F-8D30532C20F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40572B6B-299F-24DE-2068-064615201B63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2C6DE57C-66A2-33A8-9F11-D269FB16B2F2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039397F5-DBCA-E248-60F2-ECDF2CA68C2F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CE7D655D-FF10-1F6E-5342-840505D3D942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C03577A8-9D44-E00F-97B8-D60EC4CB12D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77110741-8740-634D-2794-ACC21519581C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220C5CCD-1023-6513-F658-F3708B4EBC50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8DD1D6F7-F508-472A-713D-66B67E75A2A7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CED07FAB-A5BB-2BB3-6B78-82BDC0DF4D2B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539317A9-1C9B-2979-2F8C-3B5723B3DA31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D5D30EAC-5E01-E92F-A73D-AD0AA639DA41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CED42D7B-37BC-D8AE-3B6B-71B018A221A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359CC1A3-F1C6-C368-853A-11AAC5A1950E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CE58349A-85AD-78C5-E8B6-0137E120A99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448071D8-5CBA-B135-4D5D-220C7185210C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2254C0B2-FAF2-E709-C38C-00E054E85C4A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803C8905-581B-339E-281D-D1F9BA0642ED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A53A3ED0-758D-C3CE-1600-71ACA69B5C3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92256683-6776-1C55-D782-581D13183050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03C364CE-47C8-9D78-0814-6D5A4D9CABD5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17305560-7FC5-B47C-5FDE-2E7F81F34026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0F5E31EC-383D-0040-B3FC-D11A3DBCEC29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07AD0DAA-19D2-A52E-96BB-1A69A72D42CC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3C14E5AF-37FF-E73F-A83E-D47D65E25A5B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73B17B01-BBC8-0877-A7B7-16883AC353A8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D8C937EF-04DF-FC2E-57C0-030DA153570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DF7C0B84-442E-437F-C76E-19C21E21D33A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D9DDC407-C09D-CFB5-3CF2-A9FFDCAB47F3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7C4ED38F-25EF-8FB3-A286-6F98D6ED2093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450E258C-C951-CDAE-7683-6B2B4F14D360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0998BCCD-D630-EEA2-DD67-5BBEB12A7302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603AEE0C-1761-F87B-D6AB-5B08E4C41C11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9F86F02A-8719-F395-1D46-EA0465EE4DF6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C63B8B02-C8E8-4ECB-8F66-0FDEB840051A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2F13E9F0-E9BF-3E24-9AB9-71CE09F74A6D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E36A005D-6DC3-EE11-7250-B3F06927E38A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044A5B93-1FB6-8B13-72C5-F3C91A9BF073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8A081612-3C72-8ADE-5AA5-1D29859EF165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DB4A59ED-B2D7-6A83-C8B3-8ED6E7795524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66C7C02E-133B-DE8D-743B-41F8028E7EF6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3DCB0939-37DD-F4A1-BAE5-E12D034961EB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F55E57DD-E17D-2929-CE27-2AD9AE742CF6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DA1A3559-EA66-06A0-6F5F-BADFA1DE07E3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8B3903BB-0F1E-DF22-AEBF-1CAD20D2B436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88EB5AAF-CB06-5814-6E22-B3FFEBB8219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57C4C7CE-ED1C-3741-A7B5-026445C17F44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7E065A5B-C8E1-8807-046F-7947322868EA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08283BA6-A142-B6F3-21D5-D7A0CCEE9301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5723E7E3-600B-32D2-A470-8CB7059DADBC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5D5C6599-11EA-0190-6EB2-5A5B094FEBAD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BA3F3939-4F14-675F-4743-76D680CD0FB2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4573F480-656F-41C9-731E-BFE91A746BF7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22269B44-EA3A-7321-1BC3-CA2F9BE102F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7DE852B1-D9BE-A59E-B55F-77C579C2531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1AFFF9E9-6BA9-8F95-1505-D11EC4E5C2FB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248E8183-103E-CD90-3653-6924EE27C749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6392B759-3B42-A023-8C05-80831770BD5A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43229603-25F3-2CD2-E42E-7189A35CED73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951203E9-10D5-F009-B936-2AFB20FA508F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5A92EFC7-225B-0ED6-E2C4-34D23D4588D1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DB476AAD-1C18-A0DA-8398-644EEC8119DD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831EFE86-01A5-DD20-A602-EC4F70A6275F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ABBBCCEF-994D-9B72-700A-18BE33A9C706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3A06C399-A4D3-0291-50AE-7795127CDE7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23C4F0CD-D83E-4A07-0944-AB358531CF40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082FA9A1-0C63-3273-C1E6-1C6C030D29B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6B517D80-D934-1FCC-D196-24FC8262DA18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3F76764F-6C0E-49C7-BFB7-71DB1762488E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947644E4-F910-0D10-78A2-C493D7E7D3D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5EDF4849-4305-C0B4-259A-7A07FCE28A10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F3FDE56E-859B-7B8E-13C1-C6B28E38C00A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E5C63371-BF84-602F-5ACE-10263950A882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42081BBD-F57D-746E-7A8B-9BB358DE7D88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C058A666-E72B-4736-5AB2-34178E205319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48C429FC-0980-5DDF-5951-858759FA1F8E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E843EF1A-8DFC-93C2-6DE3-F5A69FDF3931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41ED061C-6D54-AAF2-5955-C369108A6A1E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91C8A893-917C-FCF2-1CC3-D258F5C51820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6921A077-7DED-0AEF-B59A-1876E9F7C79C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3C6B4E9C-86B7-D861-3524-2E6729517803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A25F6908-D95D-46BA-6C88-0F92ECE8A40B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E7774900-789B-A2C1-BFC0-84E37ADA847F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A432BE07-1A2E-FD46-C113-F1A603CA262F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2402A39F-B26B-3E1F-DB77-4A125286D722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6094D015-4F05-35EB-94A9-CAB946982F95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A32D3F7C-2CAB-555A-58D7-F004ED1E16D2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F88D657A-4E73-4D29-83CE-358DB58AA71A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8F7A6C0A-E4D8-2A6D-7CB4-573E33C89642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BE338A4B-1A37-6B72-5361-15DABBCA5A87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D91673F3-7F43-12E4-97EB-4CD2D1CAFD73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F82D9422-807B-9D55-DEEA-2073A8654787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7657FD67-D8C7-D324-1F48-C8B7EEC0A283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911D6A0D-0DA4-9C64-5E9F-622C65EE161E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C86A30DC-9CF3-EFDC-E1D5-5FCF593229C0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FC132325-B0A4-C524-A734-0E6E8F698075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D96A50F2-77B9-6808-474F-45B2F6DA6842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5240D16A-F676-55F1-343B-BD812B61B94B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6627F12B-D10A-9EC0-A523-51CEE51DC835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9FC1C959-C50D-50D2-0919-FDC19516F246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A238A5C6-6159-4CEF-A634-AFCD34B5F2FE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4FB94A75-513E-EAD9-B735-E205D4DCB222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0FA7BBF5-0694-E893-D5DC-270FA92C7293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31A462BD-0270-9559-5C9B-C69734413F9E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8B3A5445-E552-D985-4149-9EECE37AAABA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35E0B8E1-16B5-F85C-CBBD-82A0FD47EB86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A85EED4D-6FC7-CB80-DFDA-53B2FEEEC588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23555D0E-A50C-7468-337F-004AA427B183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967FCA62-963F-5C2C-BFD3-EDD4A1029E33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962EA475-919F-EBDA-2C2C-F72CF54EC0F6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A0C02359-3EA3-E532-1522-FE0E60A31B6E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A1D71559-4B27-9191-6E09-275364791B3D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9D8B226D-4241-FDA2-4F5C-FCE846A54ABE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F2E1233A-B75B-50E6-8BA4-76DC4A6426D4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F6E3EC76-8625-1237-7D4B-38D33083A5E6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6000C693-8EC3-3FEA-8308-03B132AF88D5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5D7CD810-4A40-A599-FFDA-13477FA89BB3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DAA846EC-5E0D-3C8D-FD95-30AA8652B669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4038C075-FE87-023E-2CF8-E50A012054BB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8CF213EB-CA94-23FB-2529-A53D03E98219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0266ACAF-5739-AE24-BBF0-9A8847CAC07D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F1B9BAEC-E0FF-A6FF-B2C6-32C3563DD6DA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198B9DF7-9058-23ED-4A3A-81CE21B289BA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43F923DE-74FE-7787-0486-05423F42F79D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F8179426-305F-F9D9-9AB3-D9D55696404C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D246BCD4-5AE8-FF22-E7D7-352A9D4CBED5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0CD47F2F-06AB-744A-4636-B191E414D3D4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FD18BF67-E1A8-FC28-1A8B-46B22EA29C1B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F28C0B10-D130-A381-2F05-3BD365188FC7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A8070F26-01C6-E1ED-E2C2-8E04DD00075D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FB3D1C26-AA0F-5A6A-0611-67ABD5836EDF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0BF6655F-529F-6EBF-EA64-A0B002139DCA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D91F2450-E794-1A5E-C39E-217844D9A879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4E3FC668-4D23-117F-609C-E4592EF28249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95260C74-628D-8C20-DC76-148333B39F8F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617F1408-CB24-5D9F-EA78-2EA96B3E1033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8FE15502-FCEC-59B1-6642-0AF6D8D63E3C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1A762A24-20E4-F279-AB7D-5472BAB30180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F4C09A29-DFD2-A08C-7FAA-E2580B22135F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D1AE025E-700E-5F43-AF3A-5A3C95BAE955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3E87FF48-810F-D9FB-8918-49521AD6A006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925AC744-BCDF-3524-BDD6-45D0089AAF99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4F8E1506-0FC6-05CC-52EA-75038FC2BFE2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E24E3BEC-0831-0981-E1C2-BD0A935006FA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52C914BF-400A-C4D3-F97F-9FDEDEA8D025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7920B931-876B-540B-B5EC-C7EDFFF91DFD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48DF30AA-7483-422C-6791-3346DA8B0E36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19C16A38-336E-FAC9-4FEE-8B2D45DAAD84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E81930AC-BAAC-73DA-FE6A-7803A77FD1D0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E5F624AF-F1B1-893D-00DE-D7CD3AB664DA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4901AA1B-EAE4-5170-1BFD-B8B382A7FD9F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AA30DDBF-6D30-17AD-D82A-52D4E4DE8637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7D42E768-7DDA-C10A-D1FA-0C2C915A049D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2DE9C5D7-8275-3CA6-FAE7-544307A1BF84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A0966F45-C90F-D33D-A065-DBFA12604434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5321E2C3-8DC5-9EFB-506E-46035E9D6FCB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62EAB6E4-2BB1-E9BF-9FDA-AD5E70899F59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423BED0F-27C8-A4C5-7BCE-EE6F83E7C916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DB0FD7A4-F3A7-51F3-CF84-CA984B9BD0A1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DD06773D-6D8F-6EB4-2A9B-705AF361F969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6511F917-4D5E-D573-743A-86AA7ECEF12C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82565499-12A9-B60A-AA6B-6FD6C2D4CE8C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C26473C6-C8C9-C280-5D70-CAFAD3FF4894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40E501E1-130A-902E-1F22-1F36D80AAD75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7B782D5D-3E54-9719-C516-A02EB8727538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6FDED007-D977-895F-AB7E-99F9C1C3B3F4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E531E56E-E5CF-D6C6-09EB-D690350EF72F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12A1B045-3BB4-12A5-17B9-8A40E7B1430D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02BEDE25-32C8-7F06-3C38-DF4A999D5105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7C0B27A8-5806-A11E-23DC-A37C6E59B9EA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1531A7DA-0D25-98F0-83F9-4079B99D7354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81656349-79B3-D554-6E06-9A363D8239ED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525C8349-0987-B55A-03A6-D7A191DA0864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30999F9E-413B-7219-46CD-6459DDB9D297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AB5C0363-F123-9552-86B2-9ADCF714265B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08AB440F-CF40-9EEB-39D1-9B68016F6E14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95F979BE-1DE2-11F0-CC31-F461A8640FAC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0040B9F9-D64B-DD36-2C3B-7C39D9E8BEBF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64D308F5-8686-05B8-11D2-C87052A99E55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44C76B7B-2C02-6D53-3C74-11E4E74A2DD1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C59BB888-AA80-AB59-97F7-B81B8B85EB69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1FBA5869-B571-DA64-B531-18D7C37DEADD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9EBCDB8A-87A6-894F-5D13-59B785AC962C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48AF7C9F-2655-8898-3713-29AE64B8E9A9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F5ADDCD3-EB6A-4274-1D20-59644FCD9712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9D42EA8D-374D-27DB-B93D-87FF201B9276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9250820B-8CA7-A116-D007-79388FD82B66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76087CCF-697C-0EC8-C194-E00A6731B304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25983761-C25B-31E7-7DA5-D98F1A8286D7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7986F154-CD0D-73EE-799F-9BA62CE162DE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5CEC1D3D-89F9-DFCE-2328-9E8E960046C0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05FD529F-2677-AA3B-2551-655F5E0CA8C2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1CCA2AD1-EBF8-FE9B-91BF-94304E216157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8E4634D3-B6C5-6C62-EF72-095ACBB821A4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C9152D25-DB8B-A6B4-1F4F-EFAB2D9310E4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B9DEFA17-7CF1-3E58-50D7-6E2A9774C34D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A9EF7501-652B-6F94-8253-93E3C21963C2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DCCD241E-F864-D0A4-FDF5-B44D560A57B5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60FF7D5C-E25A-FC30-935C-06A573C4ECD7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941D12F7-8C14-7313-EC94-CF6C5E2C8418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DCB140E9-0681-FA3F-D77D-C899FAE2B99E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5EC16E5A-D197-EB04-332B-ADE5694D8D90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3A670C4D-12CF-255A-ADF3-5964127EF4F7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0A5DFDF7-971D-9AE7-6A85-6B180F96812A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8AE17FF3-FCBD-37A2-97CD-ACCDF2EF2148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C3986253-C5DC-3C26-16CB-477A710CEF63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07FF160D-715B-481F-7CF4-6C52DE3D7BC0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8E943866-4D5E-E461-EEEB-40E695FE8E63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8A15F4FC-84BA-61DD-C6FF-3521D4A1A82A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49FDB271-5D40-99EC-BA46-F8A313474450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C0A579D5-08BC-4A37-DC71-945A02E1F8B3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691D9269-1090-72E0-189D-DA25586381F4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0A413EB7-0670-ADDA-B020-A9763332EF42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982BE444-90E4-FD5F-ED2C-BD96CF778A30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0F285FA0-02E5-0EF1-B9AA-45A0A06898AD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2BEECD56-4CB4-9B12-1667-BD16DF4C40C5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1F161AC9-AEA4-4351-FC48-8AEDD81AF5CF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97405D52-0C80-6BDB-9779-D8ED878634AE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FBFC40B1-7021-9CF7-6AF4-D79D1CEE281B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18415F3F-9763-E9F1-9AD9-32C773FCDD46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38CFE681-5C9E-77CD-7AAE-DCE85B9AB35F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447BC94A-70AC-726D-D804-D5D552DC67F1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33D4BDFE-BC24-B3E7-A9BA-04253D7AEAAA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3902B191-F502-8FAE-E4FA-B2CAB1DBD7B3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4FEDA310-B94E-18EB-FC67-6250FD0FB27F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2F370408-36E7-2547-5C4F-C3776CC0C1EB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0B6CA731-FBF8-716E-A391-C6E875103157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D0300FF8-C358-57E9-2CC6-B4803C1C8BD8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19561A67-ECDE-A546-306A-2685AEB280EB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2B7D0AEF-E491-DB39-1A7B-279ADA70C0E9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DBD31CD0-16C1-9E83-9D05-4AE987822946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F9B4F29E-BCA2-97F2-3099-BB2FF759E115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5BE3B9AA-3701-0CEA-73DC-72A162280776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98B93928-C615-7C67-891E-B9C57FB715AD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A27C4529-C2E8-5432-8468-C5B9C9F2A06A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E56FBDA0-42E8-8999-918E-D4A24A6F8CDE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802707C3-B90D-6E43-B17E-94C6303C00FB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9FF68091-2EAF-6FAC-EDFF-F67175C6A5C3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B35334FF-6B80-461E-B146-2CED10A904B3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16F0CC23-81E3-9C43-1BCF-540887402F7C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CF852BFC-2635-BE04-5DCB-558D08EFF9E1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3F181273-5ED3-52D9-C35D-E498B8B51913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379E287E-0C0C-8901-F786-19E83D09CDF1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734C1827-0548-3C40-555D-3E4939443D4B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EF3254AC-780D-F2FC-DC9B-BCFE1A068D98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0FCDDD9D-B6A8-69F2-6F01-4E5D7E4426AB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D9B75FDE-B47E-B945-8C47-58A914B85DEC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ABB49067-BF83-D2D2-1BC6-5CAEBC872D6C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C2904001-3343-D50C-2E5A-DBA498DDF457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2EAD45A9-23BF-1401-D4AF-7F4F397005E3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1C832A14-910F-0B12-07FE-8CBD5FAA26CF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68" name="Picture 4">
            <a:extLst>
              <a:ext uri="{FF2B5EF4-FFF2-40B4-BE49-F238E27FC236}">
                <a16:creationId xmlns:a16="http://schemas.microsoft.com/office/drawing/2014/main" id="{ACD1891D-7977-A902-E5DD-C41EDCF36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185" y="543098"/>
            <a:ext cx="4572000" cy="39350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BE15803D-E2AA-50BB-8375-192F73F43075}"/>
              </a:ext>
            </a:extLst>
          </p:cNvPr>
          <p:cNvSpPr txBox="1"/>
          <p:nvPr/>
        </p:nvSpPr>
        <p:spPr>
          <a:xfrm>
            <a:off x="3726873" y="11084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Quicksand Medium" panose="020B0604020202020204" charset="0"/>
              </a:rPr>
              <a:t>Main package</a:t>
            </a:r>
          </a:p>
        </p:txBody>
      </p:sp>
    </p:spTree>
    <p:extLst>
      <p:ext uri="{BB962C8B-B14F-4D97-AF65-F5344CB8AC3E}">
        <p14:creationId xmlns:p14="http://schemas.microsoft.com/office/powerpoint/2010/main" val="1714410891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0CE597AE-7898-B71D-5091-458B6B1BB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4CB3FD48-F9CD-9AFB-640A-E50EF4EF85A6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2BCF43CD-2FAC-A3F3-AA83-B61C51DBD56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153D68E0-9374-0546-B3DD-42B713E3662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D9CBBA86-2296-55D7-C6AA-BD847591E37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40BEF3CD-EE04-0FDE-D03D-40B222A72F04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D98A3B0C-E0B8-C7A3-2522-8700CD306AC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DA6574C6-3D78-61C3-43BC-A85AAB98359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6999E4F6-EBB6-1BD6-8C4D-1B6AA798A80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3B62E8D9-D8DB-917F-1EAB-3F21EC3384F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7C971C64-5472-AC1C-BABC-62A8F6FF43B3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74A73DB7-BB6E-9698-3851-8396CDD909A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23BFCB4B-6443-B3B6-C27B-4712D88BF1E0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CBC83022-0891-9621-41CC-BB383B68107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78A8B054-B742-AFE0-212F-8CBFA454A17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5CB249EE-D354-5028-7F20-DFFE70580AB7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F8EBB154-3DB0-ECEF-EC30-98825961FA09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C53475D9-A87A-B792-1629-8182EEA4113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8439B617-1C0D-CF93-A9BA-9A6E51790D36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16C6F145-B5EA-C40D-0D86-E6CC0C336510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57988491-5EF5-1E38-8082-171771418385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C7379746-EF8C-F819-532D-25972054B564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07AC8884-EED7-34EA-93FD-12D2B896BA3D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645F5488-10E3-55F9-AB35-6A7105738DC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48CA9AEC-235E-12FF-3100-E8DF25D56544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198E2AE2-B94E-7607-3E37-FC3703295167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DA557A9F-3CC2-992A-DFC9-0D432C600769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1AD865DF-33CB-006D-5A3C-288C50B44AB6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46DD0B76-039C-0975-A01E-CDB15112B57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48AAB13A-BB9B-E1C1-FC90-DD23BB727C0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0A648524-7A31-B4E0-A780-1D76A318D3A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D696DC02-4370-CB7E-4C2D-0195EF7AE73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EEA888F4-CB56-9AA3-80BA-E47E4A9BDB34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0CB8E414-B44C-6A47-4D10-6672CA597595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2BC76DF6-22B8-3A91-721E-998ACE2FAD1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0CEEED10-0AB3-D98B-DE25-25D8BDA5CD9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B606627F-2055-5B69-01FA-03D121348E4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19F76582-0699-29EF-C6BA-FAC319AB474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7F35EAC2-DC67-F057-EF9D-E4425BEF1B0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FCEC6C22-048A-9797-8A85-FF7898A3BE0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4399AB52-C5BF-0FAA-6E1D-4D25CD05D86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2DB38133-5FEE-9F59-2EDD-0F98FAF202B0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1FFC1413-D079-0C90-5757-509B119EFED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466F90E2-DE22-7F59-BD55-C6DD6EA74641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304383D8-124C-0C7E-B2A1-8F78591C67D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0BFC4CB1-8282-0B4D-54E7-365ED5F64CA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904C1C63-0C4D-DB8D-715D-1C161E99D13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1EB7BB3E-9AC6-C691-3EF2-B2D88A35060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40A76384-BBE3-1CCE-6159-BC3F471DBEA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2193AAD0-EAB9-D34B-7032-BCB8762915E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E21FD78B-1AB4-0829-1488-0867CB194B58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77FFFF55-3391-2107-E877-5B535D47433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EAEF8B0D-4B5C-6FD8-709A-F17569A845E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70308C17-5382-38FC-30C3-782F83EC62F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8B4D89AE-91D9-447D-822C-8F16807FED8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18CD9968-84E5-DF79-1CCF-F19171500F3B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C98EB584-B2D8-72E2-7AB3-E2164ECA316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75005A2B-3A04-B2BE-EC55-5D1D1907ABA8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A78E4627-886B-B140-4646-11139BD84B76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AB2EA9BD-7CBD-0728-64EA-0B11A204F4E4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12CCDB26-FB74-8625-E003-04EF98BD58FA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5DB6CEE8-42D0-9272-6C65-3651EA0BBDCA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2460FF81-39B1-08FB-FA1D-50C5CC4F5A56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1730EA97-D71D-536C-725E-5BAB8DA670D9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EA426372-F6C7-8E08-2C73-8879772A0C99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3E89FE9C-D260-48BA-33B5-5945FE64EF8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A9414D2A-FEC0-6AA2-69E2-54A2A81F05EF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85322D61-1C84-EA04-EF8A-C37653C2FB3B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B13E21A3-1B20-7104-EB67-003FBED889E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CC78A4E3-FD55-3372-89C0-C591AA4A57D1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83804533-FA1A-458B-C0FC-35F882052ED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4D6905FC-7778-23F2-B6C1-151F1663C87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D63CB965-17CE-67DA-5F02-32629951645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4290CAD3-915D-5F0D-62C2-F6CFB4DCDB6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71881C33-D5B5-6289-20E3-64410FEF409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28283CB5-0026-659B-C96B-5E79188A51F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49F4C73A-24A7-2FA8-1928-DA63272D6B0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74752516-7C18-71A1-F9E3-25D873088284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F73AD631-FE57-E7C5-3017-F83F1182791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336FF181-D515-9EE0-D1DD-E53705D3D0F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7B831CB9-CC0E-D49B-4433-CD43CB498E9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9950B48E-4B29-DB27-A022-5278BADE2E8B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09DF2D81-2708-6172-433C-4D034301377B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4557127B-3F48-C975-ED57-65476A82F068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6635FC44-F4DC-8792-F596-970B1253DB41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14FBFCE9-F920-6320-1868-1649BADEB437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06C8487F-E88C-A46E-C9BC-C57181070094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5C11B426-06F7-8A54-5CF8-B72032DF0BC3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30B9D293-ECFB-C721-CFD7-2EF7218F9733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BC26ECE1-D953-DC1D-9AC4-6B9FD85D63B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80F7A03A-334F-B40B-06A1-8673C1DD81BF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4EF83655-EA8A-8F1D-B5E0-CFBC80E267C7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1A815C55-EC9F-BD04-94BA-C6E4C70F789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AD028233-58EF-3752-44A5-27DB6801FF7B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A032A0CA-F879-B387-489B-83C50EC7404F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E0C2B420-638A-D46E-A557-09E153B73EE8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9C90F689-D2B7-5B5B-5842-0DA6D59F4A87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23103648-88F2-D1EC-0385-47EFF048ED7F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64BE9FF7-0D02-0F3D-D449-0CD5DF365684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E57AFCA1-CA04-B3B0-AD10-F1C30E03E4FA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14ABFD4B-C99C-2FF8-0110-EFA0059C52D9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6B82DF87-AEDB-779C-3995-978690D1928D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271DACFE-4D5D-A13B-53D2-9F3843429F75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FB9FF0DE-135E-90DB-228A-351FBAB6A089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998EAF2E-7730-21E3-FB8E-C3F87BFE98D9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88CB5724-294D-9121-C388-C1516E6CE533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5B33F7AD-7D72-15AF-A90F-9B28BCE5BF52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ACEE4B6A-CE4C-98E9-8158-CA23E89D394C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AE0B0E17-EDBD-5450-9DBE-C1F663723944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337B7910-164F-D9C6-3E7A-5C079B2CE7B1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EE069145-BEC7-AF23-DEF9-6DF24E590AAD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6CB977E8-DFB1-256D-64D0-82F1D3176C93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873DC785-D1D4-8357-4D25-883F45D98CA9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2208C75E-B172-BE3A-AEED-70FFF499F4C2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BEB2A52B-F013-FDF7-4116-C80AD754D9B5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3A1C3719-A14D-B165-67D5-F1A1C6D74D4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25903ED3-5C9C-1CBA-DB37-4563052526D3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999A65CE-2D02-2B59-9C17-9614A9535296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C12F0A32-1C5D-C038-5C08-BC9CD905108B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39FDD11A-4971-CB7E-E915-C48FA4B518B5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9BB4728B-7613-E0E2-8B5F-05F066ED59C3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CF1E1C84-E322-464C-E81D-879F15564E27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BC2ED79E-5B4D-12E4-6BE0-AD201D279C1E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CDC41243-30ED-B504-BD08-CA4A4C538ED0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3D7B87E0-5307-9018-1723-75DCDD38D1FC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21763173-EFC2-1CDB-957E-EA0B19C86C0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C5EA1144-0EAB-B1C5-9A50-8C60E32ECE59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01EB906F-E71F-51DE-A511-7CDE9FF97CFA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05F40085-8304-6714-99B7-36239A11DA82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C9E8505B-94B2-070D-6B56-C4314AAC7118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8FC57B54-58EE-5D07-5111-43D8E45ECDD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CD765E33-B2A0-A3C5-3A71-2C2D355AF50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6B671494-DFCE-BFCD-DD5A-69C011855AFC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D8CA00C5-A2C2-5C76-1FCB-C69EFA44F13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B16D9C86-A5D6-F2A1-066F-BD4A5843CD62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FB0B9321-DE11-B152-1B7B-1D8B61AEF8C0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93607171-9069-2E06-4E3B-7AEB4015355B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F05CEB0B-D008-A60C-7009-B65B9230F3A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FE721126-EC1C-F0C4-5456-D90958100829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FF816BBD-680E-961F-0779-21025D7E02D8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20C7BD39-6CA5-0639-EA17-5FB670047078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730014B6-B374-00B3-7951-E651CA19B502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5049693D-B483-D543-6749-9D1614260DBE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08A7498D-CD16-246D-DA9C-3FF7121C974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77456E23-95B2-75CB-2087-537185D598BB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769A4E34-75C0-0D6D-D31F-A2E0A5594FC2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34F70384-A8EB-8E5C-5380-346970D6353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FB5D76D1-4FD6-3D38-564C-159BCF93292F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1EF71D05-6283-1BDA-4291-F1239EC9A55F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9B97A632-D8AC-33B2-AADE-181C14CEF8D3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ADCCC280-CCC5-CA8C-12F5-D4D13D05DB18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5CD4D217-8BA4-394E-C932-9307E8E5F89E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4245311A-EF66-30C0-F76F-DD646D18AF98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980D2999-10D3-D177-C201-81A6BCF436BF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2C280D5B-F110-4D27-CCB6-0E9C0CA46FA0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3E031CA4-ED6D-35A4-4643-733208AE4C4C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2C9CCC69-58AB-0299-9AB8-758A2F160744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13FED389-B87B-12B7-E460-3D442D6497EF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86D97DF9-999C-124D-2423-E5304B17A75D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FACAA305-95AC-87B7-0453-D830E47832A3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EB965EEA-B5BB-ECBD-3964-F791E4B6D777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240AF70E-3245-872A-DECD-FC3C5B9EC9E9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184076CF-46D9-1E62-C85B-C6C485593831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DC47C489-7BB2-B554-77E3-E75DBFD0F398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402C9B40-40D7-B1B1-1769-F6587FAD4C8E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EA58A9A8-01EB-95E3-6BD7-B66E33AE861E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324882CA-CBEC-6536-A43C-ED2E5E32729E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85FA3530-C4C0-F719-2BC9-5DF9035AB391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58219F68-5117-8779-5250-8DB38EBD8DF1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CA742901-2D5C-6082-FEF4-F3D7BF9297E2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5E2998DD-0A32-73E0-EDF8-19249A345377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E2D79FDD-21EC-8099-4FDA-5B830F173640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BD1B804A-229D-8F69-C2CF-50464B62832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0D898739-C67C-1E08-7F33-DFBA25F01395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25AACE18-C413-AAE9-9DCD-129D44261F9E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F04FC0F4-37D4-A18A-478F-E6CDCF76BBC7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3B6E7558-8E26-3023-FBCD-A3794A6CBE47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1CD5EE68-2568-8DC3-687C-7A80FBDB14D0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861102D0-FEF5-D199-2CC1-DF718D9342DB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90EC530E-B917-44A1-B163-5D4EE7638664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407F0338-66EB-3584-843A-1A6195E20326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CD595CE9-DE46-0639-DC67-0DA439A44331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34415BC0-1D69-6F35-14D1-2F472F7F340A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34E5B99D-DBB3-63F3-9E68-0ECC9ED54EC1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70123B95-8EC8-851E-46F2-BEDFFC8867AB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9A6AB345-6D8D-AA13-731C-59D9833DAE48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07181B0C-D4A9-F155-8CE1-3E2EF3097A7B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12BCCC49-27A0-574F-34D3-8DD70B50E538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EC228ED7-CCF5-A719-7E56-AF43DF3ED664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42346E2B-7DF0-0FC8-82BE-5503DE7CC42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C6306426-5A9D-CB60-54F4-0B3608040232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004B998F-9CA5-7CE0-8410-F78AB8EF3BAF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EC5B1A2F-4BA9-F808-351D-9BF064B3DC8A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B6C9B5B7-7F0F-4AE3-D116-5A3F7C8F5331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24DF3A19-9008-7036-8DA4-E38085E7841D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168523D1-41FA-C67B-220D-4E7583FE1BF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F1916421-A446-9864-1D9D-531EA12536D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0444436B-CD54-F915-F907-7D9CE49D9B18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8C4938AC-1F1B-EBFB-6B2C-FF7C3B737B15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F93C6870-32BA-7D1E-25B5-38CE761D40AE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1C6CB743-B8BC-7803-6756-BC1846B2153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9F709288-D94B-4798-7A33-52469731E86B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68FA46C2-5664-BF92-A6E7-AF28379F2D5E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6A9CA2D7-83D6-4ECA-1F0E-72A4BD858A5A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C46F0299-2F9D-4AEF-9C64-A71FDA0751B3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AFC8F509-BAFA-9EE5-F122-BD1F447A0CF9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B04EB281-1F17-D0A7-C542-A5664A23505F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6E55AD25-787D-B9A2-B488-D393B249598D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6BA67ADB-81A5-4493-8566-1D09FA29DC48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40BFBE1D-12F0-5E3F-23A5-5E838925DC4B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D5215CBE-A18D-92B5-D3AE-5600D3AA24F4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89E6F006-2D7E-103A-23E4-4236263C34A4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8786D909-63AF-C07C-05C2-A18DE63FDAFF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098D545E-FAAD-C9D1-39A9-6EF949462AAB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A02DF945-778F-EF5F-148B-A13E2C4036BE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F50CCFA4-70C7-B706-9456-44A8360EFE81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5567D7CA-6165-71C4-9034-5643EBBB6B8A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F845C638-128D-6687-B4EC-CABED1C67BAB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33D86CA0-AEAB-96C7-C4C3-5D57FB00EF36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E0E7804E-9BAC-2A78-2865-BDB0C5C83141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F30A50A2-DBED-A655-F883-20E2AA714048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A5531DD7-8519-7DEF-56D5-1EA7FF321B8A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70A55C10-A9E8-AD79-FACC-4804E9870665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C17E0E38-4E15-2C05-F1A4-A302230DEFC8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421E689D-5B76-95AA-BFC8-61250A520472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72403823-E353-F801-89BB-3395ED91AE33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66C2FAB4-A647-F00D-3576-70161075CC3D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FE44F6BE-3A0E-55C0-98DF-EF534D996A5A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28F59465-BF7A-6403-D2A0-34138D17D2F3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C894EAF3-B91E-D716-4ABB-B3D0D2EE5358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A6B34363-A159-5A5E-9DFA-05D8041D6F93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57408ADC-6F3E-3B7B-DF79-1F3B60C678CD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F7004860-49D2-E9ED-BAE4-938E879CA1FC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5042D554-208E-715E-D624-98FD85CC59A4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0F7A0190-3B0A-F476-B829-F6AE5550E2FD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F238ED61-3CEB-0B24-558E-258CB8F3757D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6363B6B1-7D36-EBB7-29AA-90E00B0F5BEC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040A8C79-DD7E-8BD1-6D8D-82150E5123F2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FFD5C220-F4D5-BD60-0325-951930E00915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2C414A3E-089A-AE8E-7C70-FB8ED4F93814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416BEE96-883D-BFA4-5403-1C70B91F752B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775431CD-C947-DD5F-B3C8-55DFA9334C67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4FF81677-9605-E280-AB38-E5433D0B1F3A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444BEA3E-4C95-C728-56F2-B9E0875584B5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6FBEE794-50BD-EDB3-7C22-23172D3C8129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37839403-8B32-E222-73B7-A93C992C1E9E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49C5E85C-972C-6A57-5FB5-D4ACA92D5651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7361AB26-A447-86FC-12A3-5C62915F739B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25701B0F-62AC-D473-5F44-5B4F8B9C0236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5C3F320C-DF7A-7F5F-C573-A3728BCD3B4B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A7236A7F-592A-FB61-8F75-FC800CA6FB3B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22A1477B-415F-FF07-7562-E0C856A2D399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EF63F000-E28A-08FE-74A7-9954F5961B20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A2A878BD-2C63-0A38-60D4-D8EBFCE206CF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A00B7C13-15C7-1248-349F-328E6C922FD5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7ABD6781-7341-89A9-B8BE-1C082F656DDA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251F4905-307B-C35E-36EC-908B08B84243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5F3163E8-463F-A47D-459F-81BA3B2AF7E5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52127F8A-AA70-0A04-EEDC-F7291CCD1840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FB073FE1-0C7C-43AF-B061-F4591540D932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55696A25-356A-9162-B6F7-D3264EA05B5C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E74DDB6D-9507-97F5-5BF3-79FFC0EB8F1E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FC03105A-FAE0-8C44-7C77-38A10E84541A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A270145A-8787-B658-9D12-DFA346E765E6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3DC28E11-4514-3497-FF49-3F0E3E095623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82EFF383-6396-F51A-BE57-0CE28A688450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06EFF9EB-4FE4-744B-46C2-71FBD62A2BC6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F890FDAB-D0C1-2C3E-B13D-53CE798A2011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4817D284-B823-5E46-1B99-7B1417826D0B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EA95BD18-1192-E7CC-D606-78F451D40CA2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CA345A98-6C20-2790-9AAF-4829CE94D981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ACDAD54E-CAA4-8131-C334-DD6748453D6B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5CD2CC0B-B2FD-D13C-F20F-FE45FE2578BC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9A5E89D7-0E19-8D07-810B-DB5B95FE6728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0055C595-197B-4A53-4715-B95C83DA9F04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CF390C8D-8E12-52EB-B1D2-0FCAF81E930E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23DA25D2-4848-989E-EE3C-83A0D2829DBD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5060AAC1-CCDB-1DBA-D4CA-586A5632BDCF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91F4A8C0-D3ED-A0DB-D7F8-DB103AD53BF3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6785D47E-5215-8DDE-C5C4-FE828D5CEE62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59C5BEB4-42D1-2D86-26B2-B2B74174F44A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3809184F-3940-AF3E-2995-443E6191EDF8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253AFB55-A475-5748-01FE-74B431BCFA04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6C475E35-C062-E78B-4109-BCBB929C51EC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FB4CFCB5-BF28-2588-9953-D53D29F2178A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60940EB0-A883-FC14-3B31-302BF7CE3425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15C4E0EC-5CBA-FC04-01EF-071FE0DC4593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1DE0D3DC-5D42-7E69-6B9F-7E164B8A3689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ACD184C9-E5A2-29F1-2FE9-C75E5DD47E84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15457133-221C-1FCD-0BB8-30367B057467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371738ED-782F-18A5-9BCD-8F903C7B21F4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8AFB160E-E625-A321-7AA4-A47E787ADD85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DEBF978B-4BF4-353F-53F9-13F7894644A4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CBA9799E-D083-1116-6CA0-56D4FA6BA720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5C087D49-E2E2-729D-DE1F-FF9B45B73FF7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5D47433A-E388-9130-E4B6-AF542F74D9F5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4319A371-6B17-29DD-31A2-5612BD56AC02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82C9E88B-F11D-9C9D-75EC-747242F1A1EC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266E1582-9E4D-268D-FCF7-4BA702C7C238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BA97F4FC-B43F-6F47-98ED-E4B1CF754986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2F459866-F991-6529-C0D2-8339E5E212CA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3B5A6D6C-12F5-63A6-18FB-F49493D21941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924BE255-9AE8-7488-5258-52D33047745A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3BF0939E-4FE4-BBF9-E350-D42786DE615C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75AC883D-D4EA-6B16-6B66-630658C3F31E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65D3BB65-57E0-831D-3F31-6F656A02F9D7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A70326B3-C379-92E3-5013-A28B7401A184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405E1D78-5C1D-2CDA-211C-DC6AEB0B6C4C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2F3499AD-F04C-16F5-9FF9-2274C7260004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196EA8AB-7B16-ADE9-BE53-64ACEFC5D7C0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6D0FB154-A011-BF34-2DB9-CF6A35E97828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C7693A6D-0E96-CC60-CE71-8D0751C3D149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D5B8FCE6-0464-2E6C-63EF-3875E66C6D40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F61F7AF5-3436-3FD2-D861-4D620D3DB091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14FBE8EA-CF84-D46E-8499-D95353B7BE76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15B8963A-BFD0-DE57-BAC7-286A012E1686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053464DE-DDE8-C8CB-2ED3-C532D15FBF8B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26802AEA-3517-FC84-CB61-CD14115E2661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B4D71F42-53CC-8B7D-914F-7271DA614C26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0C832808-1513-4020-0659-1F5668D1F3DE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C778CA6C-E52D-9C70-8D1A-23E232709CE4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A886BDFC-9BBC-947A-D943-B64C61F25598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4C8CBD7D-330C-A7C5-9DFB-31EF2A7A3309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2A3EADC3-DF77-99BF-0AD4-127C830E4F28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D8618D9F-BA8D-9F79-7D21-EA767D9BE615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2946B601-9639-90A0-8987-C1419FB00F60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636B38BF-5227-618B-DEA5-2C12CC934B65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B50384AA-9740-DDF4-49BC-B77E83CF8941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5A644DF7-7E04-8183-693E-C199D9851858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4468EF12-F62E-AF0C-05E1-234A6F426E34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7660D6ED-E132-DEBE-0971-016167BE123E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1B2772B7-0B53-C495-DB76-F2BBE3453378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E8E8225D-3BD3-B788-B768-EE4329ECE787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D4D6C087-C64C-F21D-AA47-3CCCD50FFEC6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6B6EA7AA-09A7-7375-91F0-2F6C9DB5F5F7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47D87A4C-6E32-2CE6-B01A-CAECA08BFA54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97FD324D-84F2-A22A-2B15-6B9491E6E879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AECFDB16-799B-5290-6562-F6357775C85E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229855F8-DA28-7C93-B748-6DDE75EC65D0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A1B82197-11F8-31B8-091D-571C49AC973E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6E005066-510A-3BC8-E6E6-D248FE277360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806268CF-537A-2BEC-5142-4D773B0CA243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A41107D5-8888-D42A-C37A-E533B612E9FE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50F474D9-DA00-BE27-0A56-3BEB5ABFE901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58FD8285-9AD6-1641-9F71-BBD5EFDACB91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65D74940-AA67-1611-4D36-7CD18B9EC5F4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DC99F04C-B808-19A5-3022-0CD2B46582B9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04A88E98-D5EA-E946-DBDC-BBE7572792BF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7F66C8A8-C7B1-4587-4720-83240C683EE3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A4DA3404-3DCC-C376-D1E9-D579423359B3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00C577B4-8BEC-A785-FD61-8A2CB8D4C440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7A624F34-5F25-9B41-9769-62E906E8406D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02B385AF-51A7-B954-8244-7D879D644179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6E4272A3-3088-C526-9055-18F467FFF064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0CAD6F17-091D-CADC-283A-7A0E2CAC06BA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E357BEA9-17C8-3488-2314-3A90345594DE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3F31530A-A3A9-8F71-9A54-48165D8734A4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D6BA3046-DB89-1256-476A-0D2CA3E1BB02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A71D7644-86DB-1E89-D43C-F07F1BDD5F27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CAAF1F5A-9F45-B2BB-24C0-41506F38AA17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8146BC74-E95F-E634-F7E5-F252AC429AF0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DF9844E5-36B1-6980-5ECE-CFC2D0CA980B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B9726578-BB32-0493-1B97-DB82E86B63D9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35306EB3-52B1-1883-7C0E-B38342405FD9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3E700BE3-8E3F-D034-D3FD-D6AF628F5E1D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45DF958F-3EE7-F62B-03C4-C8AD756CF4F9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5D566F61-8BA5-45EC-3D6D-D6388D9506B5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C4720EBB-96E0-3927-AB68-D78AFA56DA0F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26412799-2875-9F6D-AFD3-7C18F82A4A20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1AC3900E-2B84-000E-3003-D25DDA4CC3E1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2A5EA637-C30C-175D-9314-77D213BEE88B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76C21957-C694-8453-4EAE-6B58918D964A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BB60A0A6-25FC-3282-6967-8EBB23EF8AC9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72509790-E8D4-5F7C-F821-7E40A5015E9B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60E04AB4-14AF-A927-30E4-DA2D328F7ABC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F233A4E4-12BC-4405-FF17-BAEC702308EF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9BC49170-4D26-4E80-2146-EEA54E3F91B2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BBE85998-BCBA-C8AB-6B30-DE7CD682037F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7600AA8F-5105-7BB8-7B33-437C76814506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1415CA63-B49D-54CE-F592-16C82C7D9A14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63D1F188-4D60-4E81-2906-D44CDBB5CF36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A136FDF5-C324-2FD7-4AD7-868C3BBF4E3E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2" name="Picture 4">
            <a:extLst>
              <a:ext uri="{FF2B5EF4-FFF2-40B4-BE49-F238E27FC236}">
                <a16:creationId xmlns:a16="http://schemas.microsoft.com/office/drawing/2014/main" id="{9B43217E-54AE-0FC2-C10C-71BD14EB9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635" y="493568"/>
            <a:ext cx="7462730" cy="41563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A0DD41C-59E8-8AC1-271B-035A783D1B20}"/>
              </a:ext>
            </a:extLst>
          </p:cNvPr>
          <p:cNvSpPr txBox="1"/>
          <p:nvPr/>
        </p:nvSpPr>
        <p:spPr>
          <a:xfrm>
            <a:off x="3543992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Quicksand Medium" panose="020B0604020202020204" charset="0"/>
              </a:rPr>
              <a:t>Gamestate</a:t>
            </a:r>
            <a:r>
              <a:rPr lang="en-US" b="1" dirty="0">
                <a:latin typeface="Quicksand Medium" panose="020B0604020202020204" charset="0"/>
              </a:rPr>
              <a:t> package</a:t>
            </a:r>
          </a:p>
        </p:txBody>
      </p:sp>
    </p:spTree>
    <p:extLst>
      <p:ext uri="{BB962C8B-B14F-4D97-AF65-F5344CB8AC3E}">
        <p14:creationId xmlns:p14="http://schemas.microsoft.com/office/powerpoint/2010/main" val="40576256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7F1DCE84-0DC1-F4EE-813F-4E7684BDE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D77E31E0-4904-F9E0-1DD0-0DF5B80EE310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4408CA85-E21C-FAB4-1E1B-8F4FDAAF2BF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06C09830-783B-48C2-3CFE-BB1BDBB9AC6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436F2FDC-6375-ABA6-0C06-6C9F5717109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D8B99980-99E8-FE1E-6B65-508C657586E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79628C0B-72EE-29AF-23D1-AB838F01DDC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BB511EB7-670A-4AD6-8A17-B6C0678DECA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8C0093AD-1130-8881-266C-8F7BE4C2C4A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F7CEA14C-0771-90F9-B272-3624AE36B14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0FE279CF-687F-6C1E-FA7A-EA7CF8C426D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8538FC18-D244-A93B-E478-CB098AA107C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1CA48987-4C37-25EF-213F-CCA26003A13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9F86E2DA-B20D-B442-31A5-349AED8DC14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5217BBF8-F5A7-2BB2-C19D-ADD704FBB6F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0A8F381D-8ADC-73A9-0015-90C87123D5F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5D413B5-06E0-5243-1DA8-791F0758828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761FF563-7D41-1E12-E021-CC6803F4E87E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CDE80FDE-399A-36AC-0551-DC91AA83864A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C7635E9B-1B4C-DDD6-F322-93AC7FF3F616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22D81EF9-C047-E54B-F52F-A4284CBE6819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09E8F3DA-B454-4B9D-290A-EFDB1DA0CC7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DE9EDFEC-30B5-6A50-2B24-D97408628A4F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0BAAD733-5C93-6A1F-934A-CF38D2BA92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2CB8CFB9-3717-D902-9BAF-3EA7748DA6E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513CFB4F-A63A-8670-57DA-050FB1D5C6A2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D1F69EB5-A8CC-0A1A-B544-F6038AEAF52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81201B01-7C81-E7D2-6BAB-EE1AEE26EF81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99DBDE37-B9A9-8D08-89B1-66E9FF41196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700BCDB0-C955-8364-EDD5-CD580031382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222E20F3-539B-D46F-CDC2-0750F858FB9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13498F5-927C-C474-90DF-21C801D7672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1FFE254F-83F2-7EC7-8CF6-36A1E955D90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2649156A-2763-421B-CB2C-C53379E4092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04B5F310-F9D2-8964-22FA-278379C6D29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F1C3C7F6-2541-F152-F0B3-AAACB24ABDE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658A0980-5CE5-B61F-A4D5-6FA38A0B3B1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F0B58A67-AFA4-69D4-2E2C-3D93F70131B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0994A716-F0DD-AF09-71FF-D22F9B5A2A0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80BAEB42-6B65-E541-162A-1DD395BD91E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FB01793C-98A3-8034-ED0B-2E27AFFC2FF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0B179298-E123-36E7-F9E0-4A91C5A71885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B114F537-632E-0F0B-E5AC-2F7A8B83159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C1E3B39F-41BA-E799-08B1-A2CCFB015D4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92807139-10C0-4F04-B731-E93B036AE2F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BCFD00D0-D14F-9646-D3F7-4148DD7EC3B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749043EE-410E-848D-A22D-EA1BED17F9E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4A143A09-8444-4D29-CC2D-C5D672AD900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049B203F-5957-0506-F1AB-B3EE4C0E126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47E85F15-F3D2-4644-419D-A43B2A881F3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975CED17-F8C2-016D-48B2-BE86A839B4C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C43B55D4-118A-61BD-0A4A-985242687DD8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FCC5AC9-CCBB-13A1-22EA-AC52A8DA48E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DB296605-E8E5-8A24-A524-78157FB45EE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123678B4-2D91-3F45-EFC5-4BEA6FD03B9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009DC628-9518-8ED4-FF17-D4AEFC8C1D91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10F91214-F30F-F664-5434-B2081E999AB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0ABC99AC-4151-BC23-BB14-77AB52F1E45B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9BD60F8F-9C76-8B0D-CF28-8BF3D5BBF37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764A35CE-458A-D480-5B75-1F1CDCB91CAA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01C894C-E834-F3A4-C635-CE1F1331DEA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955780DA-86C4-47AE-7347-9F017E6BBAC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A5955E37-992F-AC9E-122A-63D38B8C633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AE9356F5-4776-746B-39D2-9B76CCAA94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A95E0641-D02B-74F7-085E-3ABF5181F3D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CB2EEDA3-4633-EE66-893B-1F24C27BD35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66E135D-1638-B150-C379-0F22A023CF7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BDF5FF5F-A3EF-22D5-B4BF-B24389FAB2A4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7307AB36-EDA1-BAAE-73BA-A161EB15F26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ED85A272-4DD8-4458-4B86-1FF970E90BE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1583BEE8-628D-0812-2435-D6E0CCA3FAB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CE71C136-83D0-D7C4-5A6C-F513164E692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E4F5243D-F6AE-35BA-CE1B-95285C6D661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2FC0E228-5DAB-C128-58F4-127C0A9ECB1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CC6FF836-DD4E-0021-67A8-FE2BA1D0CD3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2878EEBF-A47D-E58D-E724-F8051F137C0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A28B44A3-27FA-305C-CF92-1331C2AFAAB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BB5F2693-5ABB-5BD2-261D-0CE145F353C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DA41B31D-F734-4784-77CD-AD729C3645B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E3AE2C5E-AF38-3E66-A04F-4D1C1682BF5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CA25F1C8-BE45-7E21-4392-16D905AD7AA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CCF2AD4-A1E5-8AAD-01D2-34BD60219D0E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9A6BEB13-CA6E-3CA0-AD06-15C39EDCD87A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143E2E03-B247-7F04-789B-977524B305C4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3746781F-6369-DC23-B5E9-7AD22499F473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7B01B5FF-2FE8-FB40-37F0-EE5C9F6525A6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BCFA441F-7C6C-EE29-18B3-C2E6EE9B1EA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FDF7C436-2347-72B1-759D-920C887EFBC5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1076EED2-4D40-4250-3DFA-AD1B4ADEBBD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AACEA30D-5C83-748D-D050-C0379031301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9B99C7A2-2466-8CF3-267F-14CDA836A2E6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5E419569-9A7F-E2D1-4E74-3826E94BFE51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F44767F2-4462-724F-B0F5-FC38C97A0C2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ED5BD715-D9C8-63AB-6ACA-78A758C96FBD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18461B73-B6B1-921C-1226-FF72A7F70B7C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1F6578D7-0F78-AC9E-7BFF-B2ADC44ABB7D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83915932-C2AD-B8B6-510D-E3DDD9D5767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59093630-9190-13AF-69CD-356C8AF05C91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4388C996-E064-1C10-04A4-B9D743E3281F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3B8B4DED-B282-0863-DA0B-ADF46B547FD1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DF3247C9-C9C3-70E9-5465-A3A73827C6A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A332627B-9F05-2179-F24F-A82AC7CB386C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13C0B1E-A381-6AF8-C8B9-DAD132EC807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0EC05928-7167-1747-89D5-5803A3BB5E8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6E6CD02B-5E47-5562-E91A-4B53BAEA3072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93EEEB08-A7F5-5307-00E9-AE65867B8AA4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A1412796-5F1F-01E6-2418-48A83FC8347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78481D6F-94D1-EAE9-F3C6-DB11C8790223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36049FF0-EDFB-DC4A-2A34-D7653D3E5ADE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CF6620B7-86D6-860C-301A-24E25D4D2BB8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F163C659-C442-173A-8429-0AAF9DC0A6FF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65ABB0ED-6F37-9739-C105-544CA2C25254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7D41376D-F731-B6B3-4DF5-1D966AA8B0A2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D9304E19-5461-4341-0D1E-168B1B1BCFB8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FB20350D-E5ED-E5A9-8342-E83B1E94E7E4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6453E17D-F879-4990-5021-3C3049A1D6A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1A25DC21-E087-7D3E-03C1-A86DDDD9C83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1D4DE56B-A6EB-F211-115D-4C231FDCD783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4BD6133A-B08B-8937-936E-FEA2F50B44C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0267D5FF-FA66-1194-672F-0CBBB24BA2F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F8519187-5397-D041-6CB4-0BECC24F4AA8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8902EB67-9926-2D01-856D-2563CA6552C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61A50C2F-E68B-EFA4-62C2-DDB1297CCCA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C050B53F-810C-ED24-4A01-4882C0CACA0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872CB854-2ED0-A260-07F4-87B0D8FF941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92B93900-CFCE-9A9D-4FC2-698750218770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465DA10D-8F40-7EAE-5736-4361D5CFEB07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87E5156D-207E-1FB8-97BE-DC9D89D9BD0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95B7AC2F-46C9-3770-9703-BEA40A953FA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C0854EAC-EF66-3CBF-9EAD-BD99069EF56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46199BB0-49F4-3E9F-8415-CC23A23BFB4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AC174BD8-4BF3-903A-B348-517FD2DF5E4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E9EEAC5-8445-F901-E0D2-2958BEAE684F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F0F3D367-8F02-0338-C8AD-DE522491182F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13420D7F-496F-15DA-D0AC-0382004973C1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5843E847-0E7A-0091-4897-F8F7D60AC98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B1A7AD8E-32C7-1CC3-91A0-F92E412CFE48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ED134498-EE9A-FB91-A6DC-A2276E212AD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940F1EDD-6D61-7568-E796-4D21353CD1D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990BBE72-DE77-4C18-7F4A-22FA93BA88B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6E0F595D-688E-8725-76A8-FB9BE38D95C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47152D9D-2FF6-DD07-997F-530576B73850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C4B9C2C3-1457-6F2A-5436-9818D8B462A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30E5264E-87F2-DF60-B469-AC17DC72CBF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1849D8A3-E63F-E6DE-E406-2D91DB906B5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379DA417-28CB-EBB7-DEDC-F232AF6138F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68AAE575-BB7F-562F-5BA6-40070C4D90B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6B3BC03D-2C8F-07AA-8F3C-CCCB00DC5884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ED85B78-7287-4979-7443-1CABE39D012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03317F91-981D-20D8-EE98-D68AAFBFFBF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743AC210-99C2-4533-9730-0F767554E09D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CF28C86F-F9FE-D797-3268-19F521F403BF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1B8618D9-0016-329A-59D7-B482E9923A8C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558F18D1-7C4C-6E51-329F-B3FC46DFF167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F863A9B7-B30F-C9C1-4469-0018A45E557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9BFB1C8C-4725-3E36-1CAF-86211AEEC9BC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01EB4F9D-7928-229F-17C1-39560793FFFF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8F03E8A2-2878-B791-D1FC-AABC04AD0479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3F06B522-5255-1ADA-B7A1-4B2F003F5C6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A7440B05-128A-199F-8A39-21D5C794ADC9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614733FD-769E-55B1-77AD-4882EF70C51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9FD14096-710B-0BAF-6176-CE9B7C187D88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E22F64A-06BF-0D8C-832D-066D82DD9B67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C34703B3-DF69-DB7D-8DF5-C6649C71EF4B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1193A9F5-8430-B805-2802-E6B58D380E4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4D4DE60B-3BB0-CBF3-5C6D-6D03321FB23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12DA11D9-339E-7DB9-ADD6-9C01B6874D3E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0B6F9C47-9AFE-370E-EA89-BBA33424E0B6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0B51064C-A8CC-5611-69CC-C517F87C37A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7A6E6867-4A5A-43B6-5405-3ABDDB0DEF44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312136C7-9BB7-295F-4B53-3F058B8A76D5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F0F8B738-2A09-6C17-34AE-D836CAC775F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C1A4F058-E58E-913E-5CCA-B0BBDD8CCB5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5FEF2D53-A1F3-A004-3FCD-2801A7C1569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EEAEB603-CC1D-5820-A741-3E3858E605B9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1FEBCA86-6C56-2766-3AE3-CBFDDEA3FB6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7DC4D90E-4214-A9F5-B877-F9FAAFD7565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639D92EA-9D0B-00B3-210F-47DC6B897A32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52894F01-C7B6-A0B7-3AF5-75ABC0C39664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5FE3EF8A-F07D-8D47-9D47-AE94B8A97CA1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7BF3D37C-EBE6-D40D-FED2-C9A2D826B197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1DB27ECD-A2DD-5157-1B6E-BFC62EB8B02C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B65BA82C-8B4C-AB25-DF43-FFD4C219ED63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C8B2CB5E-3308-FE01-6A8B-1FC33FDC302C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B3587D13-6CDE-BCA4-AEAA-43697ED8FB2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5F15A6AE-EFB9-340D-3A75-C0071A94238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0F40834B-11D1-2EB9-C40F-7335B20FAA8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A05B8F99-8AB8-23E1-A7EA-9C982D62859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73CF4AF0-5F12-F589-6729-45CE4137626A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2A0153A6-0511-EC5A-C104-595D0833F572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718BF9B0-9BCA-EA1A-6A95-2C68D0DED3D1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2B432D68-0DEE-B0DE-8D94-D72521E9AF3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C19AF2EC-BEF5-318F-13BC-4F33BDF27B1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1CA150BB-BDAA-CF7A-D7AC-0AEF4AA47FD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306208E9-7E27-6D60-197A-AE15C05A123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6BEDF95C-D6A3-1D65-316A-47649FEDFF66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2743143C-6177-66EC-2859-DE6981EE488C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0239FF6B-81D2-5FF2-417D-BCB9017FF1DE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AB08E62F-F050-D15C-6F20-33E947BB5D5D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F719EDF4-71AF-E770-61DB-889AE6D87D2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B943A787-CC3F-D168-576B-99E8A19F681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290" name="Picture 2">
            <a:extLst>
              <a:ext uri="{FF2B5EF4-FFF2-40B4-BE49-F238E27FC236}">
                <a16:creationId xmlns:a16="http://schemas.microsoft.com/office/drawing/2014/main" id="{3E0E5039-650B-4F67-95E0-7A0B93BDD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665" y="504652"/>
            <a:ext cx="5458670" cy="41341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5B4DD58-66E5-09FB-8E65-B369E61970A4}"/>
              </a:ext>
            </a:extLst>
          </p:cNvPr>
          <p:cNvSpPr txBox="1"/>
          <p:nvPr/>
        </p:nvSpPr>
        <p:spPr>
          <a:xfrm>
            <a:off x="3358688" y="0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err="1">
                <a:latin typeface="Quicksand Medium"/>
              </a:rPr>
              <a:t>Gamestate</a:t>
            </a:r>
            <a:r>
              <a:rPr lang="en-US" b="1">
                <a:latin typeface="Quicksand Medium"/>
              </a:rPr>
              <a:t> package</a:t>
            </a:r>
            <a:endParaRPr lang="en-US" b="1" dirty="0">
              <a:latin typeface="Quicksa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86676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7F1DCE84-0DC1-F4EE-813F-4E7684BDE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D77E31E0-4904-F9E0-1DD0-0DF5B80EE310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4408CA85-E21C-FAB4-1E1B-8F4FDAAF2BF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06C09830-783B-48C2-3CFE-BB1BDBB9AC6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436F2FDC-6375-ABA6-0C06-6C9F5717109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D8B99980-99E8-FE1E-6B65-508C657586E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79628C0B-72EE-29AF-23D1-AB838F01DDC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BB511EB7-670A-4AD6-8A17-B6C0678DECA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8C0093AD-1130-8881-266C-8F7BE4C2C4A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F7CEA14C-0771-90F9-B272-3624AE36B14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0FE279CF-687F-6C1E-FA7A-EA7CF8C426D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8538FC18-D244-A93B-E478-CB098AA107C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1CA48987-4C37-25EF-213F-CCA26003A13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9F86E2DA-B20D-B442-31A5-349AED8DC14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5217BBF8-F5A7-2BB2-C19D-ADD704FBB6F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0A8F381D-8ADC-73A9-0015-90C87123D5F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5D413B5-06E0-5243-1DA8-791F0758828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761FF563-7D41-1E12-E021-CC6803F4E87E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CDE80FDE-399A-36AC-0551-DC91AA83864A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C7635E9B-1B4C-DDD6-F322-93AC7FF3F616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22D81EF9-C047-E54B-F52F-A4284CBE6819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09E8F3DA-B454-4B9D-290A-EFDB1DA0CC7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DE9EDFEC-30B5-6A50-2B24-D97408628A4F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0BAAD733-5C93-6A1F-934A-CF38D2BA92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2CB8CFB9-3717-D902-9BAF-3EA7748DA6E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513CFB4F-A63A-8670-57DA-050FB1D5C6A2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D1F69EB5-A8CC-0A1A-B544-F6038AEAF52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81201B01-7C81-E7D2-6BAB-EE1AEE26EF81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99DBDE37-B9A9-8D08-89B1-66E9FF41196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700BCDB0-C955-8364-EDD5-CD580031382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222E20F3-539B-D46F-CDC2-0750F858FB9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13498F5-927C-C474-90DF-21C801D7672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1FFE254F-83F2-7EC7-8CF6-36A1E955D90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2649156A-2763-421B-CB2C-C53379E4092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04B5F310-F9D2-8964-22FA-278379C6D29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F1C3C7F6-2541-F152-F0B3-AAACB24ABDE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658A0980-5CE5-B61F-A4D5-6FA38A0B3B1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F0B58A67-AFA4-69D4-2E2C-3D93F70131B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0994A716-F0DD-AF09-71FF-D22F9B5A2A0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80BAEB42-6B65-E541-162A-1DD395BD91E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FB01793C-98A3-8034-ED0B-2E27AFFC2FF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0B179298-E123-36E7-F9E0-4A91C5A71885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B114F537-632E-0F0B-E5AC-2F7A8B83159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C1E3B39F-41BA-E799-08B1-A2CCFB015D4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92807139-10C0-4F04-B731-E93B036AE2F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BCFD00D0-D14F-9646-D3F7-4148DD7EC3B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749043EE-410E-848D-A22D-EA1BED17F9E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4A143A09-8444-4D29-CC2D-C5D672AD900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049B203F-5957-0506-F1AB-B3EE4C0E126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47E85F15-F3D2-4644-419D-A43B2A881F3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975CED17-F8C2-016D-48B2-BE86A839B4C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C43B55D4-118A-61BD-0A4A-985242687DD8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FCC5AC9-CCBB-13A1-22EA-AC52A8DA48E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DB296605-E8E5-8A24-A524-78157FB45EE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123678B4-2D91-3F45-EFC5-4BEA6FD03B9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009DC628-9518-8ED4-FF17-D4AEFC8C1D91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10F91214-F30F-F664-5434-B2081E999AB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0ABC99AC-4151-BC23-BB14-77AB52F1E45B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9BD60F8F-9C76-8B0D-CF28-8BF3D5BBF37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764A35CE-458A-D480-5B75-1F1CDCB91CAA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01C894C-E834-F3A4-C635-CE1F1331DEA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955780DA-86C4-47AE-7347-9F017E6BBAC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A5955E37-992F-AC9E-122A-63D38B8C633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AE9356F5-4776-746B-39D2-9B76CCAA94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A95E0641-D02B-74F7-085E-3ABF5181F3D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CB2EEDA3-4633-EE66-893B-1F24C27BD35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66E135D-1638-B150-C379-0F22A023CF7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BDF5FF5F-A3EF-22D5-B4BF-B24389FAB2A4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7307AB36-EDA1-BAAE-73BA-A161EB15F26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ED85A272-4DD8-4458-4B86-1FF970E90BE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1583BEE8-628D-0812-2435-D6E0CCA3FAB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CE71C136-83D0-D7C4-5A6C-F513164E692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E4F5243D-F6AE-35BA-CE1B-95285C6D661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2FC0E228-5DAB-C128-58F4-127C0A9ECB1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CC6FF836-DD4E-0021-67A8-FE2BA1D0CD3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2878EEBF-A47D-E58D-E724-F8051F137C0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A28B44A3-27FA-305C-CF92-1331C2AFAAB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BB5F2693-5ABB-5BD2-261D-0CE145F353C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DA41B31D-F734-4784-77CD-AD729C3645B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E3AE2C5E-AF38-3E66-A04F-4D1C1682BF5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CA25F1C8-BE45-7E21-4392-16D905AD7AA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CCF2AD4-A1E5-8AAD-01D2-34BD60219D0E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9A6BEB13-CA6E-3CA0-AD06-15C39EDCD87A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143E2E03-B247-7F04-789B-977524B305C4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3746781F-6369-DC23-B5E9-7AD22499F473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7B01B5FF-2FE8-FB40-37F0-EE5C9F6525A6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BCFA441F-7C6C-EE29-18B3-C2E6EE9B1EA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FDF7C436-2347-72B1-759D-920C887EFBC5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1076EED2-4D40-4250-3DFA-AD1B4ADEBBD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AACEA30D-5C83-748D-D050-C0379031301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9B99C7A2-2466-8CF3-267F-14CDA836A2E6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5E419569-9A7F-E2D1-4E74-3826E94BFE51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F44767F2-4462-724F-B0F5-FC38C97A0C2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ED5BD715-D9C8-63AB-6ACA-78A758C96FBD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18461B73-B6B1-921C-1226-FF72A7F70B7C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1F6578D7-0F78-AC9E-7BFF-B2ADC44ABB7D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83915932-C2AD-B8B6-510D-E3DDD9D5767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59093630-9190-13AF-69CD-356C8AF05C91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4388C996-E064-1C10-04A4-B9D743E3281F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3B8B4DED-B282-0863-DA0B-ADF46B547FD1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DF3247C9-C9C3-70E9-5465-A3A73827C6A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A332627B-9F05-2179-F24F-A82AC7CB386C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13C0B1E-A381-6AF8-C8B9-DAD132EC807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0EC05928-7167-1747-89D5-5803A3BB5E8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6E6CD02B-5E47-5562-E91A-4B53BAEA3072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93EEEB08-A7F5-5307-00E9-AE65867B8AA4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A1412796-5F1F-01E6-2418-48A83FC8347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78481D6F-94D1-EAE9-F3C6-DB11C8790223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36049FF0-EDFB-DC4A-2A34-D7653D3E5ADE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CF6620B7-86D6-860C-301A-24E25D4D2BB8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F163C659-C442-173A-8429-0AAF9DC0A6FF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65ABB0ED-6F37-9739-C105-544CA2C25254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7D41376D-F731-B6B3-4DF5-1D966AA8B0A2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D9304E19-5461-4341-0D1E-168B1B1BCFB8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FB20350D-E5ED-E5A9-8342-E83B1E94E7E4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6453E17D-F879-4990-5021-3C3049A1D6A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1A25DC21-E087-7D3E-03C1-A86DDDD9C83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1D4DE56B-A6EB-F211-115D-4C231FDCD783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4BD6133A-B08B-8937-936E-FEA2F50B44C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0267D5FF-FA66-1194-672F-0CBBB24BA2F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F8519187-5397-D041-6CB4-0BECC24F4AA8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8902EB67-9926-2D01-856D-2563CA6552C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61A50C2F-E68B-EFA4-62C2-DDB1297CCCA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C050B53F-810C-ED24-4A01-4882C0CACA0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872CB854-2ED0-A260-07F4-87B0D8FF941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92B93900-CFCE-9A9D-4FC2-698750218770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465DA10D-8F40-7EAE-5736-4361D5CFEB07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87E5156D-207E-1FB8-97BE-DC9D89D9BD0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95B7AC2F-46C9-3770-9703-BEA40A953FA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C0854EAC-EF66-3CBF-9EAD-BD99069EF56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46199BB0-49F4-3E9F-8415-CC23A23BFB4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AC174BD8-4BF3-903A-B348-517FD2DF5E4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E9EEAC5-8445-F901-E0D2-2958BEAE684F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F0F3D367-8F02-0338-C8AD-DE522491182F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13420D7F-496F-15DA-D0AC-0382004973C1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5843E847-0E7A-0091-4897-F8F7D60AC98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B1A7AD8E-32C7-1CC3-91A0-F92E412CFE48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ED134498-EE9A-FB91-A6DC-A2276E212AD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940F1EDD-6D61-7568-E796-4D21353CD1D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990BBE72-DE77-4C18-7F4A-22FA93BA88B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6E0F595D-688E-8725-76A8-FB9BE38D95C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47152D9D-2FF6-DD07-997F-530576B73850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C4B9C2C3-1457-6F2A-5436-9818D8B462A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30E5264E-87F2-DF60-B469-AC17DC72CBF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1849D8A3-E63F-E6DE-E406-2D91DB906B5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379DA417-28CB-EBB7-DEDC-F232AF6138F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68AAE575-BB7F-562F-5BA6-40070C4D90B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6B3BC03D-2C8F-07AA-8F3C-CCCB00DC5884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ED85B78-7287-4979-7443-1CABE39D012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03317F91-981D-20D8-EE98-D68AAFBFFBF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743AC210-99C2-4533-9730-0F767554E09D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CF28C86F-F9FE-D797-3268-19F521F403BF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1B8618D9-0016-329A-59D7-B482E9923A8C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558F18D1-7C4C-6E51-329F-B3FC46DFF167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F863A9B7-B30F-C9C1-4469-0018A45E557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9BFB1C8C-4725-3E36-1CAF-86211AEEC9BC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01EB4F9D-7928-229F-17C1-39560793FFFF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8F03E8A2-2878-B791-D1FC-AABC04AD0479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3F06B522-5255-1ADA-B7A1-4B2F003F5C6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A7440B05-128A-199F-8A39-21D5C794ADC9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614733FD-769E-55B1-77AD-4882EF70C51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9FD14096-710B-0BAF-6176-CE9B7C187D88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E22F64A-06BF-0D8C-832D-066D82DD9B67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C34703B3-DF69-DB7D-8DF5-C6649C71EF4B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1193A9F5-8430-B805-2802-E6B58D380E4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4D4DE60B-3BB0-CBF3-5C6D-6D03321FB23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12DA11D9-339E-7DB9-ADD6-9C01B6874D3E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0B6F9C47-9AFE-370E-EA89-BBA33424E0B6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0B51064C-A8CC-5611-69CC-C517F87C37A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7A6E6867-4A5A-43B6-5405-3ABDDB0DEF44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312136C7-9BB7-295F-4B53-3F058B8A76D5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F0F8B738-2A09-6C17-34AE-D836CAC775F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C1A4F058-E58E-913E-5CCA-B0BBDD8CCB5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5FEF2D53-A1F3-A004-3FCD-2801A7C1569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EEAEB603-CC1D-5820-A741-3E3858E605B9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1FEBCA86-6C56-2766-3AE3-CBFDDEA3FB6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7DC4D90E-4214-A9F5-B877-F9FAAFD7565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639D92EA-9D0B-00B3-210F-47DC6B897A32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52894F01-C7B6-A0B7-3AF5-75ABC0C39664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5FE3EF8A-F07D-8D47-9D47-AE94B8A97CA1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7BF3D37C-EBE6-D40D-FED2-C9A2D826B197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1DB27ECD-A2DD-5157-1B6E-BFC62EB8B02C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B65BA82C-8B4C-AB25-DF43-FFD4C219ED63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C8B2CB5E-3308-FE01-6A8B-1FC33FDC302C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B3587D13-6CDE-BCA4-AEAA-43697ED8FB2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5F15A6AE-EFB9-340D-3A75-C0071A94238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0F40834B-11D1-2EB9-C40F-7335B20FAA8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A05B8F99-8AB8-23E1-A7EA-9C982D62859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73CF4AF0-5F12-F589-6729-45CE4137626A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2A0153A6-0511-EC5A-C104-595D0833F572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718BF9B0-9BCA-EA1A-6A95-2C68D0DED3D1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2B432D68-0DEE-B0DE-8D94-D72521E9AF3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C19AF2EC-BEF5-318F-13BC-4F33BDF27B1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1CA150BB-BDAA-CF7A-D7AC-0AEF4AA47FD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306208E9-7E27-6D60-197A-AE15C05A123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6BEDF95C-D6A3-1D65-316A-47649FEDFF66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2743143C-6177-66EC-2859-DE6981EE488C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0239FF6B-81D2-5FF2-417D-BCB9017FF1DE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AB08E62F-F050-D15C-6F20-33E947BB5D5D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F719EDF4-71AF-E770-61DB-889AE6D87D2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B943A787-CC3F-D168-576B-99E8A19F681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5B4DD58-66E5-09FB-8E65-B369E61970A4}"/>
              </a:ext>
            </a:extLst>
          </p:cNvPr>
          <p:cNvSpPr txBox="1"/>
          <p:nvPr/>
        </p:nvSpPr>
        <p:spPr>
          <a:xfrm>
            <a:off x="3358688" y="0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err="1">
                <a:latin typeface="Quicksand Medium"/>
              </a:rPr>
              <a:t>Gamestate</a:t>
            </a:r>
            <a:r>
              <a:rPr lang="en-US" b="1">
                <a:latin typeface="Quicksand Medium"/>
              </a:rPr>
              <a:t> package</a:t>
            </a:r>
            <a:endParaRPr lang="en-US" b="1">
              <a:latin typeface="Quicksand Medium" panose="020B060402020202020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670FA7D-CD1C-68FE-E0F7-F30ABD2E96D8}"/>
              </a:ext>
            </a:extLst>
          </p:cNvPr>
          <p:cNvSpPr txBox="1"/>
          <p:nvPr/>
        </p:nvSpPr>
        <p:spPr>
          <a:xfrm>
            <a:off x="1097253" y="1274452"/>
            <a:ext cx="3236449" cy="24468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dirty="0" err="1">
                <a:latin typeface="Quicksand Medium" panose="020B0604020202020204" charset="0"/>
              </a:rPr>
              <a:t>Encapsulation</a:t>
            </a:r>
            <a:r>
              <a:rPr lang="vi-VN" dirty="0">
                <a:latin typeface="Quicksand Medium" panose="020B0604020202020204" charset="0"/>
              </a:rPr>
              <a:t>:</a:t>
            </a:r>
            <a:br>
              <a:rPr lang="vi-VN" dirty="0">
                <a:latin typeface="Quicksand Medium" panose="020B0604020202020204" charset="0"/>
              </a:rPr>
            </a:br>
            <a:br>
              <a:rPr lang="vi-VN" dirty="0">
                <a:latin typeface="Quicksand Medium" panose="020B0604020202020204" charset="0"/>
              </a:rPr>
            </a:br>
            <a:r>
              <a:rPr lang="vi-VN" dirty="0" err="1">
                <a:latin typeface="Quicksand Medium" panose="020B0604020202020204" charset="0"/>
              </a:rPr>
              <a:t>Playing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class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is</a:t>
            </a:r>
            <a:r>
              <a:rPr lang="vi-VN" dirty="0">
                <a:latin typeface="Quicksand Medium" panose="020B0604020202020204" charset="0"/>
              </a:rPr>
              <a:t> an </a:t>
            </a:r>
            <a:r>
              <a:rPr lang="vi-VN" dirty="0" err="1">
                <a:latin typeface="Quicksand Medium" panose="020B0604020202020204" charset="0"/>
              </a:rPr>
              <a:t>example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of</a:t>
            </a:r>
            <a:r>
              <a:rPr lang="vi-VN" dirty="0">
                <a:latin typeface="Quicksand Medium" panose="020B0604020202020204" charset="0"/>
              </a:rPr>
              <a:t> OOP </a:t>
            </a:r>
            <a:r>
              <a:rPr lang="vi-VN" dirty="0" err="1">
                <a:latin typeface="Quicksand Medium" panose="020B0604020202020204" charset="0"/>
              </a:rPr>
              <a:t>Encapsulation</a:t>
            </a:r>
            <a:br>
              <a:rPr lang="vi-VN" dirty="0">
                <a:latin typeface="Quicksand Medium" panose="020B0604020202020204" charset="0"/>
              </a:rPr>
            </a:br>
            <a:br>
              <a:rPr lang="vi-VN" dirty="0">
                <a:latin typeface="Quicksand Medium" panose="020B0604020202020204" charset="0"/>
              </a:rPr>
            </a:b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The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Playing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class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obtains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both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private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and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public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classes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and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provide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getters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and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setters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for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other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classes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to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access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to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it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value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.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However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not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all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attributes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are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accessible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by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othe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classes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.</a:t>
            </a:r>
            <a:b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</a:b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endParaRPr lang="vi-VN" dirty="0">
              <a:latin typeface="Quicksand Medium" panose="020B060402020202020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282829DE-D1F0-FE0A-B0FF-431707D94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2553" y="1274452"/>
            <a:ext cx="3717460" cy="22630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01242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7F1DCE84-0DC1-F4EE-813F-4E7684BDE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BA6A81F-9576-5C09-2189-F5F9A6DAA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392" y="1152698"/>
            <a:ext cx="3410296" cy="25828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D77E31E0-4904-F9E0-1DD0-0DF5B80EE310}"/>
              </a:ext>
            </a:extLst>
          </p:cNvPr>
          <p:cNvGrpSpPr/>
          <p:nvPr/>
        </p:nvGrpSpPr>
        <p:grpSpPr>
          <a:xfrm>
            <a:off x="4657776" y="3164141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4408CA85-E21C-FAB4-1E1B-8F4FDAAF2BF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06C09830-783B-48C2-3CFE-BB1BDBB9AC6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436F2FDC-6375-ABA6-0C06-6C9F5717109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D8B99980-99E8-FE1E-6B65-508C657586E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79628C0B-72EE-29AF-23D1-AB838F01DDC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BB511EB7-670A-4AD6-8A17-B6C0678DECA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8C0093AD-1130-8881-266C-8F7BE4C2C4A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F7CEA14C-0771-90F9-B272-3624AE36B14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0FE279CF-687F-6C1E-FA7A-EA7CF8C426D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8538FC18-D244-A93B-E478-CB098AA107C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1CA48987-4C37-25EF-213F-CCA26003A13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9F86E2DA-B20D-B442-31A5-349AED8DC14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5217BBF8-F5A7-2BB2-C19D-ADD704FBB6F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0A8F381D-8ADC-73A9-0015-90C87123D5F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5D413B5-06E0-5243-1DA8-791F0758828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761FF563-7D41-1E12-E021-CC6803F4E87E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CDE80FDE-399A-36AC-0551-DC91AA83864A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C7635E9B-1B4C-DDD6-F322-93AC7FF3F616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22D81EF9-C047-E54B-F52F-A4284CBE6819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09E8F3DA-B454-4B9D-290A-EFDB1DA0CC7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DE9EDFEC-30B5-6A50-2B24-D97408628A4F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0BAAD733-5C93-6A1F-934A-CF38D2BA92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2CB8CFB9-3717-D902-9BAF-3EA7748DA6E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513CFB4F-A63A-8670-57DA-050FB1D5C6A2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D1F69EB5-A8CC-0A1A-B544-F6038AEAF52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81201B01-7C81-E7D2-6BAB-EE1AEE26EF81}"/>
              </a:ext>
            </a:extLst>
          </p:cNvPr>
          <p:cNvGrpSpPr/>
          <p:nvPr/>
        </p:nvGrpSpPr>
        <p:grpSpPr>
          <a:xfrm rot="2700000">
            <a:off x="5002222" y="904491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99DBDE37-B9A9-8D08-89B1-66E9FF41196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700BCDB0-C955-8364-EDD5-CD580031382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222E20F3-539B-D46F-CDC2-0750F858FB9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13498F5-927C-C474-90DF-21C801D7672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1FFE254F-83F2-7EC7-8CF6-36A1E955D90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2649156A-2763-421B-CB2C-C53379E4092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04B5F310-F9D2-8964-22FA-278379C6D29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F1C3C7F6-2541-F152-F0B3-AAACB24ABDE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658A0980-5CE5-B61F-A4D5-6FA38A0B3B1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F0B58A67-AFA4-69D4-2E2C-3D93F70131B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0994A716-F0DD-AF09-71FF-D22F9B5A2A0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80BAEB42-6B65-E541-162A-1DD395BD91E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FB01793C-98A3-8034-ED0B-2E27AFFC2FF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0B179298-E123-36E7-F9E0-4A91C5A71885}"/>
              </a:ext>
            </a:extLst>
          </p:cNvPr>
          <p:cNvGrpSpPr/>
          <p:nvPr/>
        </p:nvGrpSpPr>
        <p:grpSpPr>
          <a:xfrm>
            <a:off x="7520453" y="1138362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B114F537-632E-0F0B-E5AC-2F7A8B83159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C1E3B39F-41BA-E799-08B1-A2CCFB015D4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92807139-10C0-4F04-B731-E93B036AE2F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BCFD00D0-D14F-9646-D3F7-4148DD7EC3B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749043EE-410E-848D-A22D-EA1BED17F9E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4A143A09-8444-4D29-CC2D-C5D672AD900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049B203F-5957-0506-F1AB-B3EE4C0E126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47E85F15-F3D2-4644-419D-A43B2A881F3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975CED17-F8C2-016D-48B2-BE86A839B4C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C43B55D4-118A-61BD-0A4A-985242687DD8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FCC5AC9-CCBB-13A1-22EA-AC52A8DA48E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DB296605-E8E5-8A24-A524-78157FB45EE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123678B4-2D91-3F45-EFC5-4BEA6FD03B9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009DC628-9518-8ED4-FF17-D4AEFC8C1D91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10F91214-F30F-F664-5434-B2081E999AB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0ABC99AC-4151-BC23-BB14-77AB52F1E45B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9BD60F8F-9C76-8B0D-CF28-8BF3D5BBF37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764A35CE-458A-D480-5B75-1F1CDCB91CAA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01C894C-E834-F3A4-C635-CE1F1331DEA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955780DA-86C4-47AE-7347-9F017E6BBAC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A5955E37-992F-AC9E-122A-63D38B8C633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AE9356F5-4776-746B-39D2-9B76CCAA94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A95E0641-D02B-74F7-085E-3ABF5181F3D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CB2EEDA3-4633-EE66-893B-1F24C27BD35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66E135D-1638-B150-C379-0F22A023CF7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BDF5FF5F-A3EF-22D5-B4BF-B24389FAB2A4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7307AB36-EDA1-BAAE-73BA-A161EB15F26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ED85A272-4DD8-4458-4B86-1FF970E90BE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1583BEE8-628D-0812-2435-D6E0CCA3FAB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CE71C136-83D0-D7C4-5A6C-F513164E692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E4F5243D-F6AE-35BA-CE1B-95285C6D661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2FC0E228-5DAB-C128-58F4-127C0A9ECB1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CC6FF836-DD4E-0021-67A8-FE2BA1D0CD3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2878EEBF-A47D-E58D-E724-F8051F137C0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A28B44A3-27FA-305C-CF92-1331C2AFAAB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BB5F2693-5ABB-5BD2-261D-0CE145F353C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DA41B31D-F734-4784-77CD-AD729C3645B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E3AE2C5E-AF38-3E66-A04F-4D1C1682BF5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CA25F1C8-BE45-7E21-4392-16D905AD7AA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CCF2AD4-A1E5-8AAD-01D2-34BD60219D0E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9A6BEB13-CA6E-3CA0-AD06-15C39EDCD87A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143E2E03-B247-7F04-789B-977524B305C4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3746781F-6369-DC23-B5E9-7AD22499F473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7B01B5FF-2FE8-FB40-37F0-EE5C9F6525A6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BCFA441F-7C6C-EE29-18B3-C2E6EE9B1EA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FDF7C436-2347-72B1-759D-920C887EFBC5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1076EED2-4D40-4250-3DFA-AD1B4ADEBBD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AACEA30D-5C83-748D-D050-C0379031301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9B99C7A2-2466-8CF3-267F-14CDA836A2E6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5E419569-9A7F-E2D1-4E74-3826E94BFE51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F44767F2-4462-724F-B0F5-FC38C97A0C2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ED5BD715-D9C8-63AB-6ACA-78A758C96FBD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18461B73-B6B1-921C-1226-FF72A7F70B7C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1F6578D7-0F78-AC9E-7BFF-B2ADC44ABB7D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83915932-C2AD-B8B6-510D-E3DDD9D5767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59093630-9190-13AF-69CD-356C8AF05C91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4388C996-E064-1C10-04A4-B9D743E3281F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3B8B4DED-B282-0863-DA0B-ADF46B547FD1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DF3247C9-C9C3-70E9-5465-A3A73827C6A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A332627B-9F05-2179-F24F-A82AC7CB386C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13C0B1E-A381-6AF8-C8B9-DAD132EC807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0EC05928-7167-1747-89D5-5803A3BB5E8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6E6CD02B-5E47-5562-E91A-4B53BAEA3072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93EEEB08-A7F5-5307-00E9-AE65867B8AA4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A1412796-5F1F-01E6-2418-48A83FC8347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78481D6F-94D1-EAE9-F3C6-DB11C8790223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36049FF0-EDFB-DC4A-2A34-D7653D3E5ADE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CF6620B7-86D6-860C-301A-24E25D4D2BB8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F163C659-C442-173A-8429-0AAF9DC0A6FF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65ABB0ED-6F37-9739-C105-544CA2C25254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7D41376D-F731-B6B3-4DF5-1D966AA8B0A2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D9304E19-5461-4341-0D1E-168B1B1BCFB8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FB20350D-E5ED-E5A9-8342-E83B1E94E7E4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6453E17D-F879-4990-5021-3C3049A1D6A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1A25DC21-E087-7D3E-03C1-A86DDDD9C83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1D4DE56B-A6EB-F211-115D-4C231FDCD783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4BD6133A-B08B-8937-936E-FEA2F50B44C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0267D5FF-FA66-1194-672F-0CBBB24BA2F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F8519187-5397-D041-6CB4-0BECC24F4AA8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8902EB67-9926-2D01-856D-2563CA6552C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61A50C2F-E68B-EFA4-62C2-DDB1297CCCA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C050B53F-810C-ED24-4A01-4882C0CACA0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872CB854-2ED0-A260-07F4-87B0D8FF941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92B93900-CFCE-9A9D-4FC2-698750218770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465DA10D-8F40-7EAE-5736-4361D5CFEB07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87E5156D-207E-1FB8-97BE-DC9D89D9BD0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95B7AC2F-46C9-3770-9703-BEA40A953FA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C0854EAC-EF66-3CBF-9EAD-BD99069EF56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46199BB0-49F4-3E9F-8415-CC23A23BFB4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AC174BD8-4BF3-903A-B348-517FD2DF5E4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E9EEAC5-8445-F901-E0D2-2958BEAE684F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F0F3D367-8F02-0338-C8AD-DE522491182F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13420D7F-496F-15DA-D0AC-0382004973C1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5843E847-0E7A-0091-4897-F8F7D60AC98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B1A7AD8E-32C7-1CC3-91A0-F92E412CFE48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ED134498-EE9A-FB91-A6DC-A2276E212AD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940F1EDD-6D61-7568-E796-4D21353CD1D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990BBE72-DE77-4C18-7F4A-22FA93BA88B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6E0F595D-688E-8725-76A8-FB9BE38D95C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47152D9D-2FF6-DD07-997F-530576B73850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C4B9C2C3-1457-6F2A-5436-9818D8B462A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30E5264E-87F2-DF60-B469-AC17DC72CBF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1849D8A3-E63F-E6DE-E406-2D91DB906B5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379DA417-28CB-EBB7-DEDC-F232AF6138F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68AAE575-BB7F-562F-5BA6-40070C4D90B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6B3BC03D-2C8F-07AA-8F3C-CCCB00DC5884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ED85B78-7287-4979-7443-1CABE39D012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03317F91-981D-20D8-EE98-D68AAFBFFBF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743AC210-99C2-4533-9730-0F767554E09D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CF28C86F-F9FE-D797-3268-19F521F403BF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1B8618D9-0016-329A-59D7-B482E9923A8C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558F18D1-7C4C-6E51-329F-B3FC46DFF167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F863A9B7-B30F-C9C1-4469-0018A45E557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9BFB1C8C-4725-3E36-1CAF-86211AEEC9BC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01EB4F9D-7928-229F-17C1-39560793FFFF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8F03E8A2-2878-B791-D1FC-AABC04AD0479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3F06B522-5255-1ADA-B7A1-4B2F003F5C6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A7440B05-128A-199F-8A39-21D5C794ADC9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614733FD-769E-55B1-77AD-4882EF70C51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9FD14096-710B-0BAF-6176-CE9B7C187D88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E22F64A-06BF-0D8C-832D-066D82DD9B67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C34703B3-DF69-DB7D-8DF5-C6649C71EF4B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1193A9F5-8430-B805-2802-E6B58D380E4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4D4DE60B-3BB0-CBF3-5C6D-6D03321FB23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12DA11D9-339E-7DB9-ADD6-9C01B6874D3E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0B6F9C47-9AFE-370E-EA89-BBA33424E0B6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0B51064C-A8CC-5611-69CC-C517F87C37A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7A6E6867-4A5A-43B6-5405-3ABDDB0DEF44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312136C7-9BB7-295F-4B53-3F058B8A76D5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F0F8B738-2A09-6C17-34AE-D836CAC775F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C1A4F058-E58E-913E-5CCA-B0BBDD8CCB5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5FEF2D53-A1F3-A004-3FCD-2801A7C1569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EEAEB603-CC1D-5820-A741-3E3858E605B9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1FEBCA86-6C56-2766-3AE3-CBFDDEA3FB6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7DC4D90E-4214-A9F5-B877-F9FAAFD7565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639D92EA-9D0B-00B3-210F-47DC6B897A32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52894F01-C7B6-A0B7-3AF5-75ABC0C39664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5FE3EF8A-F07D-8D47-9D47-AE94B8A97CA1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7BF3D37C-EBE6-D40D-FED2-C9A2D826B197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1DB27ECD-A2DD-5157-1B6E-BFC62EB8B02C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B65BA82C-8B4C-AB25-DF43-FFD4C219ED63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C8B2CB5E-3308-FE01-6A8B-1FC33FDC302C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B3587D13-6CDE-BCA4-AEAA-43697ED8FB2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5F15A6AE-EFB9-340D-3A75-C0071A94238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0F40834B-11D1-2EB9-C40F-7335B20FAA8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A05B8F99-8AB8-23E1-A7EA-9C982D62859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73CF4AF0-5F12-F589-6729-45CE4137626A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2A0153A6-0511-EC5A-C104-595D0833F572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718BF9B0-9BCA-EA1A-6A95-2C68D0DED3D1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2B432D68-0DEE-B0DE-8D94-D72521E9AF3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C19AF2EC-BEF5-318F-13BC-4F33BDF27B1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1CA150BB-BDAA-CF7A-D7AC-0AEF4AA47FD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306208E9-7E27-6D60-197A-AE15C05A123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6BEDF95C-D6A3-1D65-316A-47649FEDFF66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2743143C-6177-66EC-2859-DE6981EE488C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0239FF6B-81D2-5FF2-417D-BCB9017FF1DE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AB08E62F-F050-D15C-6F20-33E947BB5D5D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F719EDF4-71AF-E770-61DB-889AE6D87D2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B943A787-CC3F-D168-576B-99E8A19F681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5B4DD58-66E5-09FB-8E65-B369E61970A4}"/>
              </a:ext>
            </a:extLst>
          </p:cNvPr>
          <p:cNvSpPr txBox="1"/>
          <p:nvPr/>
        </p:nvSpPr>
        <p:spPr>
          <a:xfrm>
            <a:off x="3358688" y="0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err="1">
                <a:latin typeface="Quicksand Medium"/>
              </a:rPr>
              <a:t>Gamestate</a:t>
            </a:r>
            <a:r>
              <a:rPr lang="en-US" b="1">
                <a:latin typeface="Quicksand Medium"/>
              </a:rPr>
              <a:t> package</a:t>
            </a:r>
            <a:endParaRPr lang="en-US" b="1">
              <a:latin typeface="Quicksand Medium" panose="020B060402020202020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670FA7D-CD1C-68FE-E0F7-F30ABD2E96D8}"/>
              </a:ext>
            </a:extLst>
          </p:cNvPr>
          <p:cNvSpPr txBox="1"/>
          <p:nvPr/>
        </p:nvSpPr>
        <p:spPr>
          <a:xfrm>
            <a:off x="1097253" y="1274452"/>
            <a:ext cx="3333421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dirty="0" err="1">
                <a:latin typeface="Quicksand Medium" panose="020B0604020202020204" charset="0"/>
              </a:rPr>
              <a:t>Inheritance</a:t>
            </a:r>
            <a:r>
              <a:rPr lang="vi-VN" dirty="0">
                <a:latin typeface="Quicksand Medium" panose="020B0604020202020204" charset="0"/>
              </a:rPr>
              <a:t>:</a:t>
            </a:r>
            <a:br>
              <a:rPr lang="vi-VN" dirty="0">
                <a:latin typeface="Quicksand Medium" panose="020B0604020202020204" charset="0"/>
              </a:rPr>
            </a:br>
            <a:br>
              <a:rPr lang="vi-VN" dirty="0">
                <a:latin typeface="Quicksand Medium" panose="020B0604020202020204" charset="0"/>
              </a:rPr>
            </a:br>
            <a:r>
              <a:rPr lang="vi-VN" dirty="0">
                <a:latin typeface="Quicksand Medium" panose="020B0604020202020204" charset="0"/>
              </a:rPr>
              <a:t>The </a:t>
            </a:r>
            <a:r>
              <a:rPr lang="vi-VN" dirty="0" err="1">
                <a:latin typeface="Quicksand Medium" panose="020B0604020202020204" charset="0"/>
              </a:rPr>
              <a:t>package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shows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strong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inheritance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among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its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classes</a:t>
            </a:r>
            <a:r>
              <a:rPr lang="vi-VN" dirty="0">
                <a:latin typeface="Quicksand Medium" panose="020B0604020202020204" charset="0"/>
              </a:rPr>
              <a:t>.</a:t>
            </a:r>
            <a:br>
              <a:rPr lang="vi-VN" dirty="0">
                <a:latin typeface="Quicksand Medium" panose="020B0604020202020204" charset="0"/>
              </a:rPr>
            </a:br>
            <a:br>
              <a:rPr lang="vi-VN" dirty="0">
                <a:latin typeface="Quicksand Medium" panose="020B0604020202020204" charset="0"/>
              </a:rPr>
            </a:br>
            <a:r>
              <a:rPr lang="vi-VN" dirty="0">
                <a:latin typeface="Quicksand Medium" panose="020B0604020202020204" charset="0"/>
              </a:rPr>
              <a:t>In the </a:t>
            </a:r>
            <a:r>
              <a:rPr lang="vi-VN" dirty="0" err="1">
                <a:latin typeface="Quicksand Medium" panose="020B0604020202020204" charset="0"/>
              </a:rPr>
              <a:t>package</a:t>
            </a:r>
            <a:r>
              <a:rPr lang="vi-VN" dirty="0">
                <a:latin typeface="Quicksand Medium" panose="020B0604020202020204" charset="0"/>
              </a:rPr>
              <a:t>, </a:t>
            </a:r>
            <a:r>
              <a:rPr lang="vi-VN" dirty="0" err="1">
                <a:latin typeface="Quicksand Medium" panose="020B0604020202020204" charset="0"/>
              </a:rPr>
              <a:t>classes</a:t>
            </a:r>
            <a:r>
              <a:rPr lang="vi-VN" dirty="0">
                <a:latin typeface="Quicksand Medium" panose="020B0604020202020204" charset="0"/>
              </a:rPr>
              <a:t> Menu.java, GameOptions.java </a:t>
            </a:r>
            <a:r>
              <a:rPr lang="vi-VN" dirty="0" err="1">
                <a:latin typeface="Quicksand Medium" panose="020B0604020202020204" charset="0"/>
              </a:rPr>
              <a:t>and</a:t>
            </a:r>
            <a:r>
              <a:rPr lang="vi-VN" dirty="0">
                <a:latin typeface="Quicksand Medium" panose="020B0604020202020204" charset="0"/>
              </a:rPr>
              <a:t> Playing.java </a:t>
            </a:r>
            <a:r>
              <a:rPr lang="vi-VN" dirty="0" err="1">
                <a:latin typeface="Quicksand Medium" panose="020B0604020202020204" charset="0"/>
              </a:rPr>
              <a:t>all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extends</a:t>
            </a:r>
            <a:r>
              <a:rPr lang="vi-VN" dirty="0">
                <a:latin typeface="Quicksand Medium" panose="020B0604020202020204" charset="0"/>
              </a:rPr>
              <a:t> the </a:t>
            </a:r>
            <a:r>
              <a:rPr lang="vi-VN" dirty="0" err="1">
                <a:latin typeface="Quicksand Medium" panose="020B0604020202020204" charset="0"/>
              </a:rPr>
              <a:t>parent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class</a:t>
            </a:r>
            <a:r>
              <a:rPr lang="vi-VN" dirty="0">
                <a:latin typeface="Quicksand Medium" panose="020B0604020202020204" charset="0"/>
              </a:rPr>
              <a:t> State.java, </a:t>
            </a:r>
            <a:r>
              <a:rPr lang="vi-VN" dirty="0" err="1">
                <a:latin typeface="Quicksand Medium" panose="020B0604020202020204" charset="0"/>
              </a:rPr>
              <a:t>therefore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demonstrating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its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inheritance</a:t>
            </a:r>
            <a:r>
              <a:rPr lang="vi-VN" dirty="0">
                <a:latin typeface="Quicksand Medium" panose="020B0604020202020204" charset="0"/>
              </a:rPr>
              <a:t>.</a:t>
            </a:r>
            <a:br>
              <a:rPr lang="vi-VN" sz="1100" dirty="0">
                <a:latin typeface="Quicksand Medium" panose="020B0604020202020204" charset="0"/>
              </a:rPr>
            </a:b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endParaRPr lang="vi-VN" dirty="0">
              <a:latin typeface="Quicksa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5060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5" name="Google Shape;3995;p28"/>
          <p:cNvGrpSpPr/>
          <p:nvPr/>
        </p:nvGrpSpPr>
        <p:grpSpPr>
          <a:xfrm>
            <a:off x="4484844" y="1467533"/>
            <a:ext cx="959700" cy="959700"/>
            <a:chOff x="911647" y="1485925"/>
            <a:chExt cx="959700" cy="959700"/>
          </a:xfrm>
        </p:grpSpPr>
        <p:sp>
          <p:nvSpPr>
            <p:cNvPr id="3996" name="Google Shape;3996;p28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7" name="Google Shape;3997;p28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8" name="Google Shape;3998;p28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9" name="Google Shape;3999;p28"/>
          <p:cNvGrpSpPr/>
          <p:nvPr/>
        </p:nvGrpSpPr>
        <p:grpSpPr>
          <a:xfrm>
            <a:off x="728851" y="3090375"/>
            <a:ext cx="959700" cy="959700"/>
            <a:chOff x="911647" y="1485925"/>
            <a:chExt cx="959700" cy="959700"/>
          </a:xfrm>
        </p:grpSpPr>
        <p:sp>
          <p:nvSpPr>
            <p:cNvPr id="4000" name="Google Shape;4000;p28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1" name="Google Shape;4001;p28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2" name="Google Shape;4002;p28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003" name="Google Shape;4003;p28"/>
          <p:cNvGrpSpPr/>
          <p:nvPr/>
        </p:nvGrpSpPr>
        <p:grpSpPr>
          <a:xfrm>
            <a:off x="4484844" y="3112008"/>
            <a:ext cx="959700" cy="959700"/>
            <a:chOff x="911647" y="1485925"/>
            <a:chExt cx="959700" cy="959700"/>
          </a:xfrm>
        </p:grpSpPr>
        <p:sp>
          <p:nvSpPr>
            <p:cNvPr id="4004" name="Google Shape;4004;p28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07" name="Google Shape;4007;p28"/>
          <p:cNvGrpSpPr/>
          <p:nvPr/>
        </p:nvGrpSpPr>
        <p:grpSpPr>
          <a:xfrm>
            <a:off x="720000" y="1495450"/>
            <a:ext cx="959700" cy="959700"/>
            <a:chOff x="911647" y="1485925"/>
            <a:chExt cx="959700" cy="959700"/>
          </a:xfrm>
        </p:grpSpPr>
        <p:sp>
          <p:nvSpPr>
            <p:cNvPr id="4008" name="Google Shape;4008;p28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11" name="Google Shape;4011;p28"/>
          <p:cNvSpPr txBox="1">
            <a:spLocks noGrp="1"/>
          </p:cNvSpPr>
          <p:nvPr>
            <p:ph type="title"/>
          </p:nvPr>
        </p:nvSpPr>
        <p:spPr>
          <a:xfrm>
            <a:off x="1779924" y="1649029"/>
            <a:ext cx="2336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Intro</a:t>
            </a:r>
            <a:endParaRPr dirty="0"/>
          </a:p>
        </p:txBody>
      </p:sp>
      <p:sp>
        <p:nvSpPr>
          <p:cNvPr id="4012" name="Google Shape;4012;p28"/>
          <p:cNvSpPr txBox="1">
            <a:spLocks noGrp="1"/>
          </p:cNvSpPr>
          <p:nvPr>
            <p:ph type="title" idx="2"/>
          </p:nvPr>
        </p:nvSpPr>
        <p:spPr>
          <a:xfrm>
            <a:off x="798091" y="1804800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14" name="Google Shape;4014;p28"/>
          <p:cNvSpPr txBox="1">
            <a:spLocks noGrp="1"/>
          </p:cNvSpPr>
          <p:nvPr>
            <p:ph type="title" idx="3"/>
          </p:nvPr>
        </p:nvSpPr>
        <p:spPr>
          <a:xfrm>
            <a:off x="5534630" y="1597783"/>
            <a:ext cx="331011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Game Features</a:t>
            </a:r>
            <a:endParaRPr dirty="0"/>
          </a:p>
        </p:txBody>
      </p:sp>
      <p:sp>
        <p:nvSpPr>
          <p:cNvPr id="4015" name="Google Shape;4015;p28"/>
          <p:cNvSpPr txBox="1">
            <a:spLocks noGrp="1"/>
          </p:cNvSpPr>
          <p:nvPr>
            <p:ph type="title" idx="4"/>
          </p:nvPr>
        </p:nvSpPr>
        <p:spPr>
          <a:xfrm>
            <a:off x="4552797" y="1776883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017" name="Google Shape;4017;p28"/>
          <p:cNvSpPr txBox="1">
            <a:spLocks noGrp="1"/>
          </p:cNvSpPr>
          <p:nvPr>
            <p:ph type="title" idx="6"/>
          </p:nvPr>
        </p:nvSpPr>
        <p:spPr>
          <a:xfrm>
            <a:off x="1767355" y="3282333"/>
            <a:ext cx="2497276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Structure</a:t>
            </a:r>
            <a:endParaRPr dirty="0"/>
          </a:p>
        </p:txBody>
      </p:sp>
      <p:sp>
        <p:nvSpPr>
          <p:cNvPr id="4018" name="Google Shape;4018;p28"/>
          <p:cNvSpPr txBox="1">
            <a:spLocks noGrp="1"/>
          </p:cNvSpPr>
          <p:nvPr>
            <p:ph type="title" idx="7"/>
          </p:nvPr>
        </p:nvSpPr>
        <p:spPr>
          <a:xfrm>
            <a:off x="785373" y="3371883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4020" name="Google Shape;4020;p28"/>
          <p:cNvSpPr txBox="1">
            <a:spLocks noGrp="1"/>
          </p:cNvSpPr>
          <p:nvPr>
            <p:ph type="title" idx="9"/>
          </p:nvPr>
        </p:nvSpPr>
        <p:spPr>
          <a:xfrm>
            <a:off x="5484754" y="3282333"/>
            <a:ext cx="331011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4021" name="Google Shape;4021;p28"/>
          <p:cNvSpPr txBox="1">
            <a:spLocks noGrp="1"/>
          </p:cNvSpPr>
          <p:nvPr>
            <p:ph type="title" idx="13"/>
          </p:nvPr>
        </p:nvSpPr>
        <p:spPr>
          <a:xfrm>
            <a:off x="4552648" y="3425733"/>
            <a:ext cx="8241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23" name="Google Shape;4023;p28"/>
          <p:cNvSpPr txBox="1">
            <a:spLocks noGrp="1"/>
          </p:cNvSpPr>
          <p:nvPr>
            <p:ph type="title" idx="15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>
                    <a:lumMod val="75000"/>
                  </a:schemeClr>
                </a:solidFill>
              </a:rPr>
              <a:t>Table of contents</a:t>
            </a:r>
            <a:endParaRPr sz="2400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024" name="Google Shape;4024;p28"/>
          <p:cNvGrpSpPr/>
          <p:nvPr/>
        </p:nvGrpSpPr>
        <p:grpSpPr>
          <a:xfrm rot="2700000">
            <a:off x="3716120" y="1084110"/>
            <a:ext cx="124930" cy="124095"/>
            <a:chOff x="4891103" y="1571383"/>
            <a:chExt cx="347518" cy="345195"/>
          </a:xfrm>
        </p:grpSpPr>
        <p:sp>
          <p:nvSpPr>
            <p:cNvPr id="4025" name="Google Shape;4025;p28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6" name="Google Shape;4026;p28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7" name="Google Shape;4027;p28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28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28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28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28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28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28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28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28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38" name="Google Shape;4038;p28"/>
          <p:cNvGrpSpPr/>
          <p:nvPr/>
        </p:nvGrpSpPr>
        <p:grpSpPr>
          <a:xfrm>
            <a:off x="6837295" y="861810"/>
            <a:ext cx="259159" cy="272180"/>
            <a:chOff x="4685992" y="1362548"/>
            <a:chExt cx="720886" cy="757106"/>
          </a:xfrm>
        </p:grpSpPr>
        <p:sp>
          <p:nvSpPr>
            <p:cNvPr id="4039" name="Google Shape;4039;p28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28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28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28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28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28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28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28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28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28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28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28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28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28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28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28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28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28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28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64" name="Google Shape;4064;p28"/>
          <p:cNvGrpSpPr/>
          <p:nvPr/>
        </p:nvGrpSpPr>
        <p:grpSpPr>
          <a:xfrm>
            <a:off x="292960" y="4154130"/>
            <a:ext cx="359889" cy="393632"/>
            <a:chOff x="1129378" y="3247948"/>
            <a:chExt cx="928026" cy="1014516"/>
          </a:xfrm>
        </p:grpSpPr>
        <p:sp>
          <p:nvSpPr>
            <p:cNvPr id="4065" name="Google Shape;4065;p28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28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28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28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28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28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28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28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28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82" name="Google Shape;4082;p28"/>
          <p:cNvGrpSpPr/>
          <p:nvPr/>
        </p:nvGrpSpPr>
        <p:grpSpPr>
          <a:xfrm>
            <a:off x="8373789" y="4046456"/>
            <a:ext cx="458167" cy="500867"/>
            <a:chOff x="1129378" y="3247948"/>
            <a:chExt cx="928026" cy="1014516"/>
          </a:xfrm>
        </p:grpSpPr>
        <p:sp>
          <p:nvSpPr>
            <p:cNvPr id="4083" name="Google Shape;4083;p28"/>
            <p:cNvSpPr/>
            <p:nvPr/>
          </p:nvSpPr>
          <p:spPr>
            <a:xfrm>
              <a:off x="196487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28"/>
            <p:cNvSpPr/>
            <p:nvPr/>
          </p:nvSpPr>
          <p:spPr>
            <a:xfrm>
              <a:off x="1778740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28"/>
            <p:cNvSpPr/>
            <p:nvPr/>
          </p:nvSpPr>
          <p:spPr>
            <a:xfrm>
              <a:off x="1778740" y="3616469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28"/>
            <p:cNvSpPr/>
            <p:nvPr/>
          </p:nvSpPr>
          <p:spPr>
            <a:xfrm>
              <a:off x="1686312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28"/>
            <p:cNvSpPr/>
            <p:nvPr/>
          </p:nvSpPr>
          <p:spPr>
            <a:xfrm>
              <a:off x="1500273" y="3708895"/>
              <a:ext cx="186137" cy="184950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28"/>
            <p:cNvSpPr/>
            <p:nvPr/>
          </p:nvSpPr>
          <p:spPr>
            <a:xfrm>
              <a:off x="1500273" y="3431617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28"/>
            <p:cNvSpPr/>
            <p:nvPr/>
          </p:nvSpPr>
          <p:spPr>
            <a:xfrm>
              <a:off x="1407845" y="3524043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28"/>
            <p:cNvSpPr/>
            <p:nvPr/>
          </p:nvSpPr>
          <p:spPr>
            <a:xfrm>
              <a:off x="1315417" y="3801320"/>
              <a:ext cx="92527" cy="184950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28"/>
            <p:cNvSpPr/>
            <p:nvPr/>
          </p:nvSpPr>
          <p:spPr>
            <a:xfrm>
              <a:off x="1500273" y="3247948"/>
              <a:ext cx="92625" cy="92524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28"/>
            <p:cNvSpPr/>
            <p:nvPr/>
          </p:nvSpPr>
          <p:spPr>
            <a:xfrm>
              <a:off x="1407845" y="3340374"/>
              <a:ext cx="92527" cy="91342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28"/>
            <p:cNvSpPr/>
            <p:nvPr/>
          </p:nvSpPr>
          <p:spPr>
            <a:xfrm>
              <a:off x="1315417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28"/>
            <p:cNvSpPr/>
            <p:nvPr/>
          </p:nvSpPr>
          <p:spPr>
            <a:xfrm>
              <a:off x="1221806" y="3524043"/>
              <a:ext cx="93709" cy="92524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28"/>
            <p:cNvSpPr/>
            <p:nvPr/>
          </p:nvSpPr>
          <p:spPr>
            <a:xfrm>
              <a:off x="1129378" y="3616469"/>
              <a:ext cx="92527" cy="369802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28"/>
            <p:cNvSpPr/>
            <p:nvPr/>
          </p:nvSpPr>
          <p:spPr>
            <a:xfrm>
              <a:off x="1500273" y="3986172"/>
              <a:ext cx="186137" cy="276292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28"/>
            <p:cNvSpPr/>
            <p:nvPr/>
          </p:nvSpPr>
          <p:spPr>
            <a:xfrm>
              <a:off x="1500273" y="3893746"/>
              <a:ext cx="186137" cy="92524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28"/>
            <p:cNvSpPr/>
            <p:nvPr/>
          </p:nvSpPr>
          <p:spPr>
            <a:xfrm>
              <a:off x="1221806" y="3247948"/>
              <a:ext cx="835598" cy="553471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28"/>
            <p:cNvSpPr/>
            <p:nvPr/>
          </p:nvSpPr>
          <p:spPr>
            <a:xfrm>
              <a:off x="1407845" y="3431617"/>
              <a:ext cx="92527" cy="92524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00" name="Google Shape;4100;p28"/>
          <p:cNvGrpSpPr/>
          <p:nvPr/>
        </p:nvGrpSpPr>
        <p:grpSpPr>
          <a:xfrm>
            <a:off x="720009" y="4441735"/>
            <a:ext cx="191652" cy="105920"/>
            <a:chOff x="641500" y="4451875"/>
            <a:chExt cx="211700" cy="117000"/>
          </a:xfrm>
        </p:grpSpPr>
        <p:sp>
          <p:nvSpPr>
            <p:cNvPr id="4101" name="Google Shape;4101;p28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28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28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28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28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28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28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28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28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28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28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28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28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28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28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28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28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28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28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28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28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28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28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28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28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28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28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28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28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28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28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28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33" name="Google Shape;4133;p28"/>
          <p:cNvGrpSpPr/>
          <p:nvPr/>
        </p:nvGrpSpPr>
        <p:grpSpPr>
          <a:xfrm>
            <a:off x="7755510" y="4376582"/>
            <a:ext cx="309146" cy="170855"/>
            <a:chOff x="641500" y="4451875"/>
            <a:chExt cx="211700" cy="117000"/>
          </a:xfrm>
        </p:grpSpPr>
        <p:sp>
          <p:nvSpPr>
            <p:cNvPr id="4134" name="Google Shape;4134;p28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28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28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28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28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28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28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28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28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28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28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28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28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28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28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28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28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28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28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28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28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28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28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28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28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28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28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28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28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28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28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28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66" name="Google Shape;4166;p28"/>
          <p:cNvGrpSpPr/>
          <p:nvPr/>
        </p:nvGrpSpPr>
        <p:grpSpPr>
          <a:xfrm rot="5400000">
            <a:off x="8064665" y="351303"/>
            <a:ext cx="309101" cy="309151"/>
            <a:chOff x="467425" y="2009500"/>
            <a:chExt cx="153950" cy="153975"/>
          </a:xfrm>
        </p:grpSpPr>
        <p:sp>
          <p:nvSpPr>
            <p:cNvPr id="4167" name="Google Shape;4167;p28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28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28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28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28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28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28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28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28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28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28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28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28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28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28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82" name="Google Shape;4182;p28"/>
          <p:cNvGrpSpPr/>
          <p:nvPr/>
        </p:nvGrpSpPr>
        <p:grpSpPr>
          <a:xfrm>
            <a:off x="8479268" y="351328"/>
            <a:ext cx="309151" cy="309101"/>
            <a:chOff x="7709655" y="744203"/>
            <a:chExt cx="309151" cy="309101"/>
          </a:xfrm>
        </p:grpSpPr>
        <p:grpSp>
          <p:nvGrpSpPr>
            <p:cNvPr id="4183" name="Google Shape;4183;p28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184" name="Google Shape;4184;p28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5" name="Google Shape;4185;p28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6" name="Google Shape;4186;p28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7" name="Google Shape;4187;p28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8" name="Google Shape;4188;p28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89" name="Google Shape;4189;p28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0" name="Google Shape;4190;p28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1" name="Google Shape;4191;p28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2" name="Google Shape;4192;p28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3" name="Google Shape;4193;p28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4" name="Google Shape;4194;p28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5" name="Google Shape;4195;p28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6" name="Google Shape;4196;p28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97" name="Google Shape;4197;p28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98" name="Google Shape;4198;p28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7F1DCE84-0DC1-F4EE-813F-4E7684BDE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D77E31E0-4904-F9E0-1DD0-0DF5B80EE310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4408CA85-E21C-FAB4-1E1B-8F4FDAAF2BF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06C09830-783B-48C2-3CFE-BB1BDBB9AC6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436F2FDC-6375-ABA6-0C06-6C9F5717109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D8B99980-99E8-FE1E-6B65-508C657586E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79628C0B-72EE-29AF-23D1-AB838F01DDC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BB511EB7-670A-4AD6-8A17-B6C0678DECA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8C0093AD-1130-8881-266C-8F7BE4C2C4A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F7CEA14C-0771-90F9-B272-3624AE36B14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0FE279CF-687F-6C1E-FA7A-EA7CF8C426D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8538FC18-D244-A93B-E478-CB098AA107C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1CA48987-4C37-25EF-213F-CCA26003A13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9F86E2DA-B20D-B442-31A5-349AED8DC14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5217BBF8-F5A7-2BB2-C19D-ADD704FBB6F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0A8F381D-8ADC-73A9-0015-90C87123D5F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5D413B5-06E0-5243-1DA8-791F0758828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761FF563-7D41-1E12-E021-CC6803F4E87E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CDE80FDE-399A-36AC-0551-DC91AA83864A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C7635E9B-1B4C-DDD6-F322-93AC7FF3F616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22D81EF9-C047-E54B-F52F-A4284CBE6819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09E8F3DA-B454-4B9D-290A-EFDB1DA0CC7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DE9EDFEC-30B5-6A50-2B24-D97408628A4F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0BAAD733-5C93-6A1F-934A-CF38D2BA92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2CB8CFB9-3717-D902-9BAF-3EA7748DA6E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513CFB4F-A63A-8670-57DA-050FB1D5C6A2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D1F69EB5-A8CC-0A1A-B544-F6038AEAF52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81201B01-7C81-E7D2-6BAB-EE1AEE26EF81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99DBDE37-B9A9-8D08-89B1-66E9FF41196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700BCDB0-C955-8364-EDD5-CD580031382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222E20F3-539B-D46F-CDC2-0750F858FB9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13498F5-927C-C474-90DF-21C801D7672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1FFE254F-83F2-7EC7-8CF6-36A1E955D90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2649156A-2763-421B-CB2C-C53379E4092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04B5F310-F9D2-8964-22FA-278379C6D29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F1C3C7F6-2541-F152-F0B3-AAACB24ABDE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658A0980-5CE5-B61F-A4D5-6FA38A0B3B1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F0B58A67-AFA4-69D4-2E2C-3D93F70131B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0994A716-F0DD-AF09-71FF-D22F9B5A2A0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80BAEB42-6B65-E541-162A-1DD395BD91E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FB01793C-98A3-8034-ED0B-2E27AFFC2FF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0B179298-E123-36E7-F9E0-4A91C5A71885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B114F537-632E-0F0B-E5AC-2F7A8B83159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C1E3B39F-41BA-E799-08B1-A2CCFB015D4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92807139-10C0-4F04-B731-E93B036AE2F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BCFD00D0-D14F-9646-D3F7-4148DD7EC3B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749043EE-410E-848D-A22D-EA1BED17F9E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4A143A09-8444-4D29-CC2D-C5D672AD900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049B203F-5957-0506-F1AB-B3EE4C0E126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47E85F15-F3D2-4644-419D-A43B2A881F3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975CED17-F8C2-016D-48B2-BE86A839B4C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C43B55D4-118A-61BD-0A4A-985242687DD8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FCC5AC9-CCBB-13A1-22EA-AC52A8DA48E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DB296605-E8E5-8A24-A524-78157FB45EE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123678B4-2D91-3F45-EFC5-4BEA6FD03B9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009DC628-9518-8ED4-FF17-D4AEFC8C1D91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10F91214-F30F-F664-5434-B2081E999AB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0ABC99AC-4151-BC23-BB14-77AB52F1E45B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9BD60F8F-9C76-8B0D-CF28-8BF3D5BBF37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764A35CE-458A-D480-5B75-1F1CDCB91CAA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01C894C-E834-F3A4-C635-CE1F1331DEA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955780DA-86C4-47AE-7347-9F017E6BBAC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A5955E37-992F-AC9E-122A-63D38B8C633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AE9356F5-4776-746B-39D2-9B76CCAA94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A95E0641-D02B-74F7-085E-3ABF5181F3D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CB2EEDA3-4633-EE66-893B-1F24C27BD35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66E135D-1638-B150-C379-0F22A023CF7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BDF5FF5F-A3EF-22D5-B4BF-B24389FAB2A4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7307AB36-EDA1-BAAE-73BA-A161EB15F26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ED85A272-4DD8-4458-4B86-1FF970E90BE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1583BEE8-628D-0812-2435-D6E0CCA3FAB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CE71C136-83D0-D7C4-5A6C-F513164E692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E4F5243D-F6AE-35BA-CE1B-95285C6D661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2FC0E228-5DAB-C128-58F4-127C0A9ECB1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CC6FF836-DD4E-0021-67A8-FE2BA1D0CD3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2878EEBF-A47D-E58D-E724-F8051F137C0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A28B44A3-27FA-305C-CF92-1331C2AFAAB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BB5F2693-5ABB-5BD2-261D-0CE145F353C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DA41B31D-F734-4784-77CD-AD729C3645B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E3AE2C5E-AF38-3E66-A04F-4D1C1682BF5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CA25F1C8-BE45-7E21-4392-16D905AD7AA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CCF2AD4-A1E5-8AAD-01D2-34BD60219D0E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9A6BEB13-CA6E-3CA0-AD06-15C39EDCD87A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143E2E03-B247-7F04-789B-977524B305C4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3746781F-6369-DC23-B5E9-7AD22499F473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7B01B5FF-2FE8-FB40-37F0-EE5C9F6525A6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BCFA441F-7C6C-EE29-18B3-C2E6EE9B1EA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FDF7C436-2347-72B1-759D-920C887EFBC5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1076EED2-4D40-4250-3DFA-AD1B4ADEBBD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AACEA30D-5C83-748D-D050-C0379031301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9B99C7A2-2466-8CF3-267F-14CDA836A2E6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5E419569-9A7F-E2D1-4E74-3826E94BFE51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F44767F2-4462-724F-B0F5-FC38C97A0C2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ED5BD715-D9C8-63AB-6ACA-78A758C96FBD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18461B73-B6B1-921C-1226-FF72A7F70B7C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1F6578D7-0F78-AC9E-7BFF-B2ADC44ABB7D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83915932-C2AD-B8B6-510D-E3DDD9D5767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59093630-9190-13AF-69CD-356C8AF05C91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4388C996-E064-1C10-04A4-B9D743E3281F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3B8B4DED-B282-0863-DA0B-ADF46B547FD1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DF3247C9-C9C3-70E9-5465-A3A73827C6A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A332627B-9F05-2179-F24F-A82AC7CB386C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13C0B1E-A381-6AF8-C8B9-DAD132EC807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0EC05928-7167-1747-89D5-5803A3BB5E8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6E6CD02B-5E47-5562-E91A-4B53BAEA3072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93EEEB08-A7F5-5307-00E9-AE65867B8AA4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A1412796-5F1F-01E6-2418-48A83FC8347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78481D6F-94D1-EAE9-F3C6-DB11C8790223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36049FF0-EDFB-DC4A-2A34-D7653D3E5ADE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CF6620B7-86D6-860C-301A-24E25D4D2BB8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F163C659-C442-173A-8429-0AAF9DC0A6FF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65ABB0ED-6F37-9739-C105-544CA2C25254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7D41376D-F731-B6B3-4DF5-1D966AA8B0A2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D9304E19-5461-4341-0D1E-168B1B1BCFB8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FB20350D-E5ED-E5A9-8342-E83B1E94E7E4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6453E17D-F879-4990-5021-3C3049A1D6A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1A25DC21-E087-7D3E-03C1-A86DDDD9C83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1D4DE56B-A6EB-F211-115D-4C231FDCD783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4BD6133A-B08B-8937-936E-FEA2F50B44C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0267D5FF-FA66-1194-672F-0CBBB24BA2F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F8519187-5397-D041-6CB4-0BECC24F4AA8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8902EB67-9926-2D01-856D-2563CA6552C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61A50C2F-E68B-EFA4-62C2-DDB1297CCCA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C050B53F-810C-ED24-4A01-4882C0CACA0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872CB854-2ED0-A260-07F4-87B0D8FF941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92B93900-CFCE-9A9D-4FC2-698750218770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465DA10D-8F40-7EAE-5736-4361D5CFEB07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87E5156D-207E-1FB8-97BE-DC9D89D9BD0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95B7AC2F-46C9-3770-9703-BEA40A953FA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C0854EAC-EF66-3CBF-9EAD-BD99069EF56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46199BB0-49F4-3E9F-8415-CC23A23BFB4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AC174BD8-4BF3-903A-B348-517FD2DF5E4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E9EEAC5-8445-F901-E0D2-2958BEAE684F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F0F3D367-8F02-0338-C8AD-DE522491182F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13420D7F-496F-15DA-D0AC-0382004973C1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5843E847-0E7A-0091-4897-F8F7D60AC98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B1A7AD8E-32C7-1CC3-91A0-F92E412CFE48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ED134498-EE9A-FB91-A6DC-A2276E212AD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940F1EDD-6D61-7568-E796-4D21353CD1D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990BBE72-DE77-4C18-7F4A-22FA93BA88B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6E0F595D-688E-8725-76A8-FB9BE38D95C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47152D9D-2FF6-DD07-997F-530576B73850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C4B9C2C3-1457-6F2A-5436-9818D8B462A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30E5264E-87F2-DF60-B469-AC17DC72CBF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1849D8A3-E63F-E6DE-E406-2D91DB906B5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379DA417-28CB-EBB7-DEDC-F232AF6138F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68AAE575-BB7F-562F-5BA6-40070C4D90B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6B3BC03D-2C8F-07AA-8F3C-CCCB00DC5884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ED85B78-7287-4979-7443-1CABE39D012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03317F91-981D-20D8-EE98-D68AAFBFFBF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743AC210-99C2-4533-9730-0F767554E09D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CF28C86F-F9FE-D797-3268-19F521F403BF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1B8618D9-0016-329A-59D7-B482E9923A8C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558F18D1-7C4C-6E51-329F-B3FC46DFF167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F863A9B7-B30F-C9C1-4469-0018A45E557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9BFB1C8C-4725-3E36-1CAF-86211AEEC9BC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01EB4F9D-7928-229F-17C1-39560793FFFF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8F03E8A2-2878-B791-D1FC-AABC04AD0479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3F06B522-5255-1ADA-B7A1-4B2F003F5C6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A7440B05-128A-199F-8A39-21D5C794ADC9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614733FD-769E-55B1-77AD-4882EF70C51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9FD14096-710B-0BAF-6176-CE9B7C187D88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E22F64A-06BF-0D8C-832D-066D82DD9B67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C34703B3-DF69-DB7D-8DF5-C6649C71EF4B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1193A9F5-8430-B805-2802-E6B58D380E4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4D4DE60B-3BB0-CBF3-5C6D-6D03321FB23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12DA11D9-339E-7DB9-ADD6-9C01B6874D3E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0B6F9C47-9AFE-370E-EA89-BBA33424E0B6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0B51064C-A8CC-5611-69CC-C517F87C37A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7A6E6867-4A5A-43B6-5405-3ABDDB0DEF44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312136C7-9BB7-295F-4B53-3F058B8A76D5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F0F8B738-2A09-6C17-34AE-D836CAC775F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C1A4F058-E58E-913E-5CCA-B0BBDD8CCB5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5FEF2D53-A1F3-A004-3FCD-2801A7C1569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EEAEB603-CC1D-5820-A741-3E3858E605B9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1FEBCA86-6C56-2766-3AE3-CBFDDEA3FB6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7DC4D90E-4214-A9F5-B877-F9FAAFD7565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639D92EA-9D0B-00B3-210F-47DC6B897A32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52894F01-C7B6-A0B7-3AF5-75ABC0C39664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5FE3EF8A-F07D-8D47-9D47-AE94B8A97CA1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7BF3D37C-EBE6-D40D-FED2-C9A2D826B197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1DB27ECD-A2DD-5157-1B6E-BFC62EB8B02C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B65BA82C-8B4C-AB25-DF43-FFD4C219ED63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C8B2CB5E-3308-FE01-6A8B-1FC33FDC302C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B3587D13-6CDE-BCA4-AEAA-43697ED8FB2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5F15A6AE-EFB9-340D-3A75-C0071A94238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0F40834B-11D1-2EB9-C40F-7335B20FAA8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A05B8F99-8AB8-23E1-A7EA-9C982D62859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73CF4AF0-5F12-F589-6729-45CE4137626A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2A0153A6-0511-EC5A-C104-595D0833F572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718BF9B0-9BCA-EA1A-6A95-2C68D0DED3D1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2B432D68-0DEE-B0DE-8D94-D72521E9AF3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C19AF2EC-BEF5-318F-13BC-4F33BDF27B1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1CA150BB-BDAA-CF7A-D7AC-0AEF4AA47FD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306208E9-7E27-6D60-197A-AE15C05A123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6BEDF95C-D6A3-1D65-316A-47649FEDFF66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2743143C-6177-66EC-2859-DE6981EE488C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0239FF6B-81D2-5FF2-417D-BCB9017FF1DE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AB08E62F-F050-D15C-6F20-33E947BB5D5D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F719EDF4-71AF-E770-61DB-889AE6D87D2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B943A787-CC3F-D168-576B-99E8A19F681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5B4DD58-66E5-09FB-8E65-B369E61970A4}"/>
              </a:ext>
            </a:extLst>
          </p:cNvPr>
          <p:cNvSpPr txBox="1"/>
          <p:nvPr/>
        </p:nvSpPr>
        <p:spPr>
          <a:xfrm>
            <a:off x="3358688" y="0"/>
            <a:ext cx="457200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b="1" err="1">
                <a:latin typeface="Quicksand Medium"/>
              </a:rPr>
              <a:t>Gamestate</a:t>
            </a:r>
            <a:r>
              <a:rPr lang="en-US" b="1">
                <a:latin typeface="Quicksand Medium"/>
              </a:rPr>
              <a:t> package</a:t>
            </a:r>
            <a:endParaRPr lang="en-US" b="1">
              <a:latin typeface="Quicksand Medium" panose="020B0604020202020204" charset="0"/>
            </a:endParaRP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5670FA7D-CD1C-68FE-E0F7-F30ABD2E96D8}"/>
              </a:ext>
            </a:extLst>
          </p:cNvPr>
          <p:cNvSpPr txBox="1"/>
          <p:nvPr/>
        </p:nvSpPr>
        <p:spPr>
          <a:xfrm>
            <a:off x="1097253" y="1158074"/>
            <a:ext cx="3291867" cy="31085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vi-VN" b="1" dirty="0" err="1">
                <a:latin typeface="Quicksand Medium" panose="020B0604020202020204" charset="0"/>
              </a:rPr>
              <a:t>Polymorphism</a:t>
            </a:r>
            <a:r>
              <a:rPr lang="vi-VN" b="1" dirty="0">
                <a:latin typeface="Quicksand Medium" panose="020B0604020202020204" charset="0"/>
              </a:rPr>
              <a:t>:</a:t>
            </a:r>
            <a:br>
              <a:rPr lang="vi-VN" dirty="0">
                <a:latin typeface="Quicksand Medium" panose="020B0604020202020204" charset="0"/>
              </a:rPr>
            </a:br>
            <a:br>
              <a:rPr lang="vi-VN" dirty="0">
                <a:latin typeface="Quicksand Medium" panose="020B0604020202020204" charset="0"/>
              </a:rPr>
            </a:br>
            <a:r>
              <a:rPr lang="vi-VN" dirty="0" err="1">
                <a:latin typeface="Quicksand Medium" panose="020B0604020202020204" charset="0"/>
              </a:rPr>
              <a:t>These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are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method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implementations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of</a:t>
            </a:r>
            <a:r>
              <a:rPr lang="vi-VN" dirty="0">
                <a:latin typeface="Quicksand Medium" panose="020B0604020202020204" charset="0"/>
              </a:rPr>
              <a:t> Statemethods.java. </a:t>
            </a:r>
            <a:r>
              <a:rPr lang="vi-VN" dirty="0" err="1">
                <a:latin typeface="Quicksand Medium" panose="020B0604020202020204" charset="0"/>
              </a:rPr>
              <a:t>They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provide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specific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behaviors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for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how</a:t>
            </a:r>
            <a:r>
              <a:rPr lang="vi-VN" dirty="0">
                <a:latin typeface="Quicksand Medium" panose="020B0604020202020204" charset="0"/>
              </a:rPr>
              <a:t> GameOptions.java </a:t>
            </a:r>
            <a:r>
              <a:rPr lang="vi-VN" dirty="0" err="1">
                <a:latin typeface="Quicksand Medium" panose="020B0604020202020204" charset="0"/>
              </a:rPr>
              <a:t>handles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updates</a:t>
            </a:r>
            <a:r>
              <a:rPr lang="vi-VN" dirty="0">
                <a:latin typeface="Quicksand Medium" panose="020B0604020202020204" charset="0"/>
              </a:rPr>
              <a:t>, </a:t>
            </a:r>
            <a:r>
              <a:rPr lang="vi-VN" dirty="0" err="1">
                <a:latin typeface="Quicksand Medium" panose="020B0604020202020204" charset="0"/>
              </a:rPr>
              <a:t>drawing</a:t>
            </a:r>
            <a:r>
              <a:rPr lang="vi-VN" dirty="0">
                <a:latin typeface="Quicksand Medium" panose="020B0604020202020204" charset="0"/>
              </a:rPr>
              <a:t>, </a:t>
            </a:r>
            <a:r>
              <a:rPr lang="vi-VN" dirty="0" err="1">
                <a:latin typeface="Quicksand Medium" panose="020B0604020202020204" charset="0"/>
              </a:rPr>
              <a:t>and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user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input</a:t>
            </a:r>
            <a:r>
              <a:rPr lang="vi-VN" dirty="0">
                <a:latin typeface="Quicksand Medium" panose="020B0604020202020204" charset="0"/>
              </a:rPr>
              <a:t>. </a:t>
            </a:r>
            <a:br>
              <a:rPr lang="vi-VN" dirty="0">
                <a:latin typeface="Quicksand Medium" panose="020B0604020202020204" charset="0"/>
              </a:rPr>
            </a:br>
            <a:br>
              <a:rPr lang="vi-VN" dirty="0">
                <a:latin typeface="Quicksand Medium" panose="020B0604020202020204" charset="0"/>
              </a:rPr>
            </a:br>
            <a:r>
              <a:rPr lang="vi-VN" dirty="0" err="1">
                <a:latin typeface="Quicksand Medium" panose="020B0604020202020204" charset="0"/>
              </a:rPr>
              <a:t>This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is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where</a:t>
            </a:r>
            <a:r>
              <a:rPr lang="vi-VN" dirty="0">
                <a:latin typeface="Quicksand Medium" panose="020B0604020202020204" charset="0"/>
              </a:rPr>
              <a:t> the </a:t>
            </a:r>
            <a:r>
              <a:rPr lang="vi-VN" dirty="0" err="1">
                <a:latin typeface="Quicksand Medium" panose="020B0604020202020204" charset="0"/>
              </a:rPr>
              <a:t>specific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behavior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for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GameOptions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is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defined</a:t>
            </a:r>
            <a:r>
              <a:rPr lang="vi-VN" dirty="0">
                <a:latin typeface="Quicksand Medium" panose="020B0604020202020204" charset="0"/>
              </a:rPr>
              <a:t>, </a:t>
            </a:r>
            <a:r>
              <a:rPr lang="vi-VN" dirty="0" err="1">
                <a:latin typeface="Quicksand Medium" panose="020B0604020202020204" charset="0"/>
              </a:rPr>
              <a:t>while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still</a:t>
            </a:r>
            <a:r>
              <a:rPr lang="vi-VN" dirty="0">
                <a:latin typeface="Quicksand Medium" panose="020B0604020202020204" charset="0"/>
              </a:rPr>
              <a:t> </a:t>
            </a:r>
            <a:r>
              <a:rPr lang="vi-VN" dirty="0" err="1">
                <a:latin typeface="Quicksand Medium" panose="020B0604020202020204" charset="0"/>
              </a:rPr>
              <a:t>adhering</a:t>
            </a:r>
            <a:r>
              <a:rPr lang="vi-VN" dirty="0">
                <a:latin typeface="Quicksand Medium" panose="020B0604020202020204" charset="0"/>
              </a:rPr>
              <a:t> to the `</a:t>
            </a:r>
            <a:r>
              <a:rPr lang="vi-VN" dirty="0" err="1">
                <a:latin typeface="Quicksand Medium" panose="020B0604020202020204" charset="0"/>
              </a:rPr>
              <a:t>Statemethods</a:t>
            </a:r>
            <a:r>
              <a:rPr lang="vi-VN" dirty="0">
                <a:latin typeface="Quicksand Medium" panose="020B0604020202020204" charset="0"/>
              </a:rPr>
              <a:t>` </a:t>
            </a:r>
            <a:r>
              <a:rPr lang="vi-VN" dirty="0" err="1">
                <a:latin typeface="Quicksand Medium" panose="020B0604020202020204" charset="0"/>
              </a:rPr>
              <a:t>contract</a:t>
            </a:r>
            <a:r>
              <a:rPr lang="vi-VN" dirty="0">
                <a:latin typeface="Quicksand Medium" panose="020B0604020202020204" charset="0"/>
              </a:rPr>
              <a:t>.</a:t>
            </a:r>
            <a:br>
              <a:rPr lang="vi-VN" sz="1100" dirty="0">
                <a:latin typeface="Quicksand Medium" panose="020B0604020202020204" charset="0"/>
              </a:rPr>
            </a:b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endParaRPr lang="vi-VN" dirty="0">
              <a:latin typeface="Quicksand Medium" panose="020B0604020202020204" charset="0"/>
            </a:endParaRP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2B7D6D30-1BB9-8996-E869-8E90A6E3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120" y="1474123"/>
            <a:ext cx="3790603" cy="18134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2377134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10AC67F7-8EBD-1AF4-38AA-10F74E5D07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59E9D0D6-C774-538C-9D9C-2CA17F3FA071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82536B22-BF36-9F8F-7DA0-1F2A468413B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D305B064-5B52-B4DA-4C77-2E5F34C074B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3EDC667E-E3FD-C386-6690-29EB245E641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2E73289C-5281-51BE-E86B-0D3B1BC90F9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365DA054-4F9D-6477-3050-4AE78B5B282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80BDFEE7-6F30-DB11-D0A9-B90EB64E7BA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1999870C-B1C4-9B80-F581-5B128FD2F69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ACB56FA3-B176-9010-BF66-26FBF6C2500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61EB38D9-0CA6-18DE-CCF5-2DA8652E7D7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F73CB6E1-C00F-9CAE-C401-45F5F0AECDE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2F7E0B38-3630-2B93-7090-41F6710DFA0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0C94CB6C-81DE-381E-F81C-22D19E2044D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53C24E19-CB9E-2800-FB72-34A2AD26F48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0965D701-321A-8583-4761-CF6E8CAB666E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666F2F5E-1E14-29A9-55BB-699A086EB03D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C828097F-1FB3-E949-6102-C0362BC907B7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3BB39E36-4ACA-592C-51C4-D90211B6CE28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2A6F99F6-153C-F4B4-8E33-00B8832EBE92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ED73705E-901A-EBAC-47D7-57D6588C4D5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D3FCD6EE-CB50-2545-BC99-FF66F87916A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43FA32C7-F264-9E54-AD56-936538B510E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DD1DE6E3-5DBC-337C-AAA3-944DBCE6C4B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9A193991-44B7-FA39-AEF3-E04BD05AF12B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9DE249DB-2748-A83E-A5A9-CB5F65726472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48E15DC4-ADF7-E363-4C39-9329B66618CC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797FFF07-A1E1-81ED-E0E4-0BCA74F6C83F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4EC4E3AF-942B-783E-D457-74F8D738147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857CC71A-A4DC-AAD4-EC5B-356DC09A9BE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9DAF4CFB-81BA-8ADD-8E43-D6E4F334ABB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55EDC173-0307-A48E-B7C4-C8E804577C4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AE9DA0DD-58C0-4748-0544-A4DA4B88493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274E981D-5B24-4BEF-846B-C49D545CE7E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B535DAFD-9725-8D3E-394B-4447D05A513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DC7AF604-2E67-365A-5238-3099CADF9AAB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036DF4C5-4739-DF97-FC3C-78C788B2663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A996DA56-F5FB-6A0D-171F-F96A1601227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70294D2C-D14F-726B-5E8D-D15E393F1DE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92F7B2D3-71C8-DD88-35D7-3D4E3EEAAEA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1EBCD605-23F6-3C41-CC76-917E45855F5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2208F61C-6E47-226F-A700-31E33C76033A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7CACBAAF-8E17-D714-BBAB-23F0AFA99B22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9BCA8A02-8913-CD39-D703-0125DD5B962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07FE4B20-42EF-6D07-D9E0-B8AE2BF9CBC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2B865D24-EF2F-FE46-11FC-F17F6B1541B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250ED8B1-21A1-9448-1FB7-0230172C408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AE18FC0F-8DA3-86A1-612B-9BB78450D8B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A45A6353-3ECD-7882-5561-63A5CB16291D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AF834C20-B34B-13DA-9000-C443663CE8C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E538DE1F-A929-1ECA-EE9C-A6E8C885783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9699708C-7B66-70C0-8897-FA242314FC2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0397FC0B-030F-B50C-BB02-A11FFF6A3E5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A86B1FF7-E611-5233-A2AF-E0A332234A7F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C05F1BA7-713C-7613-9966-43119DA12CE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DBFA08AD-30A5-2167-AAA4-873E833F72FC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E6E55A18-F05D-1657-FA57-4F768E96F62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67A1F1B4-355B-3DC8-8787-2B0C8B864185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3BB70E1B-35CA-DDFA-F0B0-6406940BE4C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877AF81D-5AEC-E9CC-7B57-E916938D5AF5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E9229EF9-002D-0E6D-C777-27767A03921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4A9E0480-7681-E57E-3845-1AF4A7386CB9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2A8C5F7A-2688-C9E4-2FEC-1118537D8F50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E5A1D356-029B-BFF3-A71B-AC0FA42B680C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F1B96BB9-C9BB-B2CB-BF57-E7ECE7E4612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24442985-DF90-84A8-2189-00617C77F99C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EEEBA0B6-A753-2EB4-3004-5FA16AE8726A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99075DD0-3C9A-D610-94A7-2C014576CE8E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34671E1F-800A-ED67-E3DB-2E544FE4401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89034410-B879-FB91-8C75-5534FA5B80A1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E1BB2585-C1EE-330A-69D9-B88BE7CD50B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3D674242-3454-DE81-FE62-99D27133D794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1A4A7DB8-0039-8262-EAA8-4D69BE5CA98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01D230C7-7912-C70B-A47A-8B333BBEF52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3D884F4B-A70A-C5ED-EFD8-8A6C5BD0009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600C3FB8-C026-7019-7FFE-0FA997D974D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D85883C8-72CB-8820-0474-016E4AB52FB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53D5FBB5-60D4-28BD-DA7B-3EF82717446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613DC07A-D0DC-439B-4044-995BB827EEA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17F6A1D0-58ED-0950-90BA-F07A806F744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ACB160C8-C373-9FCB-E948-3473CC64C22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5D177ADC-5ED0-4F77-D445-E9098328BA5E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D9AD4290-420E-39BB-60D0-020CF598A692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DEEAD6CA-6894-5847-68ED-F8413DD348D1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17C095DB-D313-0021-8C9E-F496207C126C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83C95ECE-720B-2045-4E60-2347B92BA15D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0CB90E1A-9768-55FA-D8D1-C7F756F3EFB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7A1F2C04-DF47-641F-F863-DA8BBD233F39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993A1DC0-7279-E593-D6D5-D08FBC9DCAB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3C8A87F1-8E8B-547F-A999-6FE71166A38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5D92BCD5-B1B3-AA06-D9DD-21B9AF5D3E0B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6BE11DF7-6548-BF76-F0F5-812697447879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8F278BB2-E4D9-77F8-EFBF-E59F7AFBBFB4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1A36DAC9-2A67-B97C-A05E-DC18497A2353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8C45987C-9445-18C6-1ABA-2DFDA30D9E1E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570942FC-87CB-4F81-4D2D-A85085BDCA54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C664F957-21FD-A994-938E-0E7E532A5C79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48E27983-9A99-5E66-9FC7-DF922660AFFB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3500D329-8DD6-14FB-411D-86E06AD4C331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A794313E-13E4-23BE-55FB-4F498607AD36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67940B2A-341B-EDB5-6142-DC605B2DED8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EF69DBF9-93B7-E402-ECC2-CFBCA8B020DC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FF0441B4-147F-E2BE-1779-96C777A3061E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2B4F9237-D8F2-447D-7837-0575BF6DF859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F6BEAA53-3933-E9FB-E379-E7FEDCD8C35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3B5F2AD8-B2ED-CBA1-B7EB-599AED9FF537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5C71F9B6-12A0-7F33-0926-4BB4986E6045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F56EEB5C-C011-FD96-A0E4-AD836A519C34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D2471255-2A62-E9AA-33CC-5E62DA3F10E7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9C5190CE-BF0B-A490-4900-FFE3364B3BF7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7F57FF49-829A-2065-4A52-BB8F8A7CEAA2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7030DE88-756C-FA12-AD6F-0C616DE1E46B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633D756F-D329-8D6B-2046-E60F26C3E5D6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D088E9DC-CBEF-8857-FDE6-92404B24E297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74373EA3-9AC6-3A7D-5CC9-58CEC9CB1428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F91483D6-D969-8F3C-745E-5727D17AA88F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0DF029D9-A08C-031D-0894-9BF2C98B1009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23606ED9-60C7-8545-8C7D-9024A57C023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67845D13-EE42-CFCC-A5B0-90DBA94C49E6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6D962AF2-BA02-AD92-2BC8-EDAE36625A49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2E483178-9F9B-80F0-A91C-C19B030EB891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27B28302-C626-E5E6-2E9C-B79E0637C9C6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9CB69ED2-043D-5E7B-B765-CC492EB288BD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7F386356-2BC9-0092-6E8D-6CDAFD0D9F3A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E33D6479-C9D8-F559-8DB1-8A0D5691F304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15072B69-5A2B-DAA5-48F4-9F031FC107E7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8CD1D76A-0CB2-6132-B633-5F576FE60D3B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AE16D211-1206-6B61-9AC5-605D3059AE8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74FE0C39-1DF2-9657-E14D-5DDED2672A42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438F24D2-B99B-8FCF-59B8-68A0FCD3254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1EA21CC6-9240-7605-64AF-3C7AC7DFF7F0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4C7B681D-74AF-F031-D86D-1D79BC886CB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C103D8CC-69BA-2C46-8218-2799A2BF3490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6D5801BD-24CB-07E2-290C-8E07FF87944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61C0EADD-E770-232E-6101-F21925A772C1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C26CAB0F-90A9-785F-DEF5-CAA05B7B57A5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10033EDC-2A36-E6E7-B726-9CD20DE2D4C1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A02AD9D4-FC15-ECAD-6047-EBA7E3DEFF9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CAF5C33D-D640-0678-F7F2-33217B0B26C3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B3A0D53D-E5F2-D996-883F-CAE760B7F41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6E488109-10A1-542A-A7D5-F89B3FCFDD65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78043A26-7201-73F7-9D42-FFF73C97E02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5A26A4B3-1D45-20B0-F45E-B24DC3680604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B94D77A8-36D3-0454-39BC-6751913E5A2C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5D4B32BD-6F15-F46D-66B2-0D98B69A902F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3C7B7257-76B6-A93D-FEAB-428E002AA3DA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E5ABB69E-55F7-CCE6-20B6-9367174F0417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E62AC74A-C777-18ED-5692-2A6A696BEA87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3B48423-1718-7751-98AF-B56D4BC20703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49C6898A-CBDF-2783-925D-50AA663756B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F03CE884-3343-A1D6-2E9E-58BB2670F5DD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6F5AE389-E9D6-F112-D612-940A13A3139D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9646BC29-0DAC-80F5-C2AB-4E5AA9FFB69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99B3D4B8-A336-E938-D054-7B022598B4C3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892C1745-8EDE-64AA-F7A4-585D7394241E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0C163E24-7AD0-3A28-C948-B02733A1DFC8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CF7E16C1-D14C-6936-959D-B54B3348B354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7AEEF09B-AF01-5D03-3691-BB598E8C6E08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D80C726D-8D09-D836-0113-3519DB711577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904C108D-2C0D-374F-3437-E1B0C15743ED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F5D33F30-6515-BEB3-ADE9-2C5FD5390AEF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3B3C40FE-979B-FB98-2BCE-A7F8AAB44351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4985B00A-B803-3A14-FB27-E76658687627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3EBADF25-791E-524C-AB89-983D788FA546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AC15BE30-51E0-B14D-C203-68C04B49567B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CCCA65B8-983F-FFEC-F6C9-B902B29AB739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2B8550BC-010C-0584-BCA3-1AB7D1FB605F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98372DF6-4268-EBF2-6242-F6823F073C6F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1D2C570F-4F0D-1D69-0E81-6446B2EDE365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E0D011BA-2F7A-FEAC-B339-F67EB360D45D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ACFAB146-CCC5-2E26-F576-7971BC2ACF68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90EFBD19-7218-B6D2-ACF8-3AAA983B39AE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A87F45E2-AAFC-B2A7-D6BB-812953446D71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45D44778-E04A-4658-AB5E-34D5BC326846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A2A6815B-F2E7-76FA-F3BD-B35A571B9CAF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D461E240-62EA-5746-3146-B2F33E71636B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54676DE2-90C6-427F-8B76-AA2ACF9F8D6D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4CD948E5-91F9-9BBA-C89E-36997D837E76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5941B56E-D9BD-80D9-0171-5C86BDD81305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9CF7A5F2-802C-01FA-A8A0-B6C745671513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623ED63B-BB02-2C23-5AC3-3123FCFB4E56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826A79D6-D328-F01E-FF3B-DC6D7CF9545B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246598F2-3795-783F-0CE9-1B57BAFEAC3F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7B8AF9F3-31F0-BEEE-F9DE-A3D186C993BD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BD45B9D6-59CE-917C-789D-A08EF762193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618FC304-FA69-0735-61AC-0FF45DC4A68F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3170676A-D374-3140-68B4-7FC8B6D37423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34115F7F-D25A-C9FD-F306-B7C8CEA49DFD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025807BE-B188-DA4C-EA29-393EB648452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7EBD2180-B0D9-29B2-AD3A-63FE7A248E13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C0C8B566-4F1C-A4DF-4100-698644501756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8A97CF41-432D-97A0-739F-8FF55AA85B72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EC8D86A2-0395-FDCD-43EA-BDB0576661F1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10C85047-1937-ABF4-98CE-083DF3D5969D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D53DF5A3-4092-7C01-F777-5822E0593E62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563D0BAD-83EA-7121-160C-6475B742643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83EC68DE-BD69-E009-040C-8DA155CA32B2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3260F208-D327-88CC-0850-1D26DCB22058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EDD384BF-7C9B-3FB9-563F-95417DC8834B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374C0C19-44BA-E54C-886B-E30B977D236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BB775E20-65D3-EAD0-792D-E98CD05206CF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3B8B3886-A6B7-0677-822B-915DC1F465A5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CB94C329-0D95-6258-92D4-36B0F8FEB822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B1C543D7-13AC-682D-7A0A-25AD528EC090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356ED7C6-FA78-F381-379C-74F6DD2BA9D6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0F99669E-0984-B652-C6D1-1A2BD0C6B37F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59D71990-8413-AC05-1DE9-10872DBDEEE4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9BFE5A64-C289-5161-199B-189D91B04383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310D0497-270F-548D-F2DD-52333C6D1DB8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4B53CE7D-26B2-63DF-FB16-3AF234406275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F490954A-E61D-74D2-62B3-A862086381C8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C87EE9A1-4E97-7462-3B95-5C40C3401269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0CF27A52-4AF5-F451-649D-05D1E6F2AA00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C50DD033-FB28-0BAF-64D7-2A922F23290A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CC0C2D97-5A24-40C5-E4CD-0F4C38239CBB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CB8A738C-F3A5-8A39-83ED-DFD69C0CFB12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C275C91F-5FE5-DD65-EFD9-02C6C3B93B7F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A3FD0F81-6981-1801-8280-F52327647BE5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D998F7FB-EAD6-45F0-C9E2-04B525B5A6B6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B2436B48-328E-DE64-135E-49AE19252381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D196F6D6-CCF6-AACA-A34A-B981D422728A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CDC556FE-2FE2-F5AC-0F68-7E6C2D30F45B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61766E64-5EA8-3C3B-A988-0DEA4A927E02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0885C83E-0A68-7ED6-6CE4-F68BCB2A11B2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B0DDC223-3665-BC23-B705-79020E2A5FCD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20C91042-72F3-B85C-5359-E04277AB9D75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C049FC3A-A796-C3F0-BE70-8750B4484058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8ACB079F-2F86-2C5E-335D-40EAFBC5A89F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ADB136FA-08F7-DF22-FD32-AA326600D91C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94EF2EDF-E50F-0F8F-834F-329EAAFC982E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9A454209-4540-1AFD-56F1-45DD71CC19F1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FE9330CF-4BC8-C492-22F8-24D1812EC1DE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22C29F83-ECD0-3159-AA33-9A1ADCA0F313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EFAF756C-2297-8D0D-FB23-8138FC781F45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86A64743-10E1-45BC-66AF-A6E1BCE1DC1A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127A36F7-A2AD-6BF5-85BC-63EFABFCE430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E8757050-0C0B-77C0-B44C-8AA6CC28DC66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B3F66CE1-B267-CA13-EAE0-4A1470B7C023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DA04416C-3B0A-B10B-F4A9-17656C58FB35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580CAA68-183C-1E45-B5DC-C4CBE591A4EB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AA0D3EFA-D02D-3421-0A48-F98554C61C48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BF2FEA7E-8930-615C-2FCE-2E95AC14C15F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13332628-72C5-85FD-D50D-BC0AC28D961E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7C75C2E7-279C-D663-A3D1-21750A1F829B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77EE028C-39AA-5FDC-5263-9A58512E9B25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00AAD546-131E-E2F1-653D-D233B31CDFC4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805F06B9-D133-0A36-37EB-5859E06464DF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C87F0D7C-D8D7-7B26-2947-74994F3821BB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5D580444-4B71-6B86-CF15-B83C7EED19F0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8B44EA1D-CDE6-E65F-07E8-8E884C95A8D6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F43E7E7D-7527-EA2C-411B-22CF646473F6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E92EA53F-552C-8D3A-4E2D-574526627476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C48FA0B0-F871-0BA3-5B77-BE7A2210E7EA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A5FDAEE4-BF9A-CD3C-E9AD-A2E21F79098B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7BCA8960-7921-D0CF-3527-2231F38B0370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A3C7742B-BE0A-B805-9F0A-97F52BD1A5A5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0AF73AFE-A1AD-7E0E-03CE-E9F34CC85FB3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BADF2CBD-68BE-D35D-11C4-610AE59FBBE1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F742BBA9-20B7-A986-1897-73AEA13C5C8E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EFC89653-4B6B-FF80-9538-E11F1BD3B06C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C8E576B6-3F27-39DA-D1A6-9D953964D537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03C5C2AF-C097-570B-05F2-9D3BDF891626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30F2C7D2-754D-3FD6-6848-D3F03638613C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3ABC1757-F4CE-6422-603D-CA8179FCA32D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2C02E295-F9EE-3D4F-4716-0A7C64571F11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F87B9EDF-55BF-49CC-3A4B-BB175AEBE08A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2D6465EA-D363-2F41-F71A-6A4F742E21ED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541CA2CF-7799-7B51-D8FE-EA539A9704AA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82E66055-BC32-4BA6-FA17-DC9CF0B53476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A729BB1D-A3BA-D533-2ADA-D5E959F0B113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77FCD9E1-2C12-381C-A2FD-0FB8FD4E83EC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BB76F679-DAC6-0087-7F96-29F7437D88D3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B8676B2C-B3B1-45B4-DAF7-37B31E666B41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0AF46AAB-C567-A62B-B899-FF772C24B6B9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3FD8F4CF-E64C-66E7-9A18-D05CEB7305D5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2B837B6D-B397-8CEF-2828-DA495BAECCF8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66552A91-BA23-E0CD-FD0A-218101E1F07E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2B35F0AC-89E1-A5C2-CD4C-7C0809DB3B21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58804B0C-6FDC-FBE9-18AE-56AFA8B6C4F2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AF97EC25-E384-CA2C-5CDA-F8394B204F9D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19F46070-597B-4F5A-6246-1BA283FB98A2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AD7A66EE-F418-3BB6-D3D7-162553BC58D5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7258D4FA-0136-42B7-1346-75D76369DD7A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F2051F48-2454-589D-7B97-A542CF36C436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84C4B990-BD81-3D0B-29F0-39172E7BBE76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A00AC5CB-F0B2-E2AA-47D0-816FBB3907D3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C04C8F61-1746-60F2-84CC-B77057DE4DEC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05B7117D-EAD4-3453-7D7D-08E8E15E9920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C1CA00C5-59F9-C803-CE16-B9E998B66AC8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C5F2454D-B243-108F-AE19-F6D949D09561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9D6B192F-50CE-8F45-715D-92EF5C4934AA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575FC53F-27AD-C5EA-D509-8649E97C4901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598CA4D9-A4B5-CB10-7A00-E52347DDE48D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7E65F375-7EDB-0852-4825-A30F176631B6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465DA942-C1AC-A9BF-5423-37BAB61C9888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A20CEB78-6EDE-1378-AB57-F03FE4E31D32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93BE19C0-B4ED-4E50-764C-649FDE24D904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A9EFAA4D-B3D2-8451-9E01-1E4D7B379C1A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67FC2CBF-B55E-AD10-F87B-6BE8CBA07901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14E6FEC4-D0D4-CCC5-2565-C51B3C393FB9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E53627CF-6DEE-7E24-58DB-85B3BA44546C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4D4BB066-1847-64EB-F692-0E90346980F3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C25065D5-A7B5-5ADA-525D-E3612368D304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558C5A9C-5805-DC34-21FC-6DA585CF1D42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12EFEE4C-357D-0740-C270-58FE46B0E271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AE8BA8F0-E0B6-CC00-DC06-9929F9AA2DE7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FE91E386-4A1F-249E-70DF-9917D31829BD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DDCD6697-AF64-D030-6068-B5D7EC7F6074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AC0A2F88-9D73-95D5-C1A0-6949281EF0C7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3A554D14-6B4E-4046-C8C0-1EA76D12B55C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6438785B-C047-7DBC-E444-7461F7275A5C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7C129192-7E51-F018-C007-0C3488B95C43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46F643D5-5FFE-6A70-D2E9-F88D281D4AEF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9B8F3A4F-41AF-B1AB-3998-AB3E6E0673AF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E491E2D1-17C0-FEE4-5496-0F819CEA3ABE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1B88CFD7-25E5-292E-D956-1B37F43ABD8A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70011C2E-B43D-3A49-5FBF-6EADFC59B195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F5F1264F-9223-775D-2E00-13AC7F5CECCC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9554F052-1885-36C6-BE6F-99C931096692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A93DCA72-9256-7D1C-D8EF-1EB6A00E796C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67B6521D-75A4-AE89-2D71-578C3D6BD6A4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DD24332E-C132-7F3F-388A-4CCF819F1B2A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68BD4210-6E56-1533-3B4C-62391B421182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ACD00570-E4B8-12F8-8921-D3BB1D8BCA82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04F1E796-B5F3-6D04-D3AA-BAEFCBA3C1B0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DBB93DE9-2E37-141C-7C79-6B9076EF9521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65ED0600-D20E-AAD1-6604-3860D6860B8C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1572C778-ABD4-9650-7D93-12CE9E7A8835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6CDEB7B6-1080-9B11-59D4-74BAD354FB71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B06F913C-4979-FB55-F813-0E2FA5302876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1A8395B9-D692-428D-3BB7-3423D981723C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E7CDB189-4F7A-D957-DF6D-B7AE9B0CDB13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0028B54B-448C-8589-D5D7-FBB00571E5AB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874F51B6-A4FE-6049-7E13-CD08D97FF74A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8A432F43-0ED2-CE79-96E5-91E18C51004C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3A25E680-BE0F-C078-4C33-D8C9E3A1CDBD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D15BE315-A0F5-A948-5251-5F16B9F8ED36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80BF83CD-3A6F-A336-46BF-21ACBC1D3ECE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4F30FD3F-7908-3F17-77BC-DB04B6EB6238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DD34EBD1-48A3-C52C-2580-85E1D8E085BD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ABD2BA43-2923-623F-DC0D-367C43F890DF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618BB8FB-5D22-E8DB-7FB2-13722805D66B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C3CE75FC-010F-0554-7EC4-438BA5EA153C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2CDB2AF1-A962-16C2-E30E-8266D0F77D1A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E7D3F887-A866-68A3-F825-B51F17E9ABFE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3B9CEF33-EEDE-449B-FBF1-954A41BC1B3E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911193B6-0375-5DA2-FC94-384759A78749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71390072-02C8-8407-8E8A-C0F5E55332C4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2E698FAD-B135-8A43-D3FE-58004CE93255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2CCEF1A4-9540-56D1-B1B4-9B39C5C4D70B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F45DA2DE-160A-43CD-A3B2-33C30C4C2BC8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CDB13406-D98C-D3DF-B0D4-EBDEE767EA2E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8CA2D085-1A98-343B-C669-DA0119483B8A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15BD69EC-8B88-95E4-013A-FAA5A70FC2AE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812AA080-0EBE-7630-3E8A-00B39EDA698E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108061E0-D7BA-6386-7E46-4AEAB662424D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BC083B5C-6656-8451-B39C-ECA588A864F1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A5E3EF9A-C408-C1BA-73FB-44FF1CD910BD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7406E08A-77F0-0ECB-AEF7-3AEC875CAC10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7CD726CA-ACDA-37FF-847E-B928F786AC74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ED533A7E-6417-7D50-0DD1-2D35B458BD13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3AB30DDE-5F09-5494-9617-4BE55A983388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8768DADE-1FD9-D5F5-3483-4BF9C08D32A3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74CD3413-A823-F04E-C620-104549D2206E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9CE0C63D-FDF2-28CA-79B0-9BCF8C7AD900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42EF95E6-4C47-F9BD-2E99-25ED23F3EAF3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CA1197B7-35CE-29D4-A6D7-AE48E9EB4A21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CB20863E-6965-5075-5E1E-3E408BD854D8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869C442C-0BAA-D1B5-0307-01803CC148D3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80E87F23-ED15-30BE-99B1-5775AFFA2403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94F3206F-11DA-F420-328B-1F7D5604C4B4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4ED029BE-8F39-9D5C-3E02-787E9AEE0570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1555B460-0751-C889-35CF-A9A317B537B3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3E0B4699-5887-D3A5-9E00-05E0AC9D1EAD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DD0B8498-381D-200A-9E75-8501B4CF16B6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90616BE6-361A-CD00-F49B-26B282E61705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85CE039A-C47D-4F80-BEB9-A1785162FFB2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1E8AEF89-817A-17F1-F063-99E2B7C6BBBF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F016D32C-5058-FC6D-0284-AE0894538C92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1CD7279D-FC70-3933-FFCD-7400C1C4DF08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01FE565D-9E51-08F4-1A9F-10F578EE78C0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E7891685-C02B-79AD-63DD-576EA9C934C6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8ECA5B1-934E-C203-A638-FC3693494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377" y="528345"/>
            <a:ext cx="7428807" cy="41544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0F24CD60-6DE2-BD3F-E85D-0A82936CA446}"/>
              </a:ext>
            </a:extLst>
          </p:cNvPr>
          <p:cNvSpPr txBox="1"/>
          <p:nvPr/>
        </p:nvSpPr>
        <p:spPr>
          <a:xfrm>
            <a:off x="3870961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Quicksand Medium" panose="020B0604020202020204" charset="0"/>
              </a:rPr>
              <a:t>Game Object</a:t>
            </a:r>
          </a:p>
        </p:txBody>
      </p:sp>
    </p:spTree>
    <p:extLst>
      <p:ext uri="{BB962C8B-B14F-4D97-AF65-F5344CB8AC3E}">
        <p14:creationId xmlns:p14="http://schemas.microsoft.com/office/powerpoint/2010/main" val="23114822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B61D4B87-6439-8D28-6A57-22FB79FAA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1F310261-C67C-852F-F9D6-BDB014DED17E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953561ED-FF2F-E936-6D06-186882FE9F8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0C60C89C-BDBA-D3A1-B2CA-CE9E78C030F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405E63CD-9BDE-E4EB-983A-B45AA2B0221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C88F3F67-EE35-0497-601F-680AF558A9C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83547E46-2358-0681-023D-AC2034629F09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5C0D62CC-3642-896E-47EA-35EAAC5D3A9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3414CBB1-6A54-1ABF-62B2-885D681FAA6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23173A32-64F5-8B3A-E454-0A9D6908124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DABD5C2F-78D3-A251-C521-A1DF0170DE6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F1C628E9-DA10-B564-CB7F-995BBB4C1CC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48E93B44-61BE-CB44-3611-5788A798B6B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703F1428-C0BB-9506-4F26-7DB98C0F310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D83898AE-DCFC-6489-D451-08C038F083E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1CBEED7B-6DF5-A014-542C-013C62225D5E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439A183-764B-B929-B7F7-EAC6971777E8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39ABC82C-A170-A5AB-6312-602871CBC454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B897FBB3-F415-61FA-1CF6-A00C4ACA811F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1D5425C1-19F6-5662-585C-16D669E6AA29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44A00DA4-169D-6A64-8DE8-3A7111D74662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681C1341-56AA-3A91-E97D-DF5951493C9B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2C43E312-5F9D-17E4-B47E-917CCEE29CB3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A2D5C4AA-AF96-61FA-32D2-3071DC9A2B6B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F68F8383-2B38-3B29-DCD1-1372C10A0038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210FA46A-68B9-94EC-F8A3-619F0E1DC147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D2904FEF-1123-F3C9-2988-9B982DA59E45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34029310-4FBC-EE3B-DD4A-AD9ED2B83BDD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D9C256FF-D480-D311-2824-ECE47837E51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129CE32E-BACB-482D-2F22-5AF8901CFF7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1F8BE1F3-054D-B5E8-73C6-AC23B50464E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11A1B89-39C0-1305-1E91-3AD1F43F5FB4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BE11B26C-F8B1-2C76-0887-01E88BECFEC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ABD64959-B497-C396-49FC-9C88D1994FB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1F901224-6B01-88A8-154A-A9930F6ABE0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EAAEFB0B-92F4-9282-A47A-18D1F1F748F2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26072012-306F-5B8A-A997-28FBDB777C8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E8068FAF-44F2-F926-AFF8-5CB9005DB34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24AECEBE-CFBE-54AB-EA9A-0872F7C73BF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2B0EADE2-EAB0-2698-9FCE-CF9481A13F6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D74F5DDE-3569-A65C-9186-51DD7B3E1E8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16D34AE8-68BF-9823-699A-9111C0FC2A39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8B7F9799-A93B-6FC7-54FC-EDDB2B01833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4C5A39AA-3D28-04A2-A686-30CB1D68A48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DAAB55E5-6B67-5087-F319-5C590E4BE15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B733BCBD-1780-FF81-6A3D-D8E01FDD803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8B7509FA-BAE3-7C06-EACF-45847D74AB8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4A00B6B9-A4F3-15D0-1149-88C2FB91BE4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7EE313B7-E570-5D9A-8635-6488FD9F50C4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E9CE1FFE-2F80-1D8F-D8CD-A8DE09CB8B6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E4CEEEE2-9869-0DC2-A09A-2BE4DCF8047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AD47AF08-259A-A941-2366-C5F7F7E9C5B8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04D61524-3D05-4AF5-E757-76B4ABF462D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9AAC4953-1F0F-50AD-4FAF-B67A9CF15E5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6D5933FA-649A-F719-FCA1-7D20BA6CBA3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39E1F0D7-3235-D8E2-A287-9DEEB593D6F0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6F6D7BB3-1A39-5B45-EE0E-C4E125BFC8EA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3FA81595-306C-839E-6A0C-B9A38E488D21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B6C5014F-AAD7-EE8F-6D16-88856A63E00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01B32C1F-1590-81A0-A585-650D939AC515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379EBFA5-766F-C97A-353B-79AF3765368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38ACD8F3-5C77-2108-32A0-DA45FA2620DB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4EFED76C-9EEE-9843-EC1C-7157F3192BCD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1373724F-0D0C-2602-2888-6CC2ED43ACD3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0ACBE68A-1D76-F58B-2205-53E2297D32A3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73CFFF32-11A6-AA59-715A-AB5859FEEFDD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F4511482-BF98-2CDB-B718-0AE3EC766129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3A25C519-B999-B6EB-604C-3DE37E480956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F78EF8D7-801C-DB98-C9B4-6B7439EADB1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1BB3A1F1-0C10-700E-0EF7-9360AFFB972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F5678E58-A52B-C6E8-DFFA-EC719A00D1C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9CACFA5A-DDC2-C69F-D286-D5ED37882D1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227AFB38-6529-7479-CCBB-39322A010E2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0A4368C3-EE4F-7611-3F44-AD6C604AE48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5430D5A6-2478-28D2-A46E-2F764B89209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12CB4831-0488-2F0E-BE19-9137B496017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8AECD5B5-F2B0-BC56-6D8F-FCB950AE88D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E49E7EF0-1F29-37A3-E2AE-B0F6620293B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C4195257-4823-90F5-A905-68C08B38D4E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42E9CBC4-9984-80B9-003A-E1F277B58F0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245DF5B4-0DFA-8C18-4E37-B174CBE6834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255D00BC-50D7-58A9-F535-86FDCE189A11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17F169FA-5234-C230-73F7-EE996697E465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38184820-E6D7-B65C-9ABD-0448C8C140A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FE591072-7BF0-A928-10B1-AFF934870BFD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BD16E0CD-7DEA-6756-75EE-B30B30C0F4B2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E7225B09-37CA-F705-1B83-37DFC4FB3AB2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AF304C7F-AC2B-3F82-E1DC-F833A1CD2A6F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6C9B3EB7-F817-2898-EAD3-1D1D24460565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68758039-91F1-3F5E-7576-2680C0CAB74C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CC2A2B9F-18DF-91C0-27B0-516FD26DEE70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FFC7DD00-FECE-73D5-D2CE-91B692CFE5A6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1045A86F-090A-FEDA-AF90-73E498AC48E6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D963558E-198E-A812-C592-1D67773420E4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EAAD700B-B061-6B6F-91EF-D9283C5FA59B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48690A45-BCC1-A8D8-D92E-5E84B106CEB8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B84570B4-F998-E5E9-2D71-0509F3E11FED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D9AB0782-E9BA-D034-52C5-463B4235F24D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E25A4471-1115-D520-4293-87D3F406B479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4F47FEF8-A9C0-A3F0-31E4-8BC4A82343FE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2416F29F-0214-09FF-B0DD-AD74094EF23E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9AAB6CD7-94FD-E6DA-BB70-196A02821E2C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2F1E0CD-1AF1-ECDA-2439-1D28555C653E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7B778B6B-E140-051A-9051-4B4DB9F95388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66CE967B-33E2-696C-2ECC-721F6D8B4782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EA0375C5-3EB3-0BC2-D86B-4D849209B4CF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8EDD516D-5C72-4D75-3E72-2929AF9B7830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5B6C96E2-7C7D-35CF-539F-9849BA4C76CF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59EFB263-8654-15C8-3840-43E4155E90BD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C8BDE4BB-6463-CFBC-4FCD-338ECB7743EA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A09053E0-BA1D-90EE-465B-31C6844C0B1F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9904DBF8-315C-9054-7B36-A4BA37691443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66364CEB-C000-FC74-0E65-F215B45E618E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4F0F1FC2-5F98-2445-69A2-8DA8268CC003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E13B2FDE-A7B2-7F80-029F-CDD01771AFAD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B7BBE6C0-3973-AF4C-3988-2579CE5F90B2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6765D04F-C4BC-A2C1-7B6A-817423F9B214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220A150F-087D-3CD0-A3D4-E8BE26BD9A4F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1B411448-BB14-D36A-4E1C-FC9B62315D4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F58CAD60-3EDA-8D15-0A05-A0281E50CA56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A6952F66-CAAC-A570-BB97-FE2C118FEFD8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09943E78-648B-C06D-C69C-C93CC69497C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D2734275-932C-6BA5-85A1-6EFDA207C18A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482C4FEA-A331-A13B-7314-93A4F5A9E4C4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C86D1B98-78AA-ABCF-0022-8237C1E32FAE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09C08094-645D-8E73-5858-AA163F7C134D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A12D025D-2054-8AB7-59A1-BF7A02D7D7B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F394F2CF-5520-D540-ECE4-88BA396543D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034A5D46-CACA-E2E4-7E65-D586F6F93B51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BED2986F-E236-BDAF-FE8D-D720314D72D3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E304A979-617A-2105-BB3C-E95109F8354D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ACC2D3EA-DC91-0296-0300-D05D0B721E8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2A2171DD-9337-3C58-564B-1AABF6F7CA39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D8C358A2-ED4C-D840-25D6-502E3376CD4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495EA391-0E09-EE44-8610-5E801E28AC0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3745B561-D7B8-C9C6-FE2A-3F18B12235EF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BB96EB4E-6F11-A908-7239-C26BC20260A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FF7A0779-EA93-5163-2FFC-E78BE1EF6C1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67962C92-9FE1-CC39-FA93-AA2F72D875F9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52BD3572-968B-AA0F-FB94-31F2F2959B80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F569377A-417F-A04D-CEF7-5C3C45E3AF91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93A2D837-34C8-B0B6-00AD-D01771960393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E9A708DE-5243-03FF-BD0B-9AD7067E3EF1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0216E2E0-8A85-D835-1670-1787ACC43C2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FB43D8E6-055D-70C6-3FE2-71023414B577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ACDAE944-E9E4-642C-2C56-4E55A8599D7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57C7CF90-43E8-CEF7-A95F-F7F6DFFD44D1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7817BE93-78DA-9949-4C76-C733F2042E7C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0C6685E0-7D72-8243-EF41-7C6434F97D6E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8EE3C9CA-1C48-777C-5E2C-1BC716225CF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DEBC8CB4-DFBB-2587-9957-275CCBFB17C5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FC72932D-BCF2-8074-588F-31FE07E4DFD9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B69A9BA1-2863-DDC2-4076-CB5B241EFCF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10F727F4-9ED5-6B57-9929-B9063467399B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356BE981-2295-173C-9B47-B72650CA7BB7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B70684F7-5292-06B0-552E-B724D9FEB0E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570692F0-93A6-D27F-CF08-18D14BF42E52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8EE2F1CF-F2D0-D336-CB9D-FB3929E0C0D1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C54513B6-B172-9E28-FE41-F7B00E34D4E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61649D38-F654-372A-C9EF-0EA0833212EE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547C9D42-2335-6FB0-BD25-9412CBC09D37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09ADAB90-148B-775C-CEEE-1E649AACC841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EDDF829D-9E6E-0FB4-7B0D-C991E6AF2215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1E1650CC-2A6A-9A18-5602-0D20E223C7D2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2C60DCD1-549A-1FEB-913D-43A67A0AE484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9942C231-3CAC-3581-2949-77B1C685CD32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6286D89D-F79D-B1AD-381F-36D45665963D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DAA03D71-2AB3-A5C1-0038-2D9BC2217C58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752C9B5F-CD02-E5C6-865C-C5DB53D43D67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C08D3DE9-2218-9821-D194-61282819FB1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3CA12CCF-E37A-5F2D-B3A7-79042E9F566F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F6B07B14-EB7F-6769-B8A6-5FC1B5239385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6C66678E-6BA7-43BB-6E8A-8C94DE396B3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7E3EF244-A70D-CD48-5EFC-72366C7E204E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52FF1116-D33D-8AF8-1312-5C412CA1B8FA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68367A61-27FD-1513-1A0E-CE6CA98F38D4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E95FA729-1149-FA74-73B0-A29B2D306883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26F063C9-7E62-CD74-F7F1-100B58BBB1AF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214E124C-A376-46B7-1DB7-318DA28EFBA1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93FB84B1-558F-75C6-A281-6C450126679E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0BA07223-BF2E-1362-CB45-B983CE109ED1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DD708CCD-6C85-F4CC-2CB1-F923C070C70E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7E502612-FBAD-4C2D-FBD2-CA1DE5B054F4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08CAC5CC-B281-8FE8-8C56-5FD01C0FBBFC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71541E7A-7460-99C9-25D4-E03D8997B872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37BF718A-0C79-D7A2-F0B0-CFB23FAD7DF2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962F751F-9F55-D942-5EF1-DE8736A60734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C327E240-C4EB-CDDC-D959-43ABC9F3C616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8DD0715C-480B-9093-71C1-C089B6976F2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D4B93BA7-0818-76EC-9F3E-E41D0F62A0E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DD98207E-AD33-4729-EED0-21BC458E4DB8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DFD8E2E4-C06E-5E5B-0D87-72BA5ACD5863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0191998E-0368-3192-A401-F2CFE1CA0B7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259B68D8-7C7B-6DCE-4325-7BA07DF5B9E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E0261347-89CF-AD89-0D1D-3747352E10D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139F3FCD-578A-6BD8-5D73-BBA1CFBCC7C3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460673B6-7C26-0FC7-97BE-213F89AAE33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3C11D846-26FC-E6E4-B065-F22DABC9A274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2AB51420-6CEA-E8A0-7188-C19133E5E23B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91C24979-7FC1-49FB-6888-EC7CDECBEDF9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378E586A-8BF7-2A21-98A5-43108B771CA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3314" name="Picture 2">
            <a:extLst>
              <a:ext uri="{FF2B5EF4-FFF2-40B4-BE49-F238E27FC236}">
                <a16:creationId xmlns:a16="http://schemas.microsoft.com/office/drawing/2014/main" id="{D38F0FBA-9AA0-2E0A-E3D4-61B98A8F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1388" y="504306"/>
            <a:ext cx="5661223" cy="41348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437F6EB-0E95-66F5-A742-1D34A129FE7E}"/>
              </a:ext>
            </a:extLst>
          </p:cNvPr>
          <p:cNvSpPr txBox="1"/>
          <p:nvPr/>
        </p:nvSpPr>
        <p:spPr>
          <a:xfrm>
            <a:off x="3882044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Quicksand Medium" panose="020B0604020202020204" charset="0"/>
              </a:rPr>
              <a:t>Game object</a:t>
            </a:r>
          </a:p>
        </p:txBody>
      </p:sp>
    </p:spTree>
    <p:extLst>
      <p:ext uri="{BB962C8B-B14F-4D97-AF65-F5344CB8AC3E}">
        <p14:creationId xmlns:p14="http://schemas.microsoft.com/office/powerpoint/2010/main" val="1714303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43875B00-76FF-851F-909B-63423ECAF5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60F3019F-DA11-0A3A-2106-F12030E3A284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C50DB203-04D1-7CA8-E6F2-31F0EB5B39C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C8BABA24-7503-4AC8-B706-4D572B87D3AC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86E20477-72D9-4CB7-89A3-62D9069C65F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C4FC6EAD-A663-99C3-9750-53FF62F4650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4A6787D2-6C8D-D5AE-64DF-5338B47DF95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8D49F11D-DFAE-04EC-FF66-8036CAB241B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ECD51C63-F780-2602-7A1A-F57C4B2E958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7BECD98B-D309-BD45-CD65-4975BD993C5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20F3EECA-B1F9-90E3-F20C-EAE112BCCA7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3A061B32-C55D-EFB3-1012-665459E7629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EE367C29-D14B-556E-DF27-F0633041B1B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AE954ADE-ABF5-9586-23F2-64D6950DA92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730465CD-9E80-21BE-B3ED-0C86FAFDD4C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36670E99-3F09-2216-01B8-A236C6AE29D3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36367D9-B708-9AC3-B5ED-A7BA3E349CB4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B734DD20-028D-6315-72CE-DA10E92D75E8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82BD76F1-B947-85B0-7E87-D91616EF660B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0467F947-66D0-19F6-21B5-026B904B2B62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688EEF5E-BEEC-2D55-9F9D-EC8507E63E18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449707A2-F2DC-55B7-2BAB-2E43F9691539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8E76090A-4FC2-BB31-1ED0-D04289A0C359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1BDD403C-04CF-9FE2-39FC-03C81AF05ADF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3BCE0D87-BA7B-DA23-0A49-9DE1D1B5F5FB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B455C537-67C6-B834-116E-035D88C7661B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05944A18-6A9B-12E5-43FC-CBFBE37FAFEF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9CBF76D4-4B81-54D4-6376-70055A1AA7C0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8B275778-3F83-D472-D7EA-9A5FE90BA4E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2BD39390-2BEE-1569-FDF3-99179A3C5E7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AAAB781F-D274-60E8-00EC-756E1F190DC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07329C26-73E1-3E43-0A4E-2DFE6E5E0DA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4E174389-7C41-7930-A304-6040DB9EBF54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5F94CB1E-AE40-9FCA-558D-8E5C43422FD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74E288DE-08B5-1DB1-9799-67A02124314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DD3BB054-D4C6-9A22-682D-9745E151FF9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6C5FA415-BA35-4A14-AC17-CF10012929A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DDFC6819-1F74-590D-3EE0-A932619A1EF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14200C83-57FA-D32C-39CA-1BC7A1AD9E5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DF80DDFB-684A-D3C3-E68C-7FB319C5475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597D0CAF-02F6-C10A-0A87-0FE113AD0F2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14F78BB5-3CB0-6E4B-5A99-750F0FF73BB4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CED6FB5B-659C-0DDB-7E47-749AF305C93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DF871062-CF7B-C1B3-3FE6-C56276BF9ED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EE170B3E-15CE-3E4A-CF24-D1871DE10B1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ADC8D7AE-725A-1CD8-0130-4EFF9E7B0CD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044B8E4C-CCAE-BC05-7738-9D067E91ADC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F3D9218C-7C76-A2CB-B9DE-B130907BEAD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3CA59188-5B4B-1762-3B57-425583DE4FA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1174C425-A347-54BD-53FF-304F2E2A54CC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2AC7D7BF-5807-F75E-90CD-85336895AFD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9147CCAA-9658-DA8E-3FA3-562C222B607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7734FA38-DC2D-6280-E857-4E366812A70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745D4695-C1E5-E1B1-BCE7-0EBA7FC24BC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5B44826B-FE04-48B3-1C51-C0BD0896A28E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D634159D-AC84-2C36-7941-BC52C6C121E9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92460BD0-D9DF-C680-3216-C7D18419C87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42776266-FF20-A141-2BC1-D164135A97AE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DF602BB9-1F56-3B3A-6173-BD1F3FC0442D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BE0900F2-AA19-A376-C4DF-37FC385A5DD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4C171E3D-08B0-7B46-2B1B-049161C3D66F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D79B14D7-CB2C-B009-31BA-404382B7A1D5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CA2737CD-D27A-40CD-CE03-89C15596A42E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81F71F9E-15F9-994B-CE1D-873B3689D5D5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FB6C14EA-62A3-55EA-36F6-3FC8BF434FAD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0DE41CD5-9C4C-D535-A069-47FA2E85B43E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2063B747-1C46-8252-0D37-9E4A4A9A8E9D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149C88F8-5567-6027-5554-5B99EF257963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3D830F62-3C05-88DE-8DE7-EE7F690BAFFF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90214A86-8B75-2134-F092-19F5629C602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11665593-8619-3D0C-3209-6D0BD0E72EE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C57339A1-C3AE-58D0-6C5D-5FD2F17A3384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672EAE31-10CF-C58E-5F2A-3CCBA19629D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98FE550A-E79F-89D3-CC03-77E19E843AD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55A9FEE4-2C2E-C60A-0AAF-DCAB7C8FBA4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B7819A1C-ECFF-7467-EA93-ECCC3F2680D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99FDF9F3-BAA2-E04C-587C-F36E8EC32EF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82D6E0EE-3A6A-DB05-CA51-A7A403EC9BA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FA973D4A-20C7-7564-B7C1-2758EFFDBA3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D795BB92-AB5C-7E5E-C5A9-E4647F6C795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4A12128F-E6F3-AA9E-F271-7E408476FC68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54716282-D759-7622-AF84-9984A8DC0326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50735B93-D20B-5708-1596-BB811637A2D4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01CE2B5D-F187-CA53-C98E-460F9D2D55F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B039CA40-5C11-6C49-C15A-001527BB02C6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D4F64DF1-07A9-519A-C1E8-ACA492C280E5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EAFE41EF-ED0B-73F8-AAD5-93229D3242F7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C12FCB63-D269-F0EA-E8EA-1D818975C66A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9C43A01D-DFE1-D73D-7365-A894B591CA6B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A060DD65-CCF7-8E3F-95F6-D24B83EE4630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71869DD4-0D60-FEF8-996A-7C9F0DCCF377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2B05C66E-9475-E99F-05CB-E8BCB63AB0E0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20FF16B9-131F-BF6F-84E1-2E600D775B51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0AD1668A-6620-2E29-9C08-D9B13CF141C6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FA7EBED6-89A3-07C3-83B7-F04068153B54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4D4D3073-8BF1-7321-6D87-C4D8DE0ED4C0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5EF56EDD-5E45-A6BD-CE73-C11BD4FA41EB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1C066239-FB09-0C8D-E108-1173F70046FE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71D10639-70A7-6CBA-DB3B-9CBBFC35C84B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A6A6EA4E-5A18-08A8-6C74-E06FF818D25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6A1A2566-F052-5619-88F2-8EAC94AE9B48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C8DBCD10-1C61-DB33-33AE-67959293319A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025D2EBB-347B-1B19-484E-99D41A72D30E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01CB5010-20D1-FD88-5214-9EF9937529D4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C3FB8059-5E5A-60DB-59AE-C8B982A43355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9F92F536-7D2A-AF66-2500-413EFC9587B1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2BAF4AD5-63F3-E5BD-E74F-BFB83D9F4E6F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FF31895A-9C9E-1A4E-9B95-3C8C17FA1AEC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5BFAC67B-FE10-C23F-539A-A7A1E9398AA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386F6515-6F98-4E76-9609-D9021F814CE7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74CE5DFB-8ACA-D3F4-F4BE-B5A2134BDC08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E5E3564E-C24C-DFC7-8413-391CFC1F4CA4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3048E95E-4516-15AB-87A3-21F20ACFBA20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484C974F-2FA9-BE96-D8E2-2EC2287961AB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816719B0-5CFC-FEBB-FCD3-04CEFB4B3EEE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E4A0392F-32A4-9045-59DC-B48CDE8447FB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EB71B412-D2F4-136A-FA14-3D1D5B239345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8DEB92CC-4B04-7E52-5295-09CAD1566889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AF293A21-B337-145D-9266-B7441A1EE8EE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D8F2E8BB-070A-56FE-380A-2F41761D0570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7AFFBFE6-8AD5-131F-B7E0-5B87C77370D2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FDB24476-51C7-3997-C053-C4E52C25E206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31D870F9-D0EB-A18B-1C23-BE25B6EA3FF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5AE875E5-FB2E-0ED7-20DC-B006A8E360F0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EB55E701-0571-27FE-B81D-E896AD8ED01F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8A815FF1-4AD3-499F-4E99-53211EE03FBD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3A005204-D7D5-537D-58F5-0D64A06EAA5D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19B7A2B1-3FDE-37A9-339A-572D12B39EB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23F2CA92-2504-CF4B-320F-A4CC1859DF5E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D8396BC2-35F2-2B3F-2DC1-3A94E95D954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943F6162-F899-4ACC-BFF9-4860329857A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B41C133F-A9B0-BE13-BD58-DDF380A016D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C8298D2-51AB-DB57-D76E-51E76536C594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63C30379-F870-8A87-E451-128C9630115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0FF4A410-9B5C-8521-A9DE-9CAE9A6B78FB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2FF704D6-1DD4-B7A2-4E09-2FBB6234B533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B5DFFD89-F41F-6F3B-B2B1-B09D5EC98176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BC6DEC4E-6705-6341-2467-FAD686BCED6A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3DED22F9-8D5D-45B3-67AE-9DEB909C7DF2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08595CFD-AC22-B439-3709-2531CFC29B5F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076E51F1-7C23-9A12-037B-5B29132852B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2355AD5E-FF49-62F7-0A5D-DC1824BBC804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FBE4C88A-F6C2-1A0E-0BE7-EDD9E3C77C5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B1927A87-33B6-CE28-7AE5-301EDBDAF8E1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63AE9000-2151-98A4-B967-51CA8AB9EA7E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14C5B5E4-071E-028B-B8F5-29E0A044E8A2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FE957ABA-52D2-B67D-4D0D-9E348FD7CAE7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21F20A49-B177-1C31-F56F-110C2B6373E0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9643E47D-BDCA-F32B-B9E5-2C15E1B1232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0CA6FA7A-64A7-6880-91B8-A3B657ADFC77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9667B81D-FBB8-3C70-8B8E-2E8244B0618B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2BF9CDEA-148B-4161-B8BA-198DC4B0AC02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CB010951-84E9-ABA5-3172-D474EAD3A632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140156F1-9213-D776-074F-E493DEC7A82D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26D05EAF-9947-364D-B355-6697420C0EF0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447EDA4C-BBC2-3E90-EE59-568E12F52391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156F3C0B-54DD-958C-7E32-0A442E0DDA34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175147EF-16C2-23AD-F4A3-59D5743A7376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4E452A22-2837-03AF-BEB3-8718CDB287F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624F3044-803A-FECB-F479-A5B258260860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B02198D3-01C4-C0AB-06F2-700DD90F5369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DC5F6E72-2DCE-7A6D-46CE-B52630E4CCE1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DFC8FC70-5172-CDFF-74A5-8863CF462F4F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21F1E000-DE77-3A77-101A-66F6029E86D9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1F376E52-ED9F-63BD-87AD-7188DB0081B2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FCBA7FB6-A5AD-C171-D43D-D70A37CBF1D0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C6502015-9230-74D1-BBE3-6D0DD55F6E96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52F709C6-8C65-B707-B402-D56C0B0FCB45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56E19A18-2DD4-02F8-1B48-B92C3B878DF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BEE6F8D7-8495-5592-8651-6B39430827D6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37D79F90-7F73-5336-D963-BB7282E1B7D0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0360005C-B125-65AB-CF7C-95848CB0D61F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63637DD1-BB31-E333-BD8D-7401F35E6724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8DA46781-71AF-C4B6-1160-CC49FA196A11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5DDC2FEF-CAE1-B803-1E2E-BB625BB48314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8FDA3893-A5B2-3025-5D2C-15B974953201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C97140C2-F098-CC5C-B6B9-C9056830CDEE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F4F94947-ED81-EE34-50FF-9DE55A9CEB59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817668CD-6E49-C529-AB75-41C75A9FDAC8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BF6A0C57-CCD3-0983-EBF5-B2698731F04A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95C17F31-71D3-5F4B-C4F7-607A7E9B3D6B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48084F86-D0BE-669C-6834-C0DC2AE1F964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27CCDC36-DE2D-F859-7501-A4C46F7FFCB9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7179ACBF-0529-60D3-5A10-89C7208CDC0A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99DEA99B-0467-9FF1-6B86-C5C74C84D966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59C8147D-7869-EA50-4E9F-C4D4E0A52228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F0963284-D7E1-5C36-BB15-44A87168ADE2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A7096776-6B49-784C-FD25-923EC9E097FD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C3F71FC6-559E-6B86-9277-913249881FA9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57D91277-82E7-6059-F7A8-A4A2704E8F07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A4816B1E-01DE-F7C2-DC0C-57D4625C357F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D5FB0AFD-3E4A-C590-F1CE-BE6B857845E5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9C5D1FAB-6A39-9677-CA25-379C7A386456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D9B283E3-BFC0-BEB8-1FED-AB105E49261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2A45E16C-5AB5-6313-F23E-C07003B2344D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AC5F4908-86EE-5B77-33D1-B22F59548BC8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355CFFA8-C2EC-8A87-2DB0-DE6725EB34B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60AD753B-89BB-280A-8845-8011500AA9C0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990BA06B-074E-FF42-D135-C98A809E793B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BC50FCA9-246D-2661-69A2-C63770AC3802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8FAB8EE5-1F7C-2FE8-828B-F5BDEB3B9EB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F2B91841-D358-755C-ABD5-3B7B93E39C0A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2C55785E-3AA7-C73B-7519-0F13376BA092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706ABEA5-43B8-F066-A804-3EF39E3E2C4F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B78A0060-4F03-883F-402E-694F2839EDA7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0328E662-595D-7952-7581-BD3CDC87DFDC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5FB12EA8-FEB7-DE97-B9F6-B8CC75788464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893C8900-941A-A1A7-3C6E-7D9A115DC932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78DB96CC-7375-65E1-FCC4-78C9AD463756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B219264E-33FD-6BB0-E3B7-C4F9442E6CB5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0988A070-44CB-2422-460C-417B9634B906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9E28260E-A7C8-981E-9C31-3F3CEA502BEF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15D3B423-1C3B-F8F5-334B-62FC65B49351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6C84D97F-4B19-716B-4D81-73D9C12FD177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4916773F-0321-700C-2D6B-6468CC0C485E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F436452D-D5A6-919F-6C8C-282C2BE66976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7BCF902F-CA73-C333-684C-618CB66DDB1C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E49B0BD3-6B31-9567-D2B3-7EAC2E063F30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DBDF744B-9240-2182-3209-58819829AC32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6B9A62B0-C831-EBCB-F038-6B4AC13A5C82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DA5B7E04-7249-321A-B3CD-870287EA985C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B27074D6-8711-56CB-72BF-818C75F32A0C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362691BA-66FA-ECFE-051E-D7A53074099C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12BF19D1-BE0E-6499-DE5F-AFD074D95B9A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9C744A9E-44C0-9D33-B58A-338EEAB4FA9C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5344F4A9-56D9-3AF7-6BD7-DA6879683E35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B79BBB3F-2D9E-00FF-ADFA-64B3D78B51E4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F2334E47-6C83-827A-507C-7924E4E1A6C1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0ED29C56-325E-3C1D-5D84-21AD10161C59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4B29CD26-9CEB-8BB4-9805-D2000A6F0440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93AC76CF-76F4-7125-EA77-2B16EBF8D98D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EDA2B111-7018-19E2-0C65-C61E0CF9380E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BFCF5A2C-8566-22F6-6491-31AE41EEA6B6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5A126A61-465A-58EF-64B5-0AAA5CE4C5F2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FCF3E3A0-9C5F-0C1E-D33B-0E53498A1755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AC7EA328-CA16-5A12-6336-832D4551BFA5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963A8202-3E41-D1AB-5C0B-00C911369540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C9D2CD4C-78A9-0A94-2693-706EDD36B93D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9DC65E22-5A46-790F-CBAA-5D562367B200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5B831258-1454-0ABB-3925-D14A58833783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EEC7C689-5915-71B0-6932-85B61B5CD5D6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249BF28D-A1D8-670F-57B0-FB9A714A70C5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1731DED6-8319-B3C6-F061-562ED2FB64DD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A3FD90E2-62FD-422A-58D8-2757573F96BB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5455EEF1-E0BE-7B16-4E3C-A7F588A0F64F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1B3AF0F5-C99A-A0D5-8C56-D6F11BC38DCC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01D6DC42-DD43-8028-07EA-10A45EECE204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78AFAB47-1C12-775A-B0E3-CFEFF5775F53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D47009A7-BB12-4B41-B07F-FD4AD09F3766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E15E641C-9184-BEE3-54A7-AFF85FEE4B91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DB2E7E51-732B-0D9D-C97B-C9F479C57BB0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F1314E71-B17F-CF40-CF81-B38BE9544528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0B1BFFE6-DCDF-4E7E-8EBB-62309B4FBD2D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5C962E2F-311D-77B7-EAE9-B16A160C0D06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D2D2C48A-CABD-88C8-D260-995E0113D31E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4796881B-76E5-C47A-DEDC-260BC06F8368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11B5FBBA-ECE7-6989-19B5-723B9B93FEBB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1B7AE8C5-7D4B-0F4B-5F8E-2D850AB70236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BAF063E8-E873-329E-4858-5B46CBD905FF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30FE45E0-8030-D003-B579-A43A54C86162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1B39DB35-E9AA-BEC2-C7D1-D86D04FB2777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B8ED0F76-7187-D86B-846B-A2A02F8198B0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4771C665-ACB7-7C8D-8850-98028BC4D5B6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9E490513-8E86-EDA2-73A9-9DE4F8250FCC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C677C41D-4FD1-1276-5F52-19F21A9761FD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1B600284-7005-8ECF-AED5-7E48FBF22618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F3ADFF07-B864-6AAB-C2FB-E8255A1D6CA7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E1CECEAA-EECE-2712-87B4-B6350AC57095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144FD13F-780A-3B82-325F-C1F498719244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CEE6B41E-3F63-53E4-E3C4-F0AD0D786DD6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7C0AE254-F741-9828-8E8F-3660C626EC34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5605A41C-E81E-3A4B-B1BF-D8AC30E21C88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230B068A-8D89-A8F5-09E8-4CBF694F5332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DD0196A3-162D-EBAA-8A74-8104FEBF1CD2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DC1733CB-DE6E-C674-A2C9-62B9DC558155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6072E5DF-A71B-A983-1E6A-4DA9F2C7A59B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E535AE53-D6E1-29EE-2C4D-222CAFCC3FBD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3016A2A6-72A1-AA78-6025-6D9BF6444C61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BA7F784D-C5AD-452E-DA90-3AFC405A804A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A64403B1-32DD-E232-C7A4-FD14E0EF45E3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ACFA7A03-D42A-3D07-D1E2-7168984EB683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894E0AA4-BB26-A34B-FF86-0C527C54C82B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FB97ED72-5710-1485-A201-36225DCBB1A9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D5458E26-0020-2AD8-C202-77BFDB0A20D6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FE9F222C-6E83-093D-F3FE-D974A24F199D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7A5A6497-9BDC-846E-1E94-E5F34F10888E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1E60D328-8FF6-810C-BBFF-9486C651FBB1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B530B2B0-87B3-AC1E-8094-3996482404EE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EE07396B-8759-D640-9953-0685DFCF47B1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8E5544D6-35E9-42F9-B128-1A0A74C318AB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4651208A-BC25-C560-D823-FD9A3FDC295E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FF9A4ED1-5ADF-93C6-477A-E373353196C9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F962E547-27B9-28F2-3EC4-D45C12ABA68F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C7560046-CF61-27C5-08C3-C8545811CEDB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6BF1FFAC-62C9-3985-D719-B17AE08C288B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A97FDD3B-9441-933B-301A-9AC111E0A400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3BAE1763-B7DE-0258-EE1F-6D79F8BCA24E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0CACF226-4EDD-1CBA-349E-4744308AD5C2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7B1170F6-1E82-582E-E2D5-780AE3BAE386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CDBCD3BD-70F5-10A3-DF19-0A2625E5A12C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45CAFDBF-5F40-0492-4FF0-ADF62B85B16E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0E64C9AE-DE63-CD91-03D4-83F43DDBB4F7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003D3B97-5127-3830-1753-BEB32BA4AB0E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D2BAFF53-BF0C-2077-4104-B906BA48C253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41394AD0-6C7B-6563-0A10-8AA6C92F6425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90483531-15F9-814F-B2D6-149C14E023D5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AA3BC576-D088-29D6-B9E1-8FCEF792F12C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93EB52F4-0C9F-EF36-1040-A8CDBF62F5A6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C18D6602-4041-B57F-D980-DB95C50AD56A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638A47DC-7229-5B50-9AC5-3E71BD63D778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A188F422-C470-625D-9FD7-050B5CE88930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016EDD54-FD95-583C-8593-F8EF264C9BA2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3926DCFA-44DB-69E1-5336-C1383E649CDB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37E235EF-81AC-4BFB-2A3C-BFD246377A74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B86F84D8-9F58-965F-1FBD-997BB2ED7D0F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EA787652-D88A-5C8F-AB48-69F6533397E5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0BED789A-533F-25FA-66CF-361825082327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345FB35E-4920-1ED1-BC96-38101901875A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46ADF354-0CF3-6081-95A4-038D30F4019C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2BE0AF37-B38C-AD7F-1DE7-C3F9FDCC2D35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1C102D1E-7FC5-9968-779E-0CFD5BB708F9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67734CE9-F8BD-E95A-C05E-F19BC4066683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69624932-6FD1-08F9-2162-35CCD38E1294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E366062C-11C1-B73D-5F44-0F59E1CDE7DC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E6FFF353-30C2-9E75-B44A-267B580F2EF7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CCDB966E-0A7C-1160-4E0B-D3552BEE9EC6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D26FBB4A-2DFB-6DDD-8674-AAAF2D22A168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51785E69-D070-E598-D74F-FE2B6AD2D1C1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F01FBACE-ED13-344A-20A4-5C6E8C6478F7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FB20369C-7B3D-C324-535B-49FD6A82C95A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5CF34E32-7DDA-A2A8-119B-F3EDD5AA5487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D3137343-36A6-E71A-F5AC-51221F8AF8B7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50CC3F32-16CA-C185-BA80-284F019D1ADF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EDA4130D-92B4-DE71-658A-F3D680D9A737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5F44625E-8C6C-BDA1-6609-E24C22C42E45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6F08287C-4F92-7920-74D6-50192C508BA8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1B9B0384-06BB-41C0-2196-682E78BAEBF8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5B10355C-2761-089C-FED8-285E59383070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0CF6F423-92CA-218B-A9FB-2C9D1AA1C9EF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8B4F49A0-1F25-2348-A3CE-81D94BD4796A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471F4571-8CEE-B5E8-7536-802780866C87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E06A1936-3994-199F-B4C5-C0DD02483B56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4825ED4F-6DA0-F8D0-C473-47F4A79B59BB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4FE0EA6B-688F-4E7F-D4B5-24069FA24EB9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39DB0BE1-1D1A-33DA-1485-5D7797B7854F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9481D20E-4989-3950-67C5-63792780C9EE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C1E26EC6-2C21-DB33-3C83-F85F80BC01CB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A1EE47F1-4FA1-E62F-5CFC-D0D87F831B94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F41F11F6-6D10-3AA1-319F-96E3C1A25DB8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871A4C1E-6C92-B55E-76C3-D44B949B3D2C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3FF60748-F082-41FB-5CB5-26081AA69DE6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37154433-DF3F-B746-780A-36FD382B2876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D646C912-245F-568E-3BDD-9807E9B025FA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065D004C-07FE-1C66-4CFC-479C86470D0B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FBF25DF2-8D1B-377F-B245-0E548F9E61AE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18791333-DB5F-0D45-055E-D0FA86F83C04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86DF3553-3C23-BC20-5FFB-50E7D4FA8A62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D156D3E4-A87B-F4A1-651C-0D560A036FB6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8A4BED49-2ABC-1ACF-536C-BD8DBC0CF2E6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D196555E-D9F7-F6A8-BA85-D14BF5F3C6DF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1FED7B92-F1E7-C3D1-FE9F-E90E6B541F69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77AD12FB-7184-5E82-AE23-1F83664D294E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95C48A09-8E72-DB88-E631-257E20EA45E8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AE168C98-D7F1-670A-744B-7E476CDCA1AC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9872C442-F3A9-D86E-E21A-CED3A32D4152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8711EA70-F910-0494-210F-D4F60825CF53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C61628D0-962D-B0C0-A166-D5E60760EEBA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2C1CFF2D-EE68-9CE7-6B2E-636CA1CD2079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94AA6F59-2FF7-79C9-538A-1FA6881A136B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C0F6A1A6-A43B-1D34-F11D-A06AB80FE49C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0F2D3594-70DF-D57F-84C6-9D7E71E1DD13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3A300470-68D9-B69B-47A8-86107571BB78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C6868947-0292-DC56-DFD9-8F7B1EA9E7AE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62768133-D443-18A8-4FAC-C66587C26FD4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97DB3E80-D7C5-BF51-DDCD-82331F5C3A92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A97180B2-A93B-0691-5489-E88C52E47B6B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ECE1C520-021E-F3A9-103F-1FAC50300B50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0B4D1F20-6986-9081-5932-C1C69C8574B9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98A45BA5-4024-F6EC-5E6D-220DCAA070FC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5C10F83C-FFB9-C6A7-2542-9B624EAED965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54FEAA27-CF0B-9947-29A4-51C2633049DF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E0AAAA2F-D3F3-83A2-13C9-16070ED65585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9E007944-26CA-2161-665D-D87152046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834" y="540533"/>
            <a:ext cx="7404331" cy="41145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2F8C61F8-4782-DC1D-7F3C-81DEB6E6A91E}"/>
              </a:ext>
            </a:extLst>
          </p:cNvPr>
          <p:cNvSpPr txBox="1"/>
          <p:nvPr/>
        </p:nvSpPr>
        <p:spPr>
          <a:xfrm>
            <a:off x="3843251" y="55419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Quicksand Medium" panose="020B0604020202020204" charset="0"/>
              </a:rPr>
              <a:t>Entities Package</a:t>
            </a:r>
          </a:p>
        </p:txBody>
      </p:sp>
    </p:spTree>
    <p:extLst>
      <p:ext uri="{BB962C8B-B14F-4D97-AF65-F5344CB8AC3E}">
        <p14:creationId xmlns:p14="http://schemas.microsoft.com/office/powerpoint/2010/main" val="1178226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FA9BCE05-961E-FA5A-CCC2-D459BF8A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1280E12B-3CFE-55AA-3A48-B241333DFB44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DDED2EB1-8340-4A51-DD16-D21ABC9E892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94B03739-6EC7-A7AC-81E7-5B26B905C6F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0E93E3A1-2071-72E0-F4FB-60E5426D7DF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5BAE8BDF-A83E-D268-14B8-F0C87475E81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BCE5E9E9-98EC-0914-806B-1D6E53547A8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2E897278-771F-1957-D014-8CA7BDD42AA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1C718957-12A8-68CF-7714-5D96F8BDED6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7CD47A52-C900-B09C-1BAD-A55B61F1A9A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5C9671EA-88FE-4A63-3025-2ED25D1DDFB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1A55C0F6-3DD9-E227-6FBD-CDA66DC6914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052E6E3D-98FE-8D13-EA7A-356F63E6BB9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45758962-3F3B-85BA-BCF8-AFA8CB3EC52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17822210-2977-8D54-285F-62341569E9F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2FA6C150-9BF8-6D3E-3F2F-5BF64E0C2BA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D7BA8F78-B02E-B39A-78E3-62970DA3788C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4FD4DD31-9BAA-885E-1B90-E55692739EA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1C140BCA-3C04-966D-27F7-29E73606FC4F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71CA33CE-85F9-2DE4-9A09-2C31691543A1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C0650741-B6EC-894C-547B-70BA00A0E3A4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8E4C8F9F-E7B9-2D6F-DB7A-D9EDC76E02B0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3BE2C8B5-B1A0-D97D-8514-F78D8281F883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FCC56ECB-07B8-9C4B-B4EC-DC0E999014C5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A78D8116-CAFC-A174-AC01-65626E9AFD7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483DAEA8-3AC8-C682-44A7-47D7F60550DC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06E134E8-AF93-2948-05D2-9E14E9CAC749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A0ECDC20-2591-7057-F5F2-42E41A2A621B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FE32D359-DFB8-B22C-3315-E082C2337C02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4E23EA83-9E93-F84D-4487-12C2864C564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EFA43E83-A67E-E132-49FE-E2E7D8CA2F2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2496B602-FB57-9E44-971C-5D20148D9FF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8FC90379-C21D-D094-CC84-B3781919341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887C491F-A63C-176B-4E6F-D379509782F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47632949-09D2-FE38-C19C-EC84FE8970C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C3FE6889-C7CC-3E2E-6C9F-4D9433FA3CC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7F7A032C-0F98-F401-2D8F-D1E60F8038E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008BEDC1-F88E-1C21-C340-7AB3ED30ADB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19D3BEA5-BCCC-F001-E43B-8B0B32C8A23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92CBA04F-C445-0BE5-0AF1-3492869B2A5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994C9E62-A9A4-86E5-C1E9-70DA098B887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EA4B8841-9475-1114-7674-F85E48DE5DBD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C9D0181B-F074-4512-3A5C-1013D1E111F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529FB58E-5DCC-A76A-B430-56856215AE9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73706491-CDE3-041C-75BA-CEDA37AEA50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B07C8199-7DC1-930C-CDBB-9932BFDC6F5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29D14585-AEBE-5F8D-2831-8E2646865C8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29DC12AB-0A87-E0F1-766B-075B2302815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D11CA694-4818-7C8A-1B0E-E488975C536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81DACEC9-58A3-4972-7A9C-EE200B74D80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5BA4EC03-B53E-9AA3-0753-674D60590341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55986533-1BBF-9C4F-705A-B20E6FC877B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707BAB8-C5E5-0781-A1F6-4FEF18BBE7F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E7281348-E9FC-2A1A-3DD5-6370F5B79E3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5D0C2334-299D-0CDB-6980-9DBA334957C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60D6F41A-DA8B-5B8F-4A7D-A23172C0F55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50B6B420-25C1-A3AB-1A38-CE95978B484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547868B5-1AB4-CC8D-B629-E89D044F17F7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8090954F-D84E-9FE4-DA54-32817160B23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9493FC11-6E97-4261-2E4A-5ECD33C0014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82B58A0-6B1D-2ED2-8817-D03FA6EB0F2D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38EAF396-F37B-977D-EF43-536EA8DC130A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E38E95A9-6548-5116-2115-DFD87E5D5B0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21F5C48F-60DB-B405-639C-19C2481237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EEA9DFF0-30FB-F7BD-31CA-302C50F0CBF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E92DA389-545C-8FF8-E251-8CFB3B9B680E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E8E8939-505A-9063-066B-BFE34C26A57A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079D16EA-53EB-3F85-4EDC-825DFE7A0950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2C8B3C54-83A9-88FE-E935-5F46FE9F022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8DE5209E-281B-A474-3C71-3CC21156C80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90D6F8A5-A0D2-C2E4-D099-87228DC2A31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A81A6095-2FB4-68E1-D734-0559B0EF1E2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011609E4-CA80-00F5-814E-4B4493914A0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27069369-9FDD-8733-7E31-6E48C35954D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ABD86BC8-1832-83DD-2E59-D112BF117CE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273A9C7E-4325-370B-6567-CA763DF0214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553FAF4E-92B7-4719-E0E6-3B58258908F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213B2FC5-77CE-D427-89D3-08D7D14897D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B3DF8840-411F-3093-DFC5-C94B40BA875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AA2D3431-AFBB-40D3-D044-2ED1BF17EC3F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78949A61-5A33-84F2-1A9E-325114A7C75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A94B68C1-9EE2-ECDC-9449-AACAB5AD43F3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23A4A3D9-6AEC-67F4-30DA-EEFDDEFF52D1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B2832A08-6EFD-1AF4-0A0D-831B4F666E19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20743050-A3B1-BB07-C896-08C72925BC6B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02C79CF7-7C41-1983-2AE5-6CB5A1E044FB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C0F249F1-6B30-6760-FB17-BAA5CA74647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7B5B102C-E4FA-2D03-0B7E-2F4237C0A652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9C05964D-31DC-209C-5008-9A63CDB7C192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76968E29-ADA0-2AD1-CF23-FD043AF853D7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3E20CBE3-E5E0-5DE4-A652-2506A5032721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B47C75A5-C3A9-C37D-1E1F-159669D2A66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FDB417C0-81A7-134E-3DBC-D38B8DB785E4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66D03B9D-DAE9-F045-4FBB-CE21C3283671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32B72269-C560-F2DB-727B-208F55BCF6FA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B0E59193-E116-1AC0-D6C0-5E0FF1E6BD5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83936840-511B-ACF7-5D5D-56B4767CC155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6EB27D14-5A34-8E4B-0BD7-5A14E6C9E67C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E1D9DDB0-E2FE-2E2A-9A60-1A5073185446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112DFFD0-E65B-2E1F-A000-4FBB3B6D870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8E9C5D2B-A490-003A-B9E7-B6840D73EF46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5F0A3429-B054-201B-2CD4-BD52692A49B2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5D95C027-829F-1FA3-CBF0-BA004906FBEC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3C92783E-2BCF-E86C-F6F9-0CE1A564BBC3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19D5EF85-B847-C008-FC94-0C268EB2DFF4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7B57A1E6-A33C-469F-F179-D0DE270D9303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38F8618C-D329-C6C6-01BF-79E848307CC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E45399F3-1C62-3241-462C-36EE4A07C547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41D561BB-67EB-5D2C-9574-73A491288C76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DA367F2B-CDE9-4226-9826-ADA2BB117745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EE555E34-4B11-91A2-CF23-BB35F6FCB2BC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E30795D8-3682-34B6-98AF-32EA7FD5A84B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75F7C63C-4BB5-D590-0DA2-C653A40E0E15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787C9691-A5C0-3ACB-A5A0-9973AAC107AE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223CCCBE-DB3F-3285-3730-A117896DC3C6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6CB5DAEB-ACCD-8139-386A-57EE4AF90C10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66F25397-7B84-B6C2-F2BE-40B4F01418AB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4D716EC7-6963-6FD2-6F73-40BFC74CD910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23925FC6-9BA3-FFDD-9C37-B6DC52A2F51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12CAC155-F921-3561-F1B7-885035DB0D5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FB9F64B4-42FE-848B-566F-0CF77D7B3B67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FB6EEFF2-611A-6956-722A-B32F35C70328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B843CB43-4463-98C4-A0DA-61D50F3DFE86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AD785F0E-0EF3-54A7-B9B8-9502154A1412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53BAD84E-9D2B-9CC7-3BFA-4AF899A3BB2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40A68614-A41A-16F0-7DE4-E813DE40385D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77B32268-FD7C-B3CE-77F1-0036C893802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7720BF48-13BB-5FA6-2F9E-5DD84956BF65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371B14A1-CB41-3755-F979-57A016712A25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9314FC23-0E86-256B-CB98-7B28CD1EBAA6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535F0327-3FA4-221D-321A-4454991F25DB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0AF836DE-7AD3-F1D3-A136-0E04636AF9C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E6A6B3E5-D375-1A39-7404-C03383D7094F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374A4011-EE1D-E70F-2E3C-97CC1176AD8B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BEB06BC1-8B6D-842C-701B-EF80C089C22D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B05F8D4C-6198-5025-9EBE-C3E4331CCB5A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5F7477E9-3E0B-D04D-BEB6-D053BA20301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AA91EE99-E030-8E28-E0DC-4663C5B9A36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C94E8C03-50F3-F2B4-4475-C7776519B2CE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E807313D-A399-E107-BE8C-6AC365D5560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853D88E6-06F7-835F-F680-8DF8385D36B4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B56C4980-D57A-CB35-BCC4-A43BB92F622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F5E60EE7-2305-8675-E0B6-24BE77785FC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7C6A9131-4257-4341-2DE9-7059A9160DD2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F85C4E55-6799-C989-F612-E0792A8C32EA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09AD7421-B8B6-E91A-14A7-6ACF9AB444BA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3B326508-ADFD-E8C0-E5F6-F25652CB6526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40D88DCA-2B68-AA1D-1BE9-30BF3F5CA68E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61807A0-0594-B9DD-0C5A-4DABDA68907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31F5271F-234C-883B-108E-DAEDB9614FE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D8BAEAF4-CA70-93DA-3751-E1267661931C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BBD72F0B-2422-7A98-46A1-9BCFEB536F6B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8A4655E5-0728-60D2-9DAF-C5A1843C27B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B98BB4E5-48D7-3072-2411-205879079D81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18E18C9C-1B6B-423D-0B9E-EC3692D11569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CDE6E3DF-0F5A-7827-586B-F2D074F431A9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3E93CB63-BD5F-B838-B7B3-1D8B54788426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FEE936E5-9B47-2121-1A72-DDC3D89D05B9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831B3971-D3F3-7CAE-9537-686C22A30B3B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8B6C2C9A-E677-F538-FE51-80EA0B78DCCC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DF64EA06-146E-7228-52C0-B8BFFD301EFB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FA91214B-B87E-BF05-89F7-DADD4CD8B0B9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00F1FFA-A91F-5AD6-8D27-6C9458B1B636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463F1B88-1EC6-186A-0622-062687A382E4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D3718FC2-59DD-9939-5A11-65AB14A24F1A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8C110591-AD1A-437D-B2BD-1EBE1341309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96DE5219-F837-0E98-4804-24BE7D8DE721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D3FFAC6E-14E0-3C62-8F84-5BD5B1257C58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F7515AB1-A3A3-9851-7DE7-7F717EAC3EA0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2239C2E7-13F3-FA9C-43BD-B4FA5F97DD99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63980EAA-46FB-26C1-3998-CA1CA37DB29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D2BC6220-031A-60E1-8524-7DA9EB70CCAE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19CE0E35-74D8-6A7A-6058-A103F53D95D4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DDD5A963-1E4C-3EE8-2511-0865076A772B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961124EB-77B0-FCD0-71E8-5BFB46AC1BDB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082D2EF5-26ED-DA98-8881-6AB7D9524AD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617E208D-A9F6-BFBE-12B7-862E74DD882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7F597600-4A3A-DE13-003F-55864592607F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8466BEBE-EFB8-3DAD-E63B-59168CFA31F7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FB550898-1522-6E7F-234B-E179A9556067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AA558BDE-8D21-316B-D541-584543CB7129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C9C8350E-660B-C86A-42B6-46CCE5F9657A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A6A92C51-1430-E412-6D53-420582951B42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9011715B-3703-FA30-88E0-D93FAFD3888E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39BD5AA4-2519-4AB7-1569-1C897D1E4AC8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34BBDB5F-F32E-2485-F628-04EF7AF819EF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ACB3E22F-F6AF-874C-8AF5-77099FCA4C89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0927AFCF-A1B0-619D-D729-59E35911E701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B234346B-485B-4134-0FCF-1EDC79492FF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B4503A74-61EB-F87D-FA20-06F055BD75EA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DCA1FA0C-ECA4-4894-3D3B-82D2AADEAF9D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71F4318C-6086-AE09-E94E-DDE2B5B40ABB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B8C6A775-E10F-F434-3586-E4F65B72D85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21FFC1CD-3E7D-C23F-E124-4CE972193ED1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4C0D34DE-F2AB-DEC5-640E-8092FDE18D69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7361228D-5E62-E322-20FC-23C907F61B88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057CC89F-A79F-C237-2708-43683A18C2CB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8B8D2F72-98A9-220F-C6AE-443879CE607D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9CC4F9CD-E0E0-E23D-E003-DBBC8C75C47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2AE2C94A-5A73-508E-B2CD-464DF59E26E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7CCD8652-0B41-3C08-FC08-8B4A3EB4E1D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1F0982A-7CFA-01FA-90A4-DB29EC277E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7305" y="526473"/>
            <a:ext cx="5909390" cy="4035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F09DFF2-8A18-D0EC-695F-99E27654326E}"/>
              </a:ext>
            </a:extLst>
          </p:cNvPr>
          <p:cNvSpPr txBox="1"/>
          <p:nvPr/>
        </p:nvSpPr>
        <p:spPr>
          <a:xfrm>
            <a:off x="3943004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Quicksand Medium" panose="020B0604020202020204" charset="0"/>
              </a:rPr>
              <a:t>Entities package</a:t>
            </a:r>
          </a:p>
        </p:txBody>
      </p:sp>
    </p:spTree>
    <p:extLst>
      <p:ext uri="{BB962C8B-B14F-4D97-AF65-F5344CB8AC3E}">
        <p14:creationId xmlns:p14="http://schemas.microsoft.com/office/powerpoint/2010/main" val="1062619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FA9BCE05-961E-FA5A-CCC2-D459BF8A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1280E12B-3CFE-55AA-3A48-B241333DFB44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DDED2EB1-8340-4A51-DD16-D21ABC9E892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94B03739-6EC7-A7AC-81E7-5B26B905C6F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0E93E3A1-2071-72E0-F4FB-60E5426D7DF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5BAE8BDF-A83E-D268-14B8-F0C87475E81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BCE5E9E9-98EC-0914-806B-1D6E53547A8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2E897278-771F-1957-D014-8CA7BDD42AA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1C718957-12A8-68CF-7714-5D96F8BDED6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7CD47A52-C900-B09C-1BAD-A55B61F1A9A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5C9671EA-88FE-4A63-3025-2ED25D1DDFB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1A55C0F6-3DD9-E227-6FBD-CDA66DC6914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052E6E3D-98FE-8D13-EA7A-356F63E6BB9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45758962-3F3B-85BA-BCF8-AFA8CB3EC52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17822210-2977-8D54-285F-62341569E9F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2FA6C150-9BF8-6D3E-3F2F-5BF64E0C2BA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D7BA8F78-B02E-B39A-78E3-62970DA3788C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4FD4DD31-9BAA-885E-1B90-E55692739EA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1C140BCA-3C04-966D-27F7-29E73606FC4F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71CA33CE-85F9-2DE4-9A09-2C31691543A1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C0650741-B6EC-894C-547B-70BA00A0E3A4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8E4C8F9F-E7B9-2D6F-DB7A-D9EDC76E02B0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3BE2C8B5-B1A0-D97D-8514-F78D8281F883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FCC56ECB-07B8-9C4B-B4EC-DC0E999014C5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A78D8116-CAFC-A174-AC01-65626E9AFD7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483DAEA8-3AC8-C682-44A7-47D7F60550DC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06E134E8-AF93-2948-05D2-9E14E9CAC749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A0ECDC20-2591-7057-F5F2-42E41A2A621B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FE32D359-DFB8-B22C-3315-E082C2337C02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4E23EA83-9E93-F84D-4487-12C2864C564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EFA43E83-A67E-E132-49FE-E2E7D8CA2F2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2496B602-FB57-9E44-971C-5D20148D9FF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8FC90379-C21D-D094-CC84-B3781919341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887C491F-A63C-176B-4E6F-D379509782F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47632949-09D2-FE38-C19C-EC84FE8970C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C3FE6889-C7CC-3E2E-6C9F-4D9433FA3CC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7F7A032C-0F98-F401-2D8F-D1E60F8038E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008BEDC1-F88E-1C21-C340-7AB3ED30ADB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19D3BEA5-BCCC-F001-E43B-8B0B32C8A23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92CBA04F-C445-0BE5-0AF1-3492869B2A5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994C9E62-A9A4-86E5-C1E9-70DA098B887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EA4B8841-9475-1114-7674-F85E48DE5DBD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C9D0181B-F074-4512-3A5C-1013D1E111F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529FB58E-5DCC-A76A-B430-56856215AE9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73706491-CDE3-041C-75BA-CEDA37AEA50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B07C8199-7DC1-930C-CDBB-9932BFDC6F5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29D14585-AEBE-5F8D-2831-8E2646865C8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29DC12AB-0A87-E0F1-766B-075B2302815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D11CA694-4818-7C8A-1B0E-E488975C536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81DACEC9-58A3-4972-7A9C-EE200B74D80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5BA4EC03-B53E-9AA3-0753-674D60590341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55986533-1BBF-9C4F-705A-B20E6FC877B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707BAB8-C5E5-0781-A1F6-4FEF18BBE7F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E7281348-E9FC-2A1A-3DD5-6370F5B79E3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5D0C2334-299D-0CDB-6980-9DBA334957C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60D6F41A-DA8B-5B8F-4A7D-A23172C0F55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50B6B420-25C1-A3AB-1A38-CE95978B484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547868B5-1AB4-CC8D-B629-E89D044F17F7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8090954F-D84E-9FE4-DA54-32817160B23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9493FC11-6E97-4261-2E4A-5ECD33C0014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82B58A0-6B1D-2ED2-8817-D03FA6EB0F2D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38EAF396-F37B-977D-EF43-536EA8DC130A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E38E95A9-6548-5116-2115-DFD87E5D5B0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21F5C48F-60DB-B405-639C-19C2481237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EEA9DFF0-30FB-F7BD-31CA-302C50F0CBF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E92DA389-545C-8FF8-E251-8CFB3B9B680E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E8E8939-505A-9063-066B-BFE34C26A57A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079D16EA-53EB-3F85-4EDC-825DFE7A0950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2C8B3C54-83A9-88FE-E935-5F46FE9F022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8DE5209E-281B-A474-3C71-3CC21156C80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90D6F8A5-A0D2-C2E4-D099-87228DC2A31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A81A6095-2FB4-68E1-D734-0559B0EF1E2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011609E4-CA80-00F5-814E-4B4493914A0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27069369-9FDD-8733-7E31-6E48C35954D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ABD86BC8-1832-83DD-2E59-D112BF117CE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273A9C7E-4325-370B-6567-CA763DF0214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553FAF4E-92B7-4719-E0E6-3B58258908F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213B2FC5-77CE-D427-89D3-08D7D14897D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B3DF8840-411F-3093-DFC5-C94B40BA875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AA2D3431-AFBB-40D3-D044-2ED1BF17EC3F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78949A61-5A33-84F2-1A9E-325114A7C75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A94B68C1-9EE2-ECDC-9449-AACAB5AD43F3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23A4A3D9-6AEC-67F4-30DA-EEFDDEFF52D1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B2832A08-6EFD-1AF4-0A0D-831B4F666E19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20743050-A3B1-BB07-C896-08C72925BC6B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02C79CF7-7C41-1983-2AE5-6CB5A1E044FB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C0F249F1-6B30-6760-FB17-BAA5CA74647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7B5B102C-E4FA-2D03-0B7E-2F4237C0A652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9C05964D-31DC-209C-5008-9A63CDB7C192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76968E29-ADA0-2AD1-CF23-FD043AF853D7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3E20CBE3-E5E0-5DE4-A652-2506A5032721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B47C75A5-C3A9-C37D-1E1F-159669D2A66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FDB417C0-81A7-134E-3DBC-D38B8DB785E4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66D03B9D-DAE9-F045-4FBB-CE21C3283671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32B72269-C560-F2DB-727B-208F55BCF6FA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B0E59193-E116-1AC0-D6C0-5E0FF1E6BD5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83936840-511B-ACF7-5D5D-56B4767CC155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6EB27D14-5A34-8E4B-0BD7-5A14E6C9E67C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E1D9DDB0-E2FE-2E2A-9A60-1A5073185446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112DFFD0-E65B-2E1F-A000-4FBB3B6D870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8E9C5D2B-A490-003A-B9E7-B6840D73EF46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5F0A3429-B054-201B-2CD4-BD52692A49B2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5D95C027-829F-1FA3-CBF0-BA004906FBEC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3C92783E-2BCF-E86C-F6F9-0CE1A564BBC3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19D5EF85-B847-C008-FC94-0C268EB2DFF4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7B57A1E6-A33C-469F-F179-D0DE270D9303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38F8618C-D329-C6C6-01BF-79E848307CC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E45399F3-1C62-3241-462C-36EE4A07C547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41D561BB-67EB-5D2C-9574-73A491288C76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DA367F2B-CDE9-4226-9826-ADA2BB117745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EE555E34-4B11-91A2-CF23-BB35F6FCB2BC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E30795D8-3682-34B6-98AF-32EA7FD5A84B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75F7C63C-4BB5-D590-0DA2-C653A40E0E15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787C9691-A5C0-3ACB-A5A0-9973AAC107AE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223CCCBE-DB3F-3285-3730-A117896DC3C6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6CB5DAEB-ACCD-8139-386A-57EE4AF90C10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66F25397-7B84-B6C2-F2BE-40B4F01418AB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4D716EC7-6963-6FD2-6F73-40BFC74CD910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23925FC6-9BA3-FFDD-9C37-B6DC52A2F51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12CAC155-F921-3561-F1B7-885035DB0D5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FB9F64B4-42FE-848B-566F-0CF77D7B3B67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FB6EEFF2-611A-6956-722A-B32F35C70328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B843CB43-4463-98C4-A0DA-61D50F3DFE86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AD785F0E-0EF3-54A7-B9B8-9502154A1412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53BAD84E-9D2B-9CC7-3BFA-4AF899A3BB2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40A68614-A41A-16F0-7DE4-E813DE40385D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77B32268-FD7C-B3CE-77F1-0036C893802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7720BF48-13BB-5FA6-2F9E-5DD84956BF65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371B14A1-CB41-3755-F979-57A016712A25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9314FC23-0E86-256B-CB98-7B28CD1EBAA6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535F0327-3FA4-221D-321A-4454991F25DB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0AF836DE-7AD3-F1D3-A136-0E04636AF9C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E6A6B3E5-D375-1A39-7404-C03383D7094F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374A4011-EE1D-E70F-2E3C-97CC1176AD8B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BEB06BC1-8B6D-842C-701B-EF80C089C22D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B05F8D4C-6198-5025-9EBE-C3E4331CCB5A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5F7477E9-3E0B-D04D-BEB6-D053BA20301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AA91EE99-E030-8E28-E0DC-4663C5B9A36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C94E8C03-50F3-F2B4-4475-C7776519B2CE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E807313D-A399-E107-BE8C-6AC365D5560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853D88E6-06F7-835F-F680-8DF8385D36B4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B56C4980-D57A-CB35-BCC4-A43BB92F622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F5E60EE7-2305-8675-E0B6-24BE77785FC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7C6A9131-4257-4341-2DE9-7059A9160DD2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F85C4E55-6799-C989-F612-E0792A8C32EA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09AD7421-B8B6-E91A-14A7-6ACF9AB444BA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3B326508-ADFD-E8C0-E5F6-F25652CB6526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40D88DCA-2B68-AA1D-1BE9-30BF3F5CA68E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61807A0-0594-B9DD-0C5A-4DABDA68907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31F5271F-234C-883B-108E-DAEDB9614FE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D8BAEAF4-CA70-93DA-3751-E1267661931C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BBD72F0B-2422-7A98-46A1-9BCFEB536F6B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8A4655E5-0728-60D2-9DAF-C5A1843C27B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B98BB4E5-48D7-3072-2411-205879079D81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18E18C9C-1B6B-423D-0B9E-EC3692D11569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CDE6E3DF-0F5A-7827-586B-F2D074F431A9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3E93CB63-BD5F-B838-B7B3-1D8B54788426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FEE936E5-9B47-2121-1A72-DDC3D89D05B9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831B3971-D3F3-7CAE-9537-686C22A30B3B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8B6C2C9A-E677-F538-FE51-80EA0B78DCCC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DF64EA06-146E-7228-52C0-B8BFFD301EFB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FA91214B-B87E-BF05-89F7-DADD4CD8B0B9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00F1FFA-A91F-5AD6-8D27-6C9458B1B636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463F1B88-1EC6-186A-0622-062687A382E4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D3718FC2-59DD-9939-5A11-65AB14A24F1A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8C110591-AD1A-437D-B2BD-1EBE1341309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96DE5219-F837-0E98-4804-24BE7D8DE721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D3FFAC6E-14E0-3C62-8F84-5BD5B1257C58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F7515AB1-A3A3-9851-7DE7-7F717EAC3EA0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2239C2E7-13F3-FA9C-43BD-B4FA5F97DD99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63980EAA-46FB-26C1-3998-CA1CA37DB29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D2BC6220-031A-60E1-8524-7DA9EB70CCAE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19CE0E35-74D8-6A7A-6058-A103F53D95D4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DDD5A963-1E4C-3EE8-2511-0865076A772B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961124EB-77B0-FCD0-71E8-5BFB46AC1BDB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082D2EF5-26ED-DA98-8881-6AB7D9524AD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617E208D-A9F6-BFBE-12B7-862E74DD882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7F597600-4A3A-DE13-003F-55864592607F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8466BEBE-EFB8-3DAD-E63B-59168CFA31F7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FB550898-1522-6E7F-234B-E179A9556067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AA558BDE-8D21-316B-D541-584543CB7129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C9C8350E-660B-C86A-42B6-46CCE5F9657A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A6A92C51-1430-E412-6D53-420582951B42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9011715B-3703-FA30-88E0-D93FAFD3888E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39BD5AA4-2519-4AB7-1569-1C897D1E4AC8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34BBDB5F-F32E-2485-F628-04EF7AF819EF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ACB3E22F-F6AF-874C-8AF5-77099FCA4C89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0927AFCF-A1B0-619D-D729-59E35911E701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B234346B-485B-4134-0FCF-1EDC79492FF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B4503A74-61EB-F87D-FA20-06F055BD75EA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DCA1FA0C-ECA4-4894-3D3B-82D2AADEAF9D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71F4318C-6086-AE09-E94E-DDE2B5B40ABB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B8C6A775-E10F-F434-3586-E4F65B72D85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21FFC1CD-3E7D-C23F-E124-4CE972193ED1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4C0D34DE-F2AB-DEC5-640E-8092FDE18D69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7361228D-5E62-E322-20FC-23C907F61B88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057CC89F-A79F-C237-2708-43683A18C2CB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8B8D2F72-98A9-220F-C6AE-443879CE607D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9CC4F9CD-E0E0-E23D-E003-DBBC8C75C47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2AE2C94A-5A73-508E-B2CD-464DF59E26E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7CCD8652-0B41-3C08-FC08-8B4A3EB4E1D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F09DFF2-8A18-D0EC-695F-99E27654326E}"/>
              </a:ext>
            </a:extLst>
          </p:cNvPr>
          <p:cNvSpPr txBox="1"/>
          <p:nvPr/>
        </p:nvSpPr>
        <p:spPr>
          <a:xfrm>
            <a:off x="3943004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Quicksand Medium" panose="020B0604020202020204" charset="0"/>
              </a:rPr>
              <a:t>Entities package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6E4E3033-D4AA-120F-C2FE-3E74355D1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906" y="1999825"/>
            <a:ext cx="3130711" cy="8445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DCC6577-A92C-5FDC-8558-0CC446613442}"/>
              </a:ext>
            </a:extLst>
          </p:cNvPr>
          <p:cNvSpPr txBox="1"/>
          <p:nvPr/>
        </p:nvSpPr>
        <p:spPr>
          <a:xfrm>
            <a:off x="1321724" y="1097786"/>
            <a:ext cx="3300153" cy="3277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Quicksand Medium" panose="020B0604020202020204" charset="0"/>
              </a:rPr>
              <a:t>Abstraction</a:t>
            </a:r>
          </a:p>
          <a:p>
            <a:br>
              <a:rPr lang="vi-VN" dirty="0">
                <a:solidFill>
                  <a:schemeClr val="tx1"/>
                </a:solidFill>
                <a:latin typeface="Quicksand Medium" panose="020B0604020202020204" charset="0"/>
              </a:rPr>
            </a:br>
            <a:r>
              <a:rPr lang="en-US" b="1" i="0" dirty="0">
                <a:solidFill>
                  <a:schemeClr val="tx1"/>
                </a:solidFill>
                <a:effectLst/>
                <a:latin typeface="Quicksand Medium" panose="020B0604020202020204" charset="0"/>
              </a:rPr>
              <a:t>Common Interface:</a:t>
            </a:r>
            <a:r>
              <a:rPr lang="en-US" b="0" i="0" dirty="0">
                <a:solidFill>
                  <a:schemeClr val="tx1"/>
                </a:solidFill>
                <a:effectLst/>
                <a:latin typeface="Quicksand Medium" panose="020B0604020202020204" charset="0"/>
              </a:rPr>
              <a:t> The Enemy class serves as an abstract base for all enemy types. It defines a common interface (methods and properties) that all enemies must implement or inherit. </a:t>
            </a:r>
          </a:p>
          <a:p>
            <a:r>
              <a:rPr lang="en-US" b="0" i="0" dirty="0">
                <a:solidFill>
                  <a:schemeClr val="tx1"/>
                </a:solidFill>
                <a:effectLst/>
                <a:latin typeface="Quicksand Medium" panose="020B0604020202020204" charset="0"/>
              </a:rPr>
              <a:t>This ensures consistency in how different enemies are managed and interacted with within the game.</a:t>
            </a:r>
          </a:p>
          <a:p>
            <a:br>
              <a:rPr lang="vi-VN" dirty="0">
                <a:latin typeface="Quicksand Medium" panose="020B0604020202020204" charset="0"/>
              </a:rPr>
            </a:br>
            <a:br>
              <a:rPr lang="vi-VN" sz="1100" dirty="0">
                <a:latin typeface="Quicksand Medium" panose="020B0604020202020204" charset="0"/>
              </a:rPr>
            </a:b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endParaRPr lang="vi-VN" dirty="0">
              <a:latin typeface="Quicksa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61929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FA9BCE05-961E-FA5A-CCC2-D459BF8A7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1280E12B-3CFE-55AA-3A48-B241333DFB44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DDED2EB1-8340-4A51-DD16-D21ABC9E892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94B03739-6EC7-A7AC-81E7-5B26B905C6F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0E93E3A1-2071-72E0-F4FB-60E5426D7DF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5BAE8BDF-A83E-D268-14B8-F0C87475E81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BCE5E9E9-98EC-0914-806B-1D6E53547A8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2E897278-771F-1957-D014-8CA7BDD42AA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1C718957-12A8-68CF-7714-5D96F8BDED6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7CD47A52-C900-B09C-1BAD-A55B61F1A9A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5C9671EA-88FE-4A63-3025-2ED25D1DDFB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1A55C0F6-3DD9-E227-6FBD-CDA66DC6914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052E6E3D-98FE-8D13-EA7A-356F63E6BB9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45758962-3F3B-85BA-BCF8-AFA8CB3EC52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17822210-2977-8D54-285F-62341569E9F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2FA6C150-9BF8-6D3E-3F2F-5BF64E0C2BA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D7BA8F78-B02E-B39A-78E3-62970DA3788C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4FD4DD31-9BAA-885E-1B90-E55692739EA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1C140BCA-3C04-966D-27F7-29E73606FC4F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71CA33CE-85F9-2DE4-9A09-2C31691543A1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C0650741-B6EC-894C-547B-70BA00A0E3A4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8E4C8F9F-E7B9-2D6F-DB7A-D9EDC76E02B0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3BE2C8B5-B1A0-D97D-8514-F78D8281F883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FCC56ECB-07B8-9C4B-B4EC-DC0E999014C5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A78D8116-CAFC-A174-AC01-65626E9AFD7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483DAEA8-3AC8-C682-44A7-47D7F60550DC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06E134E8-AF93-2948-05D2-9E14E9CAC749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A0ECDC20-2591-7057-F5F2-42E41A2A621B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FE32D359-DFB8-B22C-3315-E082C2337C02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4E23EA83-9E93-F84D-4487-12C2864C564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EFA43E83-A67E-E132-49FE-E2E7D8CA2F2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2496B602-FB57-9E44-971C-5D20148D9FF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8FC90379-C21D-D094-CC84-B3781919341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887C491F-A63C-176B-4E6F-D379509782F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47632949-09D2-FE38-C19C-EC84FE8970C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C3FE6889-C7CC-3E2E-6C9F-4D9433FA3CC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7F7A032C-0F98-F401-2D8F-D1E60F8038E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008BEDC1-F88E-1C21-C340-7AB3ED30ADB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19D3BEA5-BCCC-F001-E43B-8B0B32C8A23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92CBA04F-C445-0BE5-0AF1-3492869B2A5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994C9E62-A9A4-86E5-C1E9-70DA098B887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EA4B8841-9475-1114-7674-F85E48DE5DBD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C9D0181B-F074-4512-3A5C-1013D1E111F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529FB58E-5DCC-A76A-B430-56856215AE9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73706491-CDE3-041C-75BA-CEDA37AEA50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B07C8199-7DC1-930C-CDBB-9932BFDC6F5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29D14585-AEBE-5F8D-2831-8E2646865C8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29DC12AB-0A87-E0F1-766B-075B2302815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D11CA694-4818-7C8A-1B0E-E488975C536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81DACEC9-58A3-4972-7A9C-EE200B74D80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5BA4EC03-B53E-9AA3-0753-674D60590341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55986533-1BBF-9C4F-705A-B20E6FC877B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707BAB8-C5E5-0781-A1F6-4FEF18BBE7F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E7281348-E9FC-2A1A-3DD5-6370F5B79E3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5D0C2334-299D-0CDB-6980-9DBA334957C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60D6F41A-DA8B-5B8F-4A7D-A23172C0F55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50B6B420-25C1-A3AB-1A38-CE95978B484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547868B5-1AB4-CC8D-B629-E89D044F17F7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8090954F-D84E-9FE4-DA54-32817160B23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9493FC11-6E97-4261-2E4A-5ECD33C0014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82B58A0-6B1D-2ED2-8817-D03FA6EB0F2D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38EAF396-F37B-977D-EF43-536EA8DC130A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E38E95A9-6548-5116-2115-DFD87E5D5B0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21F5C48F-60DB-B405-639C-19C24812372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EEA9DFF0-30FB-F7BD-31CA-302C50F0CBF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E92DA389-545C-8FF8-E251-8CFB3B9B680E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0E8E8939-505A-9063-066B-BFE34C26A57A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079D16EA-53EB-3F85-4EDC-825DFE7A0950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2C8B3C54-83A9-88FE-E935-5F46FE9F0225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8DE5209E-281B-A474-3C71-3CC21156C80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90D6F8A5-A0D2-C2E4-D099-87228DC2A31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A81A6095-2FB4-68E1-D734-0559B0EF1E2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011609E4-CA80-00F5-814E-4B4493914A0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27069369-9FDD-8733-7E31-6E48C35954D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ABD86BC8-1832-83DD-2E59-D112BF117CE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273A9C7E-4325-370B-6567-CA763DF0214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553FAF4E-92B7-4719-E0E6-3B58258908F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213B2FC5-77CE-D427-89D3-08D7D14897D5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B3DF8840-411F-3093-DFC5-C94B40BA875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AA2D3431-AFBB-40D3-D044-2ED1BF17EC3F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78949A61-5A33-84F2-1A9E-325114A7C75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A94B68C1-9EE2-ECDC-9449-AACAB5AD43F3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23A4A3D9-6AEC-67F4-30DA-EEFDDEFF52D1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B2832A08-6EFD-1AF4-0A0D-831B4F666E19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20743050-A3B1-BB07-C896-08C72925BC6B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02C79CF7-7C41-1983-2AE5-6CB5A1E044FB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C0F249F1-6B30-6760-FB17-BAA5CA74647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7B5B102C-E4FA-2D03-0B7E-2F4237C0A652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9C05964D-31DC-209C-5008-9A63CDB7C192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76968E29-ADA0-2AD1-CF23-FD043AF853D7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3E20CBE3-E5E0-5DE4-A652-2506A5032721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B47C75A5-C3A9-C37D-1E1F-159669D2A66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FDB417C0-81A7-134E-3DBC-D38B8DB785E4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66D03B9D-DAE9-F045-4FBB-CE21C3283671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32B72269-C560-F2DB-727B-208F55BCF6FA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B0E59193-E116-1AC0-D6C0-5E0FF1E6BD5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83936840-511B-ACF7-5D5D-56B4767CC155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6EB27D14-5A34-8E4B-0BD7-5A14E6C9E67C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E1D9DDB0-E2FE-2E2A-9A60-1A5073185446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112DFFD0-E65B-2E1F-A000-4FBB3B6D8702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8E9C5D2B-A490-003A-B9E7-B6840D73EF46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5F0A3429-B054-201B-2CD4-BD52692A49B2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5D95C027-829F-1FA3-CBF0-BA004906FBEC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3C92783E-2BCF-E86C-F6F9-0CE1A564BBC3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19D5EF85-B847-C008-FC94-0C268EB2DFF4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7B57A1E6-A33C-469F-F179-D0DE270D9303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38F8618C-D329-C6C6-01BF-79E848307CC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E45399F3-1C62-3241-462C-36EE4A07C547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41D561BB-67EB-5D2C-9574-73A491288C76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DA367F2B-CDE9-4226-9826-ADA2BB117745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EE555E34-4B11-91A2-CF23-BB35F6FCB2BC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E30795D8-3682-34B6-98AF-32EA7FD5A84B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75F7C63C-4BB5-D590-0DA2-C653A40E0E15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787C9691-A5C0-3ACB-A5A0-9973AAC107AE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223CCCBE-DB3F-3285-3730-A117896DC3C6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6CB5DAEB-ACCD-8139-386A-57EE4AF90C10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66F25397-7B84-B6C2-F2BE-40B4F01418AB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4D716EC7-6963-6FD2-6F73-40BFC74CD910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23925FC6-9BA3-FFDD-9C37-B6DC52A2F51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12CAC155-F921-3561-F1B7-885035DB0D5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FB9F64B4-42FE-848B-566F-0CF77D7B3B67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FB6EEFF2-611A-6956-722A-B32F35C70328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B843CB43-4463-98C4-A0DA-61D50F3DFE86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AD785F0E-0EF3-54A7-B9B8-9502154A1412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53BAD84E-9D2B-9CC7-3BFA-4AF899A3BB2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40A68614-A41A-16F0-7DE4-E813DE40385D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77B32268-FD7C-B3CE-77F1-0036C893802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7720BF48-13BB-5FA6-2F9E-5DD84956BF65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371B14A1-CB41-3755-F979-57A016712A25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9314FC23-0E86-256B-CB98-7B28CD1EBAA6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535F0327-3FA4-221D-321A-4454991F25DB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0AF836DE-7AD3-F1D3-A136-0E04636AF9C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E6A6B3E5-D375-1A39-7404-C03383D7094F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374A4011-EE1D-E70F-2E3C-97CC1176AD8B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BEB06BC1-8B6D-842C-701B-EF80C089C22D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B05F8D4C-6198-5025-9EBE-C3E4331CCB5A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5F7477E9-3E0B-D04D-BEB6-D053BA20301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AA91EE99-E030-8E28-E0DC-4663C5B9A36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C94E8C03-50F3-F2B4-4475-C7776519B2CE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E807313D-A399-E107-BE8C-6AC365D5560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853D88E6-06F7-835F-F680-8DF8385D36B4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B56C4980-D57A-CB35-BCC4-A43BB92F622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F5E60EE7-2305-8675-E0B6-24BE77785FC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7C6A9131-4257-4341-2DE9-7059A9160DD2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F85C4E55-6799-C989-F612-E0792A8C32EA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09AD7421-B8B6-E91A-14A7-6ACF9AB444BA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3B326508-ADFD-E8C0-E5F6-F25652CB6526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40D88DCA-2B68-AA1D-1BE9-30BF3F5CA68E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61807A0-0594-B9DD-0C5A-4DABDA68907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31F5271F-234C-883B-108E-DAEDB9614FE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D8BAEAF4-CA70-93DA-3751-E1267661931C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BBD72F0B-2422-7A98-46A1-9BCFEB536F6B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8A4655E5-0728-60D2-9DAF-C5A1843C27B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B98BB4E5-48D7-3072-2411-205879079D81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18E18C9C-1B6B-423D-0B9E-EC3692D11569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CDE6E3DF-0F5A-7827-586B-F2D074F431A9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3E93CB63-BD5F-B838-B7B3-1D8B54788426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FEE936E5-9B47-2121-1A72-DDC3D89D05B9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831B3971-D3F3-7CAE-9537-686C22A30B3B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8B6C2C9A-E677-F538-FE51-80EA0B78DCCC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DF64EA06-146E-7228-52C0-B8BFFD301EFB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FA91214B-B87E-BF05-89F7-DADD4CD8B0B9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00F1FFA-A91F-5AD6-8D27-6C9458B1B636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463F1B88-1EC6-186A-0622-062687A382E4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D3718FC2-59DD-9939-5A11-65AB14A24F1A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8C110591-AD1A-437D-B2BD-1EBE13413094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96DE5219-F837-0E98-4804-24BE7D8DE721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D3FFAC6E-14E0-3C62-8F84-5BD5B1257C58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F7515AB1-A3A3-9851-7DE7-7F717EAC3EA0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2239C2E7-13F3-FA9C-43BD-B4FA5F97DD99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63980EAA-46FB-26C1-3998-CA1CA37DB29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D2BC6220-031A-60E1-8524-7DA9EB70CCAE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19CE0E35-74D8-6A7A-6058-A103F53D95D4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DDD5A963-1E4C-3EE8-2511-0865076A772B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961124EB-77B0-FCD0-71E8-5BFB46AC1BDB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082D2EF5-26ED-DA98-8881-6AB7D9524AD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617E208D-A9F6-BFBE-12B7-862E74DD882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7F597600-4A3A-DE13-003F-55864592607F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8466BEBE-EFB8-3DAD-E63B-59168CFA31F7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FB550898-1522-6E7F-234B-E179A9556067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AA558BDE-8D21-316B-D541-584543CB7129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C9C8350E-660B-C86A-42B6-46CCE5F9657A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A6A92C51-1430-E412-6D53-420582951B42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9011715B-3703-FA30-88E0-D93FAFD3888E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39BD5AA4-2519-4AB7-1569-1C897D1E4AC8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34BBDB5F-F32E-2485-F628-04EF7AF819EF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ACB3E22F-F6AF-874C-8AF5-77099FCA4C89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0927AFCF-A1B0-619D-D729-59E35911E701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B234346B-485B-4134-0FCF-1EDC79492FF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B4503A74-61EB-F87D-FA20-06F055BD75EA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DCA1FA0C-ECA4-4894-3D3B-82D2AADEAF9D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71F4318C-6086-AE09-E94E-DDE2B5B40ABB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B8C6A775-E10F-F434-3586-E4F65B72D85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21FFC1CD-3E7D-C23F-E124-4CE972193ED1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4C0D34DE-F2AB-DEC5-640E-8092FDE18D69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7361228D-5E62-E322-20FC-23C907F61B88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057CC89F-A79F-C237-2708-43683A18C2CB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8B8D2F72-98A9-220F-C6AE-443879CE607D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9CC4F9CD-E0E0-E23D-E003-DBBC8C75C47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2AE2C94A-5A73-508E-B2CD-464DF59E26E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7CCD8652-0B41-3C08-FC08-8B4A3EB4E1D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5F09DFF2-8A18-D0EC-695F-99E27654326E}"/>
              </a:ext>
            </a:extLst>
          </p:cNvPr>
          <p:cNvSpPr txBox="1"/>
          <p:nvPr/>
        </p:nvSpPr>
        <p:spPr>
          <a:xfrm>
            <a:off x="3943004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Quicksand Medium" panose="020B0604020202020204" charset="0"/>
              </a:rPr>
              <a:t>Entities package</a:t>
            </a:r>
          </a:p>
        </p:txBody>
      </p: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6C9DEB65-1463-4705-8578-134141B57D0D}"/>
              </a:ext>
            </a:extLst>
          </p:cNvPr>
          <p:cNvSpPr txBox="1"/>
          <p:nvPr/>
        </p:nvSpPr>
        <p:spPr>
          <a:xfrm>
            <a:off x="1390137" y="965832"/>
            <a:ext cx="6362698" cy="39241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Char char="•"/>
            </a:pPr>
            <a:r>
              <a:rPr lang="vi-VN" b="1" dirty="0" err="1">
                <a:latin typeface="Quicksand Medium" panose="020B0604020202020204" charset="0"/>
              </a:rPr>
              <a:t>Hostile</a:t>
            </a:r>
            <a:r>
              <a:rPr lang="vi-VN" b="1" dirty="0">
                <a:latin typeface="Quicksand Medium" panose="020B0604020202020204" charset="0"/>
              </a:rPr>
              <a:t> </a:t>
            </a:r>
            <a:r>
              <a:rPr lang="vi-VN" b="1" dirty="0" err="1">
                <a:latin typeface="Quicksand Medium" panose="020B0604020202020204" charset="0"/>
              </a:rPr>
              <a:t>mobs</a:t>
            </a:r>
            <a:r>
              <a:rPr lang="vi-VN" b="1" dirty="0">
                <a:latin typeface="Quicksand Medium" panose="020B0604020202020204" charset="0"/>
              </a:rPr>
              <a:t> </a:t>
            </a:r>
            <a:r>
              <a:rPr lang="vi-VN" b="1" dirty="0" err="1">
                <a:latin typeface="Quicksand Medium" panose="020B0604020202020204" charset="0"/>
              </a:rPr>
              <a:t>and</a:t>
            </a:r>
            <a:r>
              <a:rPr lang="vi-VN" b="1" dirty="0">
                <a:latin typeface="Quicksand Medium" panose="020B0604020202020204" charset="0"/>
              </a:rPr>
              <a:t> </a:t>
            </a:r>
            <a:r>
              <a:rPr lang="vi-VN" b="1" dirty="0" err="1">
                <a:latin typeface="Quicksand Medium" panose="020B0604020202020204" charset="0"/>
              </a:rPr>
              <a:t>FlyingSheep</a:t>
            </a:r>
            <a:r>
              <a:rPr lang="vi-VN" b="1" dirty="0">
                <a:latin typeface="Quicksand Medium" panose="020B0604020202020204" charset="0"/>
              </a:rPr>
              <a:t> </a:t>
            </a:r>
            <a:r>
              <a:rPr lang="vi-VN" b="1" dirty="0" err="1">
                <a:latin typeface="Quicksand Medium" panose="020B0604020202020204" charset="0"/>
              </a:rPr>
              <a:t>implements</a:t>
            </a:r>
            <a:r>
              <a:rPr lang="vi-VN" b="1" dirty="0">
                <a:latin typeface="Quicksand Medium" panose="020B0604020202020204" charset="0"/>
              </a:rPr>
              <a:t> a </a:t>
            </a:r>
            <a:r>
              <a:rPr lang="vi-VN" b="1" dirty="0" err="1">
                <a:latin typeface="Quicksand Medium" panose="020B0604020202020204" charset="0"/>
              </a:rPr>
              <a:t>simplified</a:t>
            </a:r>
            <a:r>
              <a:rPr lang="vi-VN" b="1" dirty="0">
                <a:latin typeface="Quicksand Medium" panose="020B0604020202020204" charset="0"/>
              </a:rPr>
              <a:t> </a:t>
            </a:r>
            <a:r>
              <a:rPr lang="vi-VN" b="1" dirty="0" err="1">
                <a:latin typeface="Quicksand Medium" panose="020B0604020202020204" charset="0"/>
              </a:rPr>
              <a:t>Finite</a:t>
            </a:r>
            <a:r>
              <a:rPr lang="vi-VN" b="1" dirty="0">
                <a:latin typeface="Quicksand Medium" panose="020B0604020202020204" charset="0"/>
              </a:rPr>
              <a:t> </a:t>
            </a:r>
            <a:r>
              <a:rPr lang="vi-VN" b="1" dirty="0" err="1">
                <a:latin typeface="Quicksand Medium" panose="020B0604020202020204" charset="0"/>
              </a:rPr>
              <a:t>State</a:t>
            </a:r>
            <a:r>
              <a:rPr lang="vi-VN" b="1" dirty="0">
                <a:latin typeface="Quicksand Medium" panose="020B0604020202020204" charset="0"/>
              </a:rPr>
              <a:t> </a:t>
            </a:r>
            <a:r>
              <a:rPr lang="vi-VN" b="1" dirty="0" err="1">
                <a:latin typeface="Quicksand Medium" panose="020B0604020202020204" charset="0"/>
              </a:rPr>
              <a:t>Machine</a:t>
            </a:r>
            <a:r>
              <a:rPr lang="vi-VN" b="1" dirty="0">
                <a:latin typeface="Quicksand Medium" panose="020B0604020202020204" charset="0"/>
              </a:rPr>
              <a:t> (FSM) </a:t>
            </a:r>
            <a:r>
              <a:rPr lang="vi-VN" b="1" dirty="0" err="1">
                <a:latin typeface="Quicksand Medium" panose="020B0604020202020204" charset="0"/>
              </a:rPr>
              <a:t>model</a:t>
            </a:r>
            <a:r>
              <a:rPr lang="vi-VN" b="1" dirty="0">
                <a:latin typeface="Quicksand Medium" panose="020B0604020202020204" charset="0"/>
              </a:rPr>
              <a:t>:</a:t>
            </a:r>
            <a:br>
              <a:rPr lang="vi-VN" b="1" dirty="0">
                <a:latin typeface="Quicksand Medium" panose="020B0604020202020204" charset="0"/>
              </a:rPr>
            </a:br>
            <a:br>
              <a:rPr lang="vi-VN" dirty="0">
                <a:latin typeface="Quicksand Medium" panose="020B0604020202020204" charset="0"/>
              </a:rPr>
            </a:br>
            <a:r>
              <a:rPr lang="vi-VN" sz="1100" b="1" dirty="0" err="1">
                <a:solidFill>
                  <a:schemeClr val="tx1"/>
                </a:solidFill>
                <a:latin typeface="Quicksand Medium" panose="020B0604020202020204" charset="0"/>
              </a:rPr>
              <a:t>States</a:t>
            </a:r>
            <a:r>
              <a:rPr lang="vi-VN" sz="1100" b="1" dirty="0">
                <a:solidFill>
                  <a:schemeClr val="tx1"/>
                </a:solidFill>
                <a:latin typeface="Quicksand Medium" panose="020B0604020202020204" charset="0"/>
              </a:rPr>
              <a:t>: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 The </a:t>
            </a:r>
            <a:r>
              <a:rPr lang="vi-VN" sz="1000" dirty="0" err="1">
                <a:solidFill>
                  <a:schemeClr val="tx1"/>
                </a:solidFill>
                <a:latin typeface="Quicksand Medium" panose="020B0604020202020204" charset="0"/>
              </a:rPr>
              <a:t>state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 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variable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in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each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enemy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(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e.g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., </a:t>
            </a:r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IDLE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 </a:t>
            </a:r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RUNNING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 </a:t>
            </a:r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ATTACK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 </a:t>
            </a:r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HIT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 </a:t>
            </a:r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DEAD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)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represents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the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current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state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of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the FSM.</a:t>
            </a: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285750" indent="-285750">
              <a:buChar char="•"/>
            </a:pPr>
            <a:endParaRPr lang="vi-VN" sz="1100" b="1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285750" indent="-285750">
              <a:buChar char="•"/>
            </a:pPr>
            <a:r>
              <a:rPr lang="vi-VN" sz="1100" b="1" dirty="0" err="1">
                <a:solidFill>
                  <a:schemeClr val="tx1"/>
                </a:solidFill>
                <a:latin typeface="Quicksand Medium" panose="020B0604020202020204" charset="0"/>
              </a:rPr>
              <a:t>Transitions</a:t>
            </a:r>
            <a:r>
              <a:rPr lang="vi-VN" sz="1100" b="1" dirty="0">
                <a:solidFill>
                  <a:schemeClr val="tx1"/>
                </a:solidFill>
                <a:latin typeface="Quicksand Medium" panose="020B0604020202020204" charset="0"/>
              </a:rPr>
              <a:t>: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 The </a:t>
            </a:r>
            <a:r>
              <a:rPr lang="vi-VN" sz="1000" dirty="0" err="1">
                <a:solidFill>
                  <a:schemeClr val="tx1"/>
                </a:solidFill>
                <a:latin typeface="Quicksand Medium" panose="020B0604020202020204" charset="0"/>
              </a:rPr>
              <a:t>updateBehavior</a:t>
            </a:r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()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 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method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in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each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enemy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acts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the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FSM's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"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brain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."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It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uses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a </a:t>
            </a:r>
            <a:r>
              <a:rPr lang="vi-VN" sz="1000" dirty="0" err="1">
                <a:solidFill>
                  <a:schemeClr val="tx1"/>
                </a:solidFill>
                <a:latin typeface="Quicksand Medium" panose="020B0604020202020204" charset="0"/>
              </a:rPr>
              <a:t>switch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 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statement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to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check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the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state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.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These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transitions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happen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based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on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events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en-US" sz="1100" dirty="0">
                <a:solidFill>
                  <a:schemeClr val="tx1"/>
                </a:solidFill>
                <a:latin typeface="Quicksand Medium" panose="020B0604020202020204" charset="0"/>
              </a:rPr>
              <a:t>such as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: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Seeing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the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player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reaching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a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certain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distance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to the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player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completing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an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animation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getting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hit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.</a:t>
            </a: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285750" indent="-285750">
              <a:buChar char="•"/>
            </a:pPr>
            <a:endParaRPr lang="vi-VN" sz="1100" b="1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marL="285750" indent="-285750">
              <a:buChar char="•"/>
            </a:pPr>
            <a:r>
              <a:rPr lang="vi-VN" sz="1100" b="1" dirty="0" err="1">
                <a:solidFill>
                  <a:schemeClr val="tx1"/>
                </a:solidFill>
                <a:latin typeface="Quicksand Medium" panose="020B0604020202020204" charset="0"/>
              </a:rPr>
              <a:t>Actions</a:t>
            </a:r>
            <a:r>
              <a:rPr lang="vi-VN" sz="1100" b="1" dirty="0">
                <a:solidFill>
                  <a:schemeClr val="tx1"/>
                </a:solidFill>
                <a:latin typeface="Quicksand Medium" panose="020B0604020202020204" charset="0"/>
              </a:rPr>
              <a:t>: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 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Depending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on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the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current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 </a:t>
            </a:r>
            <a:r>
              <a:rPr lang="vi-VN" sz="1000" dirty="0" err="1">
                <a:solidFill>
                  <a:schemeClr val="tx1"/>
                </a:solidFill>
                <a:latin typeface="Quicksand Medium" panose="020B0604020202020204" charset="0"/>
              </a:rPr>
              <a:t>state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, the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enemy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and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FlyingSheep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performs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certain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actions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:</a:t>
            </a: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lvl="1"/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   IDLE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: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Waiting</a:t>
            </a: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lvl="1"/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   RUNNING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: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Moving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around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.</a:t>
            </a: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lvl="1"/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   ATTACK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: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Performing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attack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animations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and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logic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.</a:t>
            </a: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lvl="1"/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   HIT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: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Playing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hit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animation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and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pushback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logic</a:t>
            </a: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pPr lvl="1"/>
            <a:r>
              <a:rPr lang="vi-VN" sz="1000" dirty="0">
                <a:solidFill>
                  <a:schemeClr val="tx1"/>
                </a:solidFill>
                <a:latin typeface="Quicksand Medium" panose="020B0604020202020204" charset="0"/>
              </a:rPr>
              <a:t>   DEAD</a:t>
            </a:r>
            <a:r>
              <a:rPr lang="vi-VN" sz="1100" dirty="0">
                <a:solidFill>
                  <a:schemeClr val="tx1"/>
                </a:solidFill>
                <a:latin typeface="Quicksand Medium" panose="020B0604020202020204" charset="0"/>
              </a:rPr>
              <a:t>: </a:t>
            </a:r>
            <a:r>
              <a:rPr lang="vi-VN" sz="1100" dirty="0" err="1">
                <a:solidFill>
                  <a:schemeClr val="tx1"/>
                </a:solidFill>
                <a:latin typeface="Quicksand Medium" panose="020B0604020202020204" charset="0"/>
              </a:rPr>
              <a:t>Dying</a:t>
            </a:r>
            <a:endParaRPr lang="vi-VN" dirty="0">
              <a:solidFill>
                <a:schemeClr val="tx1"/>
              </a:solidFill>
              <a:latin typeface="Quicksand Medium" panose="020B0604020202020204" charset="0"/>
            </a:endParaRPr>
          </a:p>
          <a:p>
            <a:endParaRPr lang="vi-VN" dirty="0">
              <a:latin typeface="Quicksand Medium" panose="020B0604020202020204" charset="0"/>
            </a:endParaRPr>
          </a:p>
          <a:p>
            <a:endParaRPr lang="vi-VN" dirty="0">
              <a:latin typeface="Quicksand Medium" panose="020B0604020202020204" charset="0"/>
            </a:endParaRPr>
          </a:p>
          <a:p>
            <a:endParaRPr lang="vi-VN" dirty="0">
              <a:latin typeface="Quicksa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586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CC9A396E-DC46-ED6D-A5C8-49B281B39F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8B31EF2C-5C12-9608-45FD-641B5DD44DA0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75622858-4347-3399-EFEF-8558587A668F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212B246A-39A9-E409-EE8A-98206DA1CFA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5B514FB1-72B1-E41A-3C3E-79DFBA4DE4C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07819BFA-51CB-BB04-9436-2899E934D5F7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3F79377B-FF0C-6F72-D6B9-580ACAF0D8B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ACC030A0-4F73-0540-209E-B657AB0FF86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85D0CE92-223C-E3A8-2DFA-43A38B1D65D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E5D6C8E2-D874-D866-55EB-28854270B4D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160AA6F9-91AC-480F-AE7C-F5D653F1CCD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6378A0E5-023D-4BFF-788A-4FEA1C3B4DE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A0C615D1-8394-B646-32F0-F2395DA813A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3A2114DC-E5A4-0822-8ECF-65876A71F6A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51BD5E92-41F8-9EAB-AA02-D575390C27D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A3110101-43F9-1F8E-703C-9B1A1D8F2CA6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FF80A7FD-25D1-3D01-0B00-8874E384839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D19A582A-7B2D-34AF-46B2-442DAD5EEB6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CF24B0A5-1774-F048-D562-1C51E83CC66F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036A9752-1E1F-01B9-8CF1-8794C1F5128E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86DE5235-6F72-1D2A-64AC-374A73175D07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681D632A-443F-925E-0516-B4A898BBA4B7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00FD9502-8FC6-3E75-744F-33770F3781E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085648B3-6E2C-15D9-AAC2-93B0AED57C2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387D0BBB-B7C2-FB20-C192-622595A1DE42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1C5C6570-E66B-8930-092B-79E201E8A29E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7C1A16FF-AB96-7DF2-17FF-57B19F64EDA4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835B0339-D98E-A574-F3D1-00ABBD1ED30E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4B9D99DA-45BF-75C2-C690-FB94F09F8392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148B6399-6DE7-196A-5F45-6281A760A4D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33F851DB-F5EB-138A-5080-7BDABDC7C7D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1FC4A1A4-F989-2A92-BAF9-4F731E600B8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458A985B-6B39-DE3A-0D02-E360EE12E41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A07E762F-47FD-FD20-5386-7D30C9859BC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6D3F2FF5-C671-822C-7516-15AB58A3B59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9B6218F7-0C66-A9F8-3736-56B22454EDE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94537279-D61D-AFEF-D8B5-104FCF44AE5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5D4B47E1-EDD9-1642-D5B8-BEF8FE1B7BA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BB3C3DF7-2AFA-3EF7-D068-628E23B24DD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77F1536C-5CF7-97CF-7028-864D219CE89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E3918EC2-4BFE-E0DB-2DD6-37D752E0535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36E5C2A4-5193-98DF-EBD5-A9E12C7DBECA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BE4173EE-FD6E-D229-DCD4-A837866666CF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7BA0AF35-43F8-2EBA-126A-F430B1047CF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3CB3DDB9-212E-4EA8-0DBD-928857D029B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4F93A312-E817-40AF-9456-AC76E2D0EDF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E7B29114-792C-38D7-3CE0-A7130D4F99B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4CAAE72D-573A-A5D2-E301-50F3F815637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B776DC76-13DD-908F-8D98-3E793B12AB2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0BFBF6D5-2DF5-9E07-3355-4DD8D220F40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3A706922-5F3A-5A18-C0B9-96686EB7136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7D7794D0-C3B6-6E8C-351C-11BD83E62BFD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C1E326F1-6D06-A04B-0793-A5E9687413A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1A80AF7D-6569-7DA9-3B1E-2058753EA52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BBC149E7-18C3-5210-B7E9-CB4CA3BF5C9E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25BB286A-007B-18B3-BD85-2D865F49597A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86AB91C7-4BA1-ABA7-60A7-2AE46C9EC752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FC920BE8-53C7-F6F1-796F-0ACB24C5E5DF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27569A36-0984-19F9-8239-5DC3C9954920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406AE853-35E8-D154-2047-6D45A8BB6E77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18F91C48-1CB9-35FB-C263-7950BA282A31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61DD4AD8-E66F-CAFC-22F5-D4FFF44E734D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A1A81E30-AFC8-319B-A45F-ED49AC9E361C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7B5B868E-6B42-356C-2170-1E8A887D5D49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16A89120-2B2E-2F12-0591-DE78F50D148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C2FB5090-F4B8-386F-3D4F-460EDBE475CD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9D82C691-CD2D-F73A-ADEF-1A405BA0611D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40F6F00E-38A8-65EF-07B5-DF961D85A1AE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C3EC3F6A-1C3B-D479-5C65-7C6B48C0CDE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5095ED2A-8CB4-E6BC-3445-4DB28046976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6513359C-E168-DA86-C3C0-46A4B4A7D78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622C78AA-5C25-3547-F9C1-28E54A5DCED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65D2D60B-9547-7DA0-2CC4-56DD4DDAB2C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7308868E-A511-A7D9-B1C6-37E09011BBF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83E027BC-08DC-9526-1F7D-6CAB3F602D17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5FE56F73-C630-FBC5-4B53-007BA5EEC3C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7D60EF6C-84A5-57C4-2244-98BB51C31F11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8326DB53-2FE1-66CC-83C8-405EC669322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1A17C9BA-D12B-ACF7-3378-9BB9A34D7E8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0FB4684C-39C5-D5DC-C6D6-2B3BED249B9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B83457BA-6938-B7E6-84A6-18D563B9E4E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AC96154-7396-D601-229A-8E3A960E392A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FA951E69-A95B-7838-5D52-C411BE2C939B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242E6299-9C06-ED65-9C07-652161DB029A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7D197B26-41AC-54A3-27F7-54C23513DAEE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393223B9-246C-0FA3-0230-F9A362692958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1FC8E889-1A4C-EFC4-C1D8-C33D8998ED4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6696E6E9-F418-6155-8F7C-31FD4FBF62EC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C1E76584-78F2-9F97-E5BB-825DFAC161BE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9E7B6281-3F36-E509-251E-F387C313F5DC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404AA7F4-90E2-87F9-080A-2FFDDEE12508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DEA3433F-96F1-25DE-B6EF-59BABDF6A2F0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0A8B20F8-A4EB-3E80-E3FA-EB29D736BABB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24B23147-A78F-CB4B-8D67-0BEA7E05577B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5B08FF14-DA61-EE2E-DE25-1ABF9C164AC4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A1E4D6FB-441E-CAC9-2CC6-575B4B93F7CF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0CC94C8B-D0FD-97DD-FF76-544125514DEF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D47EAF6C-3518-1737-2D46-5144B1CB849A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BD198652-3AB3-3E9C-B50B-A336ABD358BB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2B64C74B-157F-BC00-F9A8-81FF38703157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C095DEBE-E695-8A16-7F0D-5F414DAFFEAC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7DD6D1C7-08F7-E77A-1F9F-474892B1952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6F637878-0F2E-7098-980A-356B9B8294A8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68BD03E9-4ED4-BD4C-E36F-42B506F61330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48EEFD75-E0DB-B72D-24AA-E5939EC287A4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BEA7A6DB-135B-DC1C-CD07-F974BFA247F6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3C6FC05C-1533-FD1D-326D-97A49B53351A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1593ED23-CFF6-DD0F-349C-C4057DE8C8E5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15F7968B-780D-E3CA-1582-F1E65DAD75E8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A8CD3AA9-167C-178B-9FC7-DF769EE06CAA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046173B1-9CF8-8C3C-A497-39D06E717BE7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1DF02B24-68D8-D531-E2D6-A8A1ABF518A5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9F21954E-84D7-A9F6-587D-C69C4A30850C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CFF5B5C6-C3E5-3035-53CA-21AF822D86DA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54B3A8D7-2B2A-E3E1-3EB3-C142428CDD10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684B0870-E042-42B1-92C4-A69E47BC4D74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B30147CA-925D-C60E-223E-1DCD2B3AEAFE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35893617-3840-F42F-F0F2-D297F7FF2D0D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8A4A3D64-3A07-80AF-D297-DF7BC7CFF6B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47D1DCB5-908A-A623-F265-C5BDB84641A9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4BAD908A-8079-E69B-3A91-83EF50558991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61B9B125-B0E1-8E79-94BA-94C089C6285A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18363445-52C8-BC07-B366-BF567B774ADE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E313357C-B794-CC22-5216-1D8675DE9C37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A75C7A47-597E-3C97-EFCE-E4113CC16BFF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B21B7F2B-57D7-6EFE-FC42-9F0274EC96BF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70F45F45-48EC-C3F2-A3CF-5AB38694D128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4AF115B6-5751-5F57-EA90-53624C3305D1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318E3D46-67D2-ADB1-C6CD-8D223C41C57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996303E3-8349-D7B2-A1B2-839E3A6DB71A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CDE9CC87-CCC2-D2DE-4EB9-7480D208632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548759ED-138E-8A23-DF37-F838941F240C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08ABED10-837B-4604-63B5-D44252D9E29A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8E0AE113-5B4F-F86B-FCD9-B37CAF3EDE02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A388682F-110F-1F7E-9822-57386D37CAC9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AB447E89-82DE-0871-93A3-A55D3E7409C0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3F532D12-2B76-2819-1129-C05BE5C7018B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3BA29991-98FD-D3CC-B263-D46689466E41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F18AD188-CAE3-28DE-97F8-0E8A6BC0CB18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AF2D2F14-ED21-618A-1C97-4635B3DE265A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1E5E778E-7E91-C023-4346-59B38C88F4A5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BAA4FB5F-4974-127F-0617-3F52C3EE0A9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B2C23ED8-ED40-63EB-5937-E4771B773A51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16031976-8A95-E661-5E9F-31231807E5B6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5E9F1D78-C709-CD2C-1FE8-304D68F0D9E8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3720A2D3-7C00-43E6-968F-0C43997957E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7B7A3FCE-9DB8-148E-ABCE-E75FFAD330B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1A7D440F-0850-650B-9262-F0E7CC0E5E71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4338B79-C36A-D4B9-8021-834D87F0F034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5FC2BCE6-6C5F-0F9F-EB66-D4DD5BEAB93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C4171041-5B48-7269-EEED-801D04AE4646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9720581D-D72E-E330-A488-5992F2353E7C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CABA9AA8-5EB7-5175-EBBC-1AFBF37FE0AB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B4BBCD15-9954-F4FE-D7C4-71D02BC6A6E6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F679F354-7810-1465-EBBF-A74C1AD21E76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E063300E-62F9-3297-E70B-7F646E6C2872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87F03B92-5736-9CC3-53FF-7A4EDEACA739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80401E5B-A433-8B82-DFBF-76AA56BADB26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9F06DF80-00A9-DC0A-D669-F2099AED015C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5D5D1A56-E347-A9E2-53B7-6461D254A34F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A2DA674B-EDDB-2314-A311-7BE4C63371E6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A31473D5-8F31-0FE1-5C08-A991FAC8B5A6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4D9BC712-E6AE-867F-8BED-BED2C3BBB914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C38218D3-725E-B78F-EC04-CD9CD435F581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82DAF506-61B0-895D-1C19-1D3ADFA2F2F7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FD735804-5F27-9618-B85C-80C200D9B52E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07627DAD-7BA1-D92C-ACD5-2CAFD8B4000F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F3245007-D7AF-F432-23E8-F91EA27B57F9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496BFA79-FA21-50D1-9FB3-9679C3CA048D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C6C68060-D3F8-0A26-FE54-EFB9163CF650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D25E197E-986B-5517-6558-78CC02906CCF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2B673604-59BE-6B9D-3EE8-2A497CBAE79A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DD61028A-2A2E-8355-EAA4-D5A6F30A509A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42AD1D02-8BF7-C1B8-D8E7-C7973F36EC6D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5E644F22-60D7-2F37-5D22-C4507A3B95E6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1F1C2344-0777-C55E-0EBA-ECF7D7A33CAD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2E174312-9975-5946-0873-783FC22C0450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809AEA40-B097-61CF-4C7C-499583F748DD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CF19C52E-1443-5A8E-67E9-AE51B74A35DF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08AA708D-CA3F-F4A9-DB1F-DE1E1641B87E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838E13E2-D964-7559-742A-C400D3B8EF8E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246392FE-22DC-0C22-775E-6C217E5F18ED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F65428AB-9313-E1E1-877E-54412C605351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5B3F1928-63BF-61C1-E6A2-C2C4269746E3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58409F7A-6501-90A1-2EBC-5D0ACCD63E8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44A50899-6229-375C-12AA-300BCB9E47C2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6BAD5AD4-74B5-1CBA-CC5B-A958A226371D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BC6F0B3D-F37D-4471-844C-AB2A38342DA7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E496D279-F7C1-D0A5-F22C-F0E3ED852628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F4196A33-5804-1D28-4CE9-7AE9B4B4AAFA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31557965-5157-E2AA-5AF2-CDE68E1D3673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29A2056D-3098-B035-31CF-86D6BE87C352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32C047AE-03AA-2054-B020-37DFD2AA3923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DE598348-0F9A-EBE5-F082-DABBD1CFF5C2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CE15578F-EC0E-4874-D62C-E06EB89E7E5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0A542898-FF66-FA4F-2DD0-E20EFB54129F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BD792DBF-2EB7-FEC8-9280-6F8B0056C8C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90E33C47-6DFC-BF9A-7BC7-F48BD0BA3EAB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DBDD06CF-2554-FE36-8DB8-D4E0348E7672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ACDA91DC-79B4-5B79-1523-752E4C920C6D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37CD8380-1826-D0AD-6174-2FE12D8D0C4D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DA499EB5-77C7-3C6D-295B-97FF45B0061B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129B37DD-9ECD-9244-BA7D-90242DA1A6B3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2BDDA59D-8EA3-A0DA-0BA1-BC31F4E14BFD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433A1CDB-469D-CF38-4CA5-77794A4D4F17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83C71249-DBA3-22D5-BC60-CCF5DC921386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A3184E3A-9111-6A3E-65E0-29CB5E754B2E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6D9FA004-1BCC-8563-D887-C8E05161A7D9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9389C657-488F-8037-0643-13828B26600F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AD0E9298-F43A-9A56-8F76-9FEA6BF00C3B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F5C62CD2-C66D-9CF8-20EB-ED485A353239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18E409F1-8C77-D73F-295D-44C9275EF4D4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8AA526B3-0257-BC1A-0224-9FB4554DC20F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FD797272-9F1E-5800-1CB9-59994298F022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A22DD04B-915D-2EA3-CCAC-22B3E959756D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B39F5FD3-A846-6951-6F5A-B5471E857E96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4BC52D38-00F9-4C10-D18B-FD605C477F3D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116D8D4F-E29A-834B-DB91-0C2C008027CE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3BEDF54C-4D15-8CDE-7785-73E229EB9EA8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160AFD9D-DD91-9047-75D8-EC53F589993C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45EFAF91-E368-C217-D804-127617ED733C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C2C208D0-CCC9-64BB-9662-4FA740693750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28E5C2D2-BB67-4D27-7E39-47994EAC7ECA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AA37A98A-1B2E-2934-FEA2-1318F7239A77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8501F991-0C37-E6BE-D5A7-504A2B4DF804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5C4C8816-C8EF-57D6-ADD0-4D0FBC292136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4989EE72-2740-84EC-9DDA-593C7378CA4B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2C4D3DEC-C2FA-CB44-4C6B-34C329ADDE41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6506E8A7-641F-53C1-B993-EBE8EF264430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FF3D0663-713E-044A-9285-62FBB29B8CA8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A11CC852-B601-A6B9-99DF-502ED7D58A59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AD717087-6CEF-2852-CBB5-7404741FB713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1F82541D-14B9-A1CE-5535-79DE5AFE7BF0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96744297-7906-678E-9E06-ABB1CE037609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1F5DDEE4-9159-9D83-3A4C-653E35763717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C473A96E-80E1-7830-DE6D-C9F5A6AF1BC0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BF1B46D1-3891-362F-089A-188905C87CBE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214DD9E1-A984-DEB7-FA0A-9349751C5C89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2860BC1B-DE76-C991-7DA1-49B35127D597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F077F4E1-AF50-A559-B387-0CD8F08A8BCA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99975F4B-76A6-26A5-F883-34B4418EE016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3D43A7CC-5CA3-9A7A-19FF-34E99AA3C26C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84086C39-9D27-9A1D-273C-4485E496B77F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76E45CAD-25BA-8BF8-51E0-83046CB9BC65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C2334727-A74C-FA40-1012-E7AE86B5B760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F46E1ECF-ADD4-1DE7-4B9E-056E72119B84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3443C0D9-CF76-FD1C-EC31-2D30C13B656B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BA625A20-06A1-8991-8CF4-B93C989B8331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963E3538-1ABF-85D3-823D-D1AF63AFC606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103A2600-8991-7B7A-B924-5DE254F50BD0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2DEC2827-C394-9EC1-BC91-B1747ABFD366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BCE59422-10D8-C42F-D27E-7E4267FBF32D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714A4572-5B57-6304-039A-802A2F22DF5F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36F1A893-868B-F94A-8C5D-7B00FB255449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E3FFD079-4F1A-50D8-6F15-4DDBE11DEFAF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9235EF43-112E-BC39-12BE-BB3E2F0F6C8A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3D57B596-186A-D31D-88C7-23D44D33959E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6C4CABF4-D627-FA9E-8CCD-1C1B59886045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932FFD04-8835-0ABE-6ABB-30624AC434EC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E4ECD972-E353-F296-E2C7-3E270CD95D8F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13293524-7D2F-3A36-0B8B-197EDBCE7EEA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29305CB6-4D64-F65E-28F4-959248858317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E58F8C42-4C41-9FA5-808B-C15E66ECD244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9D92FCB2-0875-C690-7296-A1BF93E5CEB8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F23B419B-E02B-C998-6722-F7DD651F5E32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9E7E431C-64A2-2A43-C479-066CC06908C0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C88961D9-105C-0968-738F-D39486A32E05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F89A635F-D8D4-C8B4-19A2-B10174C26B8E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604E6C3D-CC5A-F876-8192-B4B8CF7D6EEB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67DAB70B-DAE1-4BA6-1DC6-E933D8D93677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44083E19-6B21-418B-C83D-F0C1CC327D9F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E4422E94-CA2C-2E4E-1F29-DEB0307E1A19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25EC646C-B060-A7DA-330F-3CBE8C711B43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D798E8E1-E138-EF87-4E8C-A16E0331A92F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7A062B2B-673A-51BE-3670-ABD81727CFD1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8287EB14-7286-F8BA-2868-32591862ABB7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37AEAD17-3FC0-C1E6-BE7A-C384498DFDBC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FC0BE402-6501-DF42-9E45-06196156D2D9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4B632EFF-4438-EF5E-7415-651E99A3A749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7FA608AD-4E15-FF2E-A5FA-7206F1EE2DAD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63DA87F9-4B01-3539-E361-F8BFDA1047E8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D964CFA2-04A7-4EC1-008F-0C87499EE1F7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5AABADDC-F157-93B9-0F47-D630EAE8940D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E962A3FA-BC41-FCE1-646F-28CB000657F6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140DD52A-5D74-A4C8-CBE6-2341D54898F7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01EB13FD-144D-B0CD-96B9-29026953736C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E2A6D3B4-7DFA-7B04-69F3-2C9094408C9F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D4F78FDC-0F42-894B-073A-E190D40B98D1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A65DC2C8-1A2E-1974-C975-1515FA5392EF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58C45BAA-B624-2F47-FFC8-B30AC69D4EF7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BDA28685-7B2C-E18C-686C-C376579C1523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2B66FD43-6528-F93F-AC5F-32232B6CCFF9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9789C4A4-9C3E-2C5D-E988-1C67A35D5A75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46F84F06-011D-2EC9-5B1C-3C3925E303EE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644B2737-E652-F5E3-864A-C51370FE9F96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5795E62C-4A45-B28C-6CCC-E2C5C7713113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83009BCA-32D7-AFFF-84B2-1FB6C497F674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911B297D-C80B-6E01-6047-9C9803E84265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93DA38E3-A1E8-067B-81B2-503EB87B69B2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52BB72AA-677E-FE73-B7CF-31A2B6BABC9D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36022DD4-7B1A-C237-DFD0-B100F113D724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52EF2FE8-7ADD-A5C1-DA00-3193BC9CE501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D37C508B-65D3-3878-3E5F-A0D934352457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98B156C5-F331-45E7-0012-B9E0B7D33634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E1B7B0ED-839E-DE23-66A0-251BD59B5F82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EB9AD546-6436-FC1E-C43C-1469BB04F5EE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3409F2F6-5485-3675-95DC-F3F7D74B9C5D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DBD3BDA5-ABCC-D14B-7209-E86CFE534571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91B88F5B-EF69-2C99-C3D6-2C38EBC0BDFD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3BF9FBCF-8D40-1C39-48D2-3C2853431F36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501BEAE1-39C5-8B9C-6265-B917CAFD0D2D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AF34D049-244B-CF08-9B20-27D673D9A10B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648CCD21-55D8-D899-F4BD-0ED0D56DC00A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F63F96B3-D369-0243-83A4-6D35551B73CC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577E1658-D3BE-5D8F-C76D-0DC731988B81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8D0EF222-F705-EF02-2808-BE58F06C6CC8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22B93CE0-B660-635D-F753-08351B8A1CC8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77EB4B08-DE0E-6591-794E-1BCF30ECC6F2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FBCFC66B-CD69-6EE2-CCBB-14D5CD5D8556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14337679-C1C2-23A0-2C6B-F0723C168908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090E4841-92CB-5588-3A7C-65C19B836A3B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C3BB4BE5-C509-A792-C6B5-77AE4099C397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71BB077C-B64A-C670-4B29-DCCBA92783ED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77680A65-69D6-79E3-A281-34FC25765D0E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802FDB25-91E2-8E24-9928-05214FA9F52A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C90020FA-4E1A-DF9B-C0EB-4FCAE759302A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8033AF29-2CB0-5D3E-1ED8-64B5E855AF22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3874EE95-300D-678F-0105-58FD852D61D5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170A7F53-1BC4-868F-137E-A7BA43554A6C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F053C235-894B-54EE-6A79-D6B4D2E1AD3B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788F1CB9-C0FD-9655-120C-255D7536AE68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4626F9C5-4E53-D803-B5AB-7BC93D15F672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2DB28619-E85B-D7D7-AEC3-A946F750029D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E3203032-9A1D-0531-3D95-9B7C24F7FC41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17004B2D-BA4A-06E6-B275-A176108CA05A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2BD6534F-0338-1378-4BAB-283CA0C9BE4D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668A607E-08BF-B4CA-A87A-7C70AB7D4391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2DE4DE58-9EEB-FADA-DF8E-02145027F879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497F5B68-C25F-0320-7D50-82CF36DE889F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4E148B9F-E2B4-C3A2-A0D9-4F0756D11A92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AB1D9F41-7635-BA39-F856-14D7321B84E1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88E3D101-28E1-3F98-EA23-EC43719E785F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D5B89BE3-C11C-84E0-FC92-CD937AF424A3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828E0D33-A2F0-8212-21EF-94C3DC1811BC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81277B3B-BD10-1D96-813C-973C144C06C1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BC3FD7DC-AF57-B813-DCCE-8031A0B797EF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253D8A75-B6F3-C1E4-A944-446CA853676E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C28EB340-EA08-8B9F-6CC9-E61BBE51D647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2B1DCDB7-47AB-72AF-4BB9-6EDF066E0623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6323ED61-A7B3-3CC8-D94C-AFD2A1B30A5D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33FED89A-FFF4-585F-26FC-04A83C944E62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8380735F-840E-8C9D-3A0B-6A2042974AF0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4976FAA1-CD9C-E18E-E6A5-50D2E2520FDC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2F012BE5-D54E-C8D1-1529-A86559EB3ACD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8294D003-549B-A314-F009-BF531B228A37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A2A811E6-804D-83FB-E1AC-4939AD6971B0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35B8A4BE-418C-81A2-797A-9D50BA93B380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7DDA2E7E-168E-4D1E-54AF-A98DDD20C2EA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867603C2-880A-7BF1-FE15-264B0AE937F1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DF470402-A206-F947-CB7F-7C565DFA54C5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7FC743B0-973F-5090-BE3D-0ADCB8ECCBE7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55B81296-E4C6-0CC2-A885-A619FE525011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ECD3EE9C-C732-1F23-5DA2-AF2A85EDA9EA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AB68E5F2-6723-9A80-3FB6-4D6F30136D92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F508D127-EA84-4C3E-015A-64E77D4B8090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9A09150D-EFAA-7B11-5AF4-4973377C8D6E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3A76E2C7-B891-28C7-91A6-C03E79C15B7D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06BD629F-2379-2531-D5D2-724F45F5F77F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00D8DD67-D6AC-E876-4BC3-CE5FA3E04968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8E19CA43-D106-893F-C172-5185AC5931A3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8F5DD442-FF08-B53F-F425-641D68AD1F66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61BFD1CF-BF0C-1E66-58BF-D82F8F50ECF2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FD7ABF85-B27E-65C7-261D-E1E8B43A7F9D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91D15F80-CACD-B12B-3D77-3E7804F5EA72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74FE68CB-93BF-8C91-261E-A6628964C979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B03AC3AA-B530-D765-BA02-9D9F3EF10664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A4FC2384-3EFB-BEC5-3307-7558CFA90B35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78115D93-4471-7526-9602-CAC1BD9C7C3D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0539AF69-7821-EDB4-6053-FE447B97F3FB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F249B734-B185-7404-EE58-420236EDDE10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36C300D1-9866-254A-30F1-F7E08FF2F8F8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D364A1B0-C2AC-E39C-962C-389B5DF93E3D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Hình ảnh 2">
            <a:extLst>
              <a:ext uri="{FF2B5EF4-FFF2-40B4-BE49-F238E27FC236}">
                <a16:creationId xmlns:a16="http://schemas.microsoft.com/office/drawing/2014/main" id="{828200D1-C340-DB84-216A-5EB3CDA6F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669" y="485082"/>
            <a:ext cx="7442662" cy="41733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8F1EEE4E-45CA-3905-9A48-D6972FEC53AD}"/>
              </a:ext>
            </a:extLst>
          </p:cNvPr>
          <p:cNvSpPr txBox="1"/>
          <p:nvPr/>
        </p:nvSpPr>
        <p:spPr>
          <a:xfrm>
            <a:off x="3887586" y="5541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Quicksand Medium" panose="020B0604020202020204" charset="0"/>
              </a:rPr>
              <a:t>Level package</a:t>
            </a:r>
          </a:p>
        </p:txBody>
      </p:sp>
    </p:spTree>
    <p:extLst>
      <p:ext uri="{BB962C8B-B14F-4D97-AF65-F5344CB8AC3E}">
        <p14:creationId xmlns:p14="http://schemas.microsoft.com/office/powerpoint/2010/main" val="36124505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421CD84B-F22C-BD6B-404F-6D48C7D6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20A4E615-D916-C7A5-1F0A-C71EB2F1271C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B407D636-97E7-624F-A9AD-4344518BB11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4E8EF960-D2E8-5EEE-498F-71E55CD2CA6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C120A471-9FCD-0AAF-CDF3-64F7C7F6C0E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2347CB12-2F23-40F8-FAF1-4950F1286E5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A9A4A234-A858-9237-14A7-FFC2AFE2711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4F70578E-35BF-5030-D714-026F9EAE6E0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7F9E096C-5AD5-3212-8E73-B14C26441C7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69D38551-9723-A8FB-771A-23A117C827F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275FCC7D-3C1D-660E-6BC3-A0F1BEC1886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79136E96-591E-1929-A58F-68A0947040C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91188072-D5F3-7C45-6E1F-828DC9B933B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95A8991E-602D-A925-CD5C-D4789626F8A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485142B0-AD06-4FD9-48A6-CD940827228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3AC23136-BCFC-CB83-3381-EBFBE84203D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EF7FC2DA-0610-AC9B-9273-C77C8842E999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464EDB80-1780-B63F-0463-4E2D87D0A40C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918A55A0-9CC0-8460-5FD5-9FB53990A032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CDE13BB8-A5BC-9962-EB23-8C0FDCD40032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ABF0B1D8-2A85-5E31-BA9A-042F0BCEF50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A96535FD-FA29-07E6-85FF-AC65E944AB0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DEF3FB7A-0E60-5043-09E4-84335968B50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F5B46A2D-FC18-F2F2-105C-4D17CCD3D5C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D1951FEB-10AF-EFA9-C670-1AE18514D1E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2CABBC67-F376-DADC-8C42-62A00605CDD4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1B16E391-5B4F-5F89-0A64-90BBE9641650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4651CD1D-DDD9-6BFE-09FF-6BB80528BA45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45EC88EB-EDE6-0875-0E9B-B11C0A5087E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223A319C-E0FB-862E-77D9-F414C6C693C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C60BFB23-DBCA-FFE0-BC2F-A5BABFE7DACE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3900AAC-7FAA-5DC6-A089-CA259081FAF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CD42FDBC-22C1-8A54-028C-3788AFA35AE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F0C53957-6675-AD92-1C01-41236CB3670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42438C6C-76A4-6816-9AF5-11F3DF6F2E3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294EDF1E-3C89-315D-E48C-78FD8BBF635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06B0AA3A-F377-022E-26D9-6B55AF3088B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225FE8D1-F902-06DA-5EEE-9AFAB5B2B40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2145306F-8A1E-2441-7156-E46D96A0865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F1E52218-B245-1540-650D-0005CFE46FE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B177E835-F7C9-1D64-56D7-4EF7660C197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5C248BB6-F1C2-E20B-6D0B-312CA9996945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E54945FF-47CA-A666-DB37-38568EFF3F8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F82C10CB-FA69-6B64-4940-952D4E6D8B3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E257E523-1326-0C1F-08DF-458B10D6904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F78A1B32-4ACA-5740-B2D2-65E026F7942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FD64BCE5-7BA3-2921-F25B-B88E7D43536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37B7A08D-6E5F-0123-CDF8-FC7DC91A3DC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76D45217-BD4E-4C4E-0F4D-7E4E3D3B981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927B5C76-FB40-5F24-9071-2B9BE1C9B43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68F35B1E-0ED6-86C4-48B4-754D71767AB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EF6993AC-C506-E71E-F029-05C920D5754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E3B3DF3E-38B9-6BC8-B0C3-6BCE36AC9DB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654D8436-CC39-639A-2D4F-F1B9A91ABE1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F1C06F69-885D-513A-C2CB-52ED6EE706A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C97AABBA-AD4B-63A7-21A2-F3AA1DFA98AB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C806B1DC-3599-B91A-346E-B1591AB4BF2B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472E54D6-33BE-9F16-727B-A2247D0D53D7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B723DB6C-1CEE-1A6B-D54A-B68F66DBE02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0A4B399C-15B4-9219-AAF5-6FD859F0A9DA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9E44B2E7-EA3A-B010-9BDE-907BC8806F7D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A528DEBD-DEB0-0440-5217-E9DC08C960B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07D50A93-F6AB-5743-3225-50904C78EB4D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1D6301FE-0035-A1A8-76CA-262B1CFB710B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6CD51899-A188-0F13-5CBB-73B010E1F622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D4EC706D-0BA0-A04E-AE5D-234906DC4A93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1024AB81-F2FD-1CA0-1B32-C54390F95A04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39B5D9E3-6A68-ACA0-909E-18E1A3997981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929570D5-C248-6CD9-3E74-E54B1FC3676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77BB0275-2F7E-F187-E15B-DD24BADA638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F621D47A-6E3F-8A1C-33CC-D8D8F90B19F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66B183D0-0F04-F525-6C9E-56CC6B90608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4EBF4148-2FE1-A53A-F2C6-364A0902822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E9A4A0AC-6E93-FD5B-BF46-B6E631B43A5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3F21B439-CE87-D8A7-B78C-91A5B1BA9CA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E8B4880C-9D39-3E7D-2F10-764FAC80611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68CCB29A-0054-5CA4-97AA-AEEC056E550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1B692A64-FCCC-C7C3-F782-3B9218564C3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B224611B-CA47-D446-DADE-5393F37B207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2F4BD5FC-C69C-A5EE-7C63-F5B8E4739F4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FA6B00AB-1AD8-D505-7F29-A73515FB663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50CBDF78-B58E-AA84-49D3-8147834C431F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3BAE0655-F87D-BAB0-D28B-D649E9CA186F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436B5723-F6B8-88F3-CCA1-469F97610F9E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A04591A9-972C-E89F-0682-95F61C1EBCAA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260C2DD0-A3A5-7CD6-CC9D-662E4E0CAF92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D97D49BE-E300-90BD-C5C7-1FE0A14FACCA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4D656B89-2DFF-12F9-6A72-28441F56B15D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393263EB-BD89-278D-78DA-5AAE667D71C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5A94CEBE-E26C-12BF-D341-91C5F430A9F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2E8B4A9D-A9B5-B48D-3F52-B2AB5F27BDC8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A2C2258D-F7AB-F305-7A4F-5A1800760C4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E16DEE67-FEB8-499E-3EB2-B3FE0ECE43BC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AF571003-EC73-005E-3D39-53B3ECCF314D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151BF52E-D05A-1BFF-3C72-8BC459F886D0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99541B72-2F0C-B99C-4173-EE860136104E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9E1C9212-17DB-29D2-6ED1-FFB9B3D359FE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86A8B5EB-E5EC-A4F1-C301-D73A3A1B1D82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8D18C1C5-08F3-0636-5947-150534CD797E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A9B1AD89-E5D9-C2BA-1DAE-D2504B1A7A4B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065A7358-35B0-FDBC-F1A0-8EB4E03DD0FD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B26FB4A0-081B-4F12-3543-6A356575B28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F142D25E-FB4A-94E2-5828-B8662FE488B0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76B3FEE8-261E-AD82-2922-1FAFC9A14B95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CC2F92EB-B921-2809-62E7-52392A5A0B40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4DBFC31F-FB5A-A54C-1AD1-CDFE6DDA0930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B4AEE4C7-0306-5F1A-A23D-D4993A740416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D0FABD09-B863-0738-1B5C-9D886081117D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D54C9207-0C3D-9E9D-04C8-918BC46D5739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EA7CACD9-88D7-BDE4-DABF-4D8EA96D267E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749C0DE4-4ADC-25D0-FE71-6B1378C2123C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EAC0F97C-2051-B5C8-D080-F7392773109F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B7407A84-E5EE-993C-6F76-DBB131332C09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E951EA3D-603D-D58E-BE42-C7A466F5E079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FC133323-5BFC-C7BB-8363-7D60ED886D01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5BE1228C-58F2-CFBE-9A0A-CAC46EC8C7E4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9B311472-2CB6-478C-7965-ECBF8BAEED85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4A888332-EB66-3320-C2A9-C1351F15436F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D6437401-D089-97C6-DDB0-3E2919791F04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A6A4BC46-CC36-CC96-E304-47FEA9914E20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4BA78D57-2AC6-A510-ABC5-3563C3BA7F05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3BD9D123-E860-0546-E431-76FD2F7B8479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35949426-3939-D868-6ADD-D5C4404A098D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FC8BD5B1-5BCC-FE27-D202-383BFC98080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6E993F95-8A53-41F2-CB1A-035591F0466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64C43295-1F9C-8CC3-5405-2B44CC01A977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9E4A56FD-2C98-8689-8CB4-F735707AEE83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857DC694-51FD-0F21-25A0-AC42DBD9601F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9DEECFDD-F496-7E4E-A677-F14247B9801A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6403B015-182F-64B6-853D-BE01B4E9814F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7023675F-D4CD-C061-7039-B1E720AD60C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47D7F370-0058-D590-D51D-BA7CD8FB4C6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23AB625-F468-983D-E939-61D5B78D375F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7C4746E7-37B9-093C-CB38-DED4C303EBB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3E8F1904-DB8E-7EC8-A84C-998CED3FEB2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0A81C1E0-F7DE-1901-EAA5-0841192B1511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15C09F4F-F5F6-DC79-396D-1C31DE89A4A6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26E5636A-D915-9026-AAA7-F254EF125F46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B2420467-1ECF-6D7A-1682-DDE01581B19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58510114-6C65-FF7D-475C-4FEA72BA1A4E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181A3517-EE53-93E9-3C97-183AB744262D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8CC67D56-DB0B-1AC2-51FD-95C015EB069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ED987E97-1798-4137-3F4B-3E1303309F6D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9FD17747-DB7D-6957-74E3-2F313C2B086A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82C026AB-A9C4-FCAF-15B0-E588F49F37DC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6210324A-3D76-54CC-DE96-A74DAF66B82E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8F8F4DE1-E5B3-1296-5591-9C79EAABCDF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1DFE4180-447E-8BB3-224C-F9F3D8CEB3A9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33F46369-E810-0F5E-2809-56E789DB1110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B5577A5D-1492-3031-BB49-EEEACA3A4C7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FCFF6C7C-7255-9C43-E4FA-84EC03D372F8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950E0689-C956-320C-EEE2-BD8348207FD9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3D5DC859-8202-2777-7359-F4C681C32CE6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BABA1B45-85FC-C894-E443-8681CD85A0B7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7508A466-22FC-D22C-70B4-6844A789A0A3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C128AE40-CC26-4A5E-668D-A799E24C05B3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BB2A3568-EF33-BCC8-3273-51E0EFE3D59A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5B47A2F2-4DF6-D29E-8568-9EF04BD5FBD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64C520D5-C044-4A31-0377-3BFC6D88080C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C3B9A863-5D43-5718-16DE-1C233E5E4828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9584E3FC-F111-36A8-295D-1B5670BA57A9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54B1AC74-A967-04E6-3C7D-67FCF6052E76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BD0CA23-C542-7572-4481-D424B0FF7A2E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22958682-2793-C6AB-279C-9D818E1B9902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0F76B24E-8162-17ED-0990-8CEE798D61BB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7DEEF1D5-3D61-4C8A-CB55-BE41BAED750D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BE6A6A45-01AA-B20D-7736-F5483D215D18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925C74DC-D3E3-B0ED-DAAE-CFF2F77E4670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8A6CCBFA-85C7-D437-192F-76748E143E3F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6DF9C6A7-08E5-84A9-500F-6F5108069440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F00FE735-42FB-053B-060A-7A3D4BD59B6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5D38AD49-653B-9AA4-66B5-E4ACD01A9E28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95E8E338-2F4F-77E9-4FB4-20BB6899BDD4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EA645AC7-CE22-EA98-145D-60C642D0922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3E5F57B9-A928-040C-F2E6-3611C46DAB64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6C548A79-705C-F1FF-346C-2FCF6CF19A1F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A0A65711-6B81-AB67-DAA4-013AE1A71FA6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F64FC3F7-0E67-F4D0-B97A-E1A6733706F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99A4D79E-F9B8-865B-6F18-B99BFCB32CE8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1B78643A-2935-3189-3EE7-EBF8240EA01A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860BA6F2-5C91-E3D0-B965-CECFC1E7153A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584D4AE6-11D4-DD12-5C40-7C29180C3D88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1B2475A1-8BC2-5715-14D8-4A8B4393CE59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29CC4044-66B2-19A7-E75C-9E615098FD1D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3F5138C8-929B-98B9-B167-460FD6C609F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1DBE5FA1-FE7C-1E89-7FFA-5A3776D774B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4434D0AD-13EA-0C03-D351-BFCA4C14B8C5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8ED0B945-5237-397C-53BA-F6BB099FE0DD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9B18FE71-5D2F-B025-A010-3023ECB7C5B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9BB223D3-94CE-CB9E-1958-41AC6CE43C18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B3DFBDCD-F57C-5BCD-DB39-C6F512BB851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8A3D9596-2039-7E19-DD2E-0B4423077F5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21963F45-271E-ADDA-34AC-9D052D02D13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2E876849-2A7B-30E6-EBE7-02482D60F22B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9F7902B5-CD0C-0F52-3845-3992A566C2B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7D92EC9B-2EFA-EAB2-60EC-49512062A64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6C4629CD-6750-A5EF-29DA-B5F97AB10CF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7CBCF25B-5C1E-8823-A206-E9F2433F9E2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502E9D3D-ECE8-FEAA-0642-245775050FCB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BC50C776-04D0-93E4-8FE1-AC338A203B19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E8BA3204-38AE-51FB-5E47-1B7008CF37E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Hình ảnh 1">
            <a:extLst>
              <a:ext uri="{FF2B5EF4-FFF2-40B4-BE49-F238E27FC236}">
                <a16:creationId xmlns:a16="http://schemas.microsoft.com/office/drawing/2014/main" id="{BC93CC95-E0CB-D273-05E8-BC56D460F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8980" y="484685"/>
            <a:ext cx="5326040" cy="417412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320339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421CD84B-F22C-BD6B-404F-6D48C7D62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20A4E615-D916-C7A5-1F0A-C71EB2F1271C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B407D636-97E7-624F-A9AD-4344518BB11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4E8EF960-D2E8-5EEE-498F-71E55CD2CA6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C120A471-9FCD-0AAF-CDF3-64F7C7F6C0E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2347CB12-2F23-40F8-FAF1-4950F1286E5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A9A4A234-A858-9237-14A7-FFC2AFE2711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4F70578E-35BF-5030-D714-026F9EAE6E0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7F9E096C-5AD5-3212-8E73-B14C26441C7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69D38551-9723-A8FB-771A-23A117C827F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275FCC7D-3C1D-660E-6BC3-A0F1BEC1886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79136E96-591E-1929-A58F-68A0947040C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91188072-D5F3-7C45-6E1F-828DC9B933B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95A8991E-602D-A925-CD5C-D4789626F8A0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485142B0-AD06-4FD9-48A6-CD940827228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3AC23136-BCFC-CB83-3381-EBFBE84203D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EF7FC2DA-0610-AC9B-9273-C77C8842E999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464EDB80-1780-B63F-0463-4E2D87D0A40C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918A55A0-9CC0-8460-5FD5-9FB53990A032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CDE13BB8-A5BC-9962-EB23-8C0FDCD40032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ABF0B1D8-2A85-5E31-BA9A-042F0BCEF50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A96535FD-FA29-07E6-85FF-AC65E944AB0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DEF3FB7A-0E60-5043-09E4-84335968B50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F5B46A2D-FC18-F2F2-105C-4D17CCD3D5C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D1951FEB-10AF-EFA9-C670-1AE18514D1E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2CABBC67-F376-DADC-8C42-62A00605CDD4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1B16E391-5B4F-5F89-0A64-90BBE9641650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4651CD1D-DDD9-6BFE-09FF-6BB80528BA45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45EC88EB-EDE6-0875-0E9B-B11C0A5087E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223A319C-E0FB-862E-77D9-F414C6C693C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C60BFB23-DBCA-FFE0-BC2F-A5BABFE7DACE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3900AAC-7FAA-5DC6-A089-CA259081FAF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CD42FDBC-22C1-8A54-028C-3788AFA35AE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F0C53957-6675-AD92-1C01-41236CB3670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42438C6C-76A4-6816-9AF5-11F3DF6F2E3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294EDF1E-3C89-315D-E48C-78FD8BBF635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06B0AA3A-F377-022E-26D9-6B55AF3088B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225FE8D1-F902-06DA-5EEE-9AFAB5B2B40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2145306F-8A1E-2441-7156-E46D96A0865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F1E52218-B245-1540-650D-0005CFE46FE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B177E835-F7C9-1D64-56D7-4EF7660C197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5C248BB6-F1C2-E20B-6D0B-312CA9996945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E54945FF-47CA-A666-DB37-38568EFF3F8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F82C10CB-FA69-6B64-4940-952D4E6D8B3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E257E523-1326-0C1F-08DF-458B10D6904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F78A1B32-4ACA-5740-B2D2-65E026F79425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FD64BCE5-7BA3-2921-F25B-B88E7D43536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37B7A08D-6E5F-0123-CDF8-FC7DC91A3DC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76D45217-BD4E-4C4E-0F4D-7E4E3D3B981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927B5C76-FB40-5F24-9071-2B9BE1C9B43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68F35B1E-0ED6-86C4-48B4-754D71767AB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EF6993AC-C506-E71E-F029-05C920D5754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E3B3DF3E-38B9-6BC8-B0C3-6BCE36AC9DB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654D8436-CC39-639A-2D4F-F1B9A91ABE1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F1C06F69-885D-513A-C2CB-52ED6EE706A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C97AABBA-AD4B-63A7-21A2-F3AA1DFA98AB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C806B1DC-3599-B91A-346E-B1591AB4BF2B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472E54D6-33BE-9F16-727B-A2247D0D53D7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B723DB6C-1CEE-1A6B-D54A-B68F66DBE021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0A4B399C-15B4-9219-AAF5-6FD859F0A9DA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9E44B2E7-EA3A-B010-9BDE-907BC8806F7D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A528DEBD-DEB0-0440-5217-E9DC08C960B2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07D50A93-F6AB-5743-3225-50904C78EB4D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1D6301FE-0035-A1A8-76CA-262B1CFB710B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6CD51899-A188-0F13-5CBB-73B010E1F622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D4EC706D-0BA0-A04E-AE5D-234906DC4A93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1024AB81-F2FD-1CA0-1B32-C54390F95A04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39B5D9E3-6A68-ACA0-909E-18E1A3997981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929570D5-C248-6CD9-3E74-E54B1FC3676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77BB0275-2F7E-F187-E15B-DD24BADA638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F621D47A-6E3F-8A1C-33CC-D8D8F90B19F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66B183D0-0F04-F525-6C9E-56CC6B90608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4EBF4148-2FE1-A53A-F2C6-364A0902822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E9A4A0AC-6E93-FD5B-BF46-B6E631B43A5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3F21B439-CE87-D8A7-B78C-91A5B1BA9CA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E8B4880C-9D39-3E7D-2F10-764FAC806116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68CCB29A-0054-5CA4-97AA-AEEC056E550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1B692A64-FCCC-C7C3-F782-3B9218564C3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B224611B-CA47-D446-DADE-5393F37B207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2F4BD5FC-C69C-A5EE-7C63-F5B8E4739F4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FA6B00AB-1AD8-D505-7F29-A73515FB663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50CBDF78-B58E-AA84-49D3-8147834C431F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3BAE0655-F87D-BAB0-D28B-D649E9CA186F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436B5723-F6B8-88F3-CCA1-469F97610F9E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A04591A9-972C-E89F-0682-95F61C1EBCAA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260C2DD0-A3A5-7CD6-CC9D-662E4E0CAF92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D97D49BE-E300-90BD-C5C7-1FE0A14FACCA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4D656B89-2DFF-12F9-6A72-28441F56B15D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393263EB-BD89-278D-78DA-5AAE667D71C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5A94CEBE-E26C-12BF-D341-91C5F430A9F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2E8B4A9D-A9B5-B48D-3F52-B2AB5F27BDC8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A2C2258D-F7AB-F305-7A4F-5A1800760C4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E16DEE67-FEB8-499E-3EB2-B3FE0ECE43BC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AF571003-EC73-005E-3D39-53B3ECCF314D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151BF52E-D05A-1BFF-3C72-8BC459F886D0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99541B72-2F0C-B99C-4173-EE860136104E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9E1C9212-17DB-29D2-6ED1-FFB9B3D359FE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86A8B5EB-E5EC-A4F1-C301-D73A3A1B1D82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8D18C1C5-08F3-0636-5947-150534CD797E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A9B1AD89-E5D9-C2BA-1DAE-D2504B1A7A4B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065A7358-35B0-FDBC-F1A0-8EB4E03DD0FD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B26FB4A0-081B-4F12-3543-6A356575B28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F142D25E-FB4A-94E2-5828-B8662FE488B0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76B3FEE8-261E-AD82-2922-1FAFC9A14B95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CC2F92EB-B921-2809-62E7-52392A5A0B40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4DBFC31F-FB5A-A54C-1AD1-CDFE6DDA0930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B4AEE4C7-0306-5F1A-A23D-D4993A740416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D0FABD09-B863-0738-1B5C-9D886081117D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D54C9207-0C3D-9E9D-04C8-918BC46D5739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EA7CACD9-88D7-BDE4-DABF-4D8EA96D267E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749C0DE4-4ADC-25D0-FE71-6B1378C2123C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EAC0F97C-2051-B5C8-D080-F7392773109F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B7407A84-E5EE-993C-6F76-DBB131332C09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E951EA3D-603D-D58E-BE42-C7A466F5E079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FC133323-5BFC-C7BB-8363-7D60ED886D01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5BE1228C-58F2-CFBE-9A0A-CAC46EC8C7E4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9B311472-2CB6-478C-7965-ECBF8BAEED85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4A888332-EB66-3320-C2A9-C1351F15436F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D6437401-D089-97C6-DDB0-3E2919791F04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A6A4BC46-CC36-CC96-E304-47FEA9914E20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4BA78D57-2AC6-A510-ABC5-3563C3BA7F05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3BD9D123-E860-0546-E431-76FD2F7B8479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35949426-3939-D868-6ADD-D5C4404A098D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FC8BD5B1-5BCC-FE27-D202-383BFC98080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6E993F95-8A53-41F2-CB1A-035591F0466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64C43295-1F9C-8CC3-5405-2B44CC01A977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9E4A56FD-2C98-8689-8CB4-F735707AEE83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857DC694-51FD-0F21-25A0-AC42DBD9601F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9DEECFDD-F496-7E4E-A677-F14247B9801A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6403B015-182F-64B6-853D-BE01B4E9814F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7023675F-D4CD-C061-7039-B1E720AD60C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47D7F370-0058-D590-D51D-BA7CD8FB4C62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523AB625-F468-983D-E939-61D5B78D375F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7C4746E7-37B9-093C-CB38-DED4C303EBB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3E8F1904-DB8E-7EC8-A84C-998CED3FEB2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0A81C1E0-F7DE-1901-EAA5-0841192B1511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15C09F4F-F5F6-DC79-396D-1C31DE89A4A6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26E5636A-D915-9026-AAA7-F254EF125F46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B2420467-1ECF-6D7A-1682-DDE01581B19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58510114-6C65-FF7D-475C-4FEA72BA1A4E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181A3517-EE53-93E9-3C97-183AB744262D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8CC67D56-DB0B-1AC2-51FD-95C015EB069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ED987E97-1798-4137-3F4B-3E1303309F6D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9FD17747-DB7D-6957-74E3-2F313C2B086A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82C026AB-A9C4-FCAF-15B0-E588F49F37DC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6210324A-3D76-54CC-DE96-A74DAF66B82E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8F8F4DE1-E5B3-1296-5591-9C79EAABCDF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1DFE4180-447E-8BB3-224C-F9F3D8CEB3A9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33F46369-E810-0F5E-2809-56E789DB1110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B5577A5D-1492-3031-BB49-EEEACA3A4C7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FCFF6C7C-7255-9C43-E4FA-84EC03D372F8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950E0689-C956-320C-EEE2-BD8348207FD9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3D5DC859-8202-2777-7359-F4C681C32CE6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BABA1B45-85FC-C894-E443-8681CD85A0B7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7508A466-22FC-D22C-70B4-6844A789A0A3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C128AE40-CC26-4A5E-668D-A799E24C05B3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BB2A3568-EF33-BCC8-3273-51E0EFE3D59A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5B47A2F2-4DF6-D29E-8568-9EF04BD5FBD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64C520D5-C044-4A31-0377-3BFC6D88080C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C3B9A863-5D43-5718-16DE-1C233E5E4828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9584E3FC-F111-36A8-295D-1B5670BA57A9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54B1AC74-A967-04E6-3C7D-67FCF6052E76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3BD0CA23-C542-7572-4481-D424B0FF7A2E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22958682-2793-C6AB-279C-9D818E1B9902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0F76B24E-8162-17ED-0990-8CEE798D61BB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7DEEF1D5-3D61-4C8A-CB55-BE41BAED750D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BE6A6A45-01AA-B20D-7736-F5483D215D18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925C74DC-D3E3-B0ED-DAAE-CFF2F77E4670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8A6CCBFA-85C7-D437-192F-76748E143E3F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6DF9C6A7-08E5-84A9-500F-6F5108069440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F00FE735-42FB-053B-060A-7A3D4BD59B6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5D38AD49-653B-9AA4-66B5-E4ACD01A9E28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95E8E338-2F4F-77E9-4FB4-20BB6899BDD4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EA645AC7-CE22-EA98-145D-60C642D0922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3E5F57B9-A928-040C-F2E6-3611C46DAB64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6C548A79-705C-F1FF-346C-2FCF6CF19A1F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A0A65711-6B81-AB67-DAA4-013AE1A71FA6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F64FC3F7-0E67-F4D0-B97A-E1A6733706F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99A4D79E-F9B8-865B-6F18-B99BFCB32CE8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1B78643A-2935-3189-3EE7-EBF8240EA01A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860BA6F2-5C91-E3D0-B965-CECFC1E7153A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584D4AE6-11D4-DD12-5C40-7C29180C3D88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1B2475A1-8BC2-5715-14D8-4A8B4393CE59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29CC4044-66B2-19A7-E75C-9E615098FD1D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3F5138C8-929B-98B9-B167-460FD6C609F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1DBE5FA1-FE7C-1E89-7FFA-5A3776D774B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4434D0AD-13EA-0C03-D351-BFCA4C14B8C5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8ED0B945-5237-397C-53BA-F6BB099FE0DD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9B18FE71-5D2F-B025-A010-3023ECB7C5B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9BB223D3-94CE-CB9E-1958-41AC6CE43C18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B3DFBDCD-F57C-5BCD-DB39-C6F512BB851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8A3D9596-2039-7E19-DD2E-0B4423077F5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21963F45-271E-ADDA-34AC-9D052D02D13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2E876849-2A7B-30E6-EBE7-02482D60F22B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9F7902B5-CD0C-0F52-3845-3992A566C2B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7D92EC9B-2EFA-EAB2-60EC-49512062A64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6C4629CD-6750-A5EF-29DA-B5F97AB10CF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7CBCF25B-5C1E-8823-A206-E9F2433F9E29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502E9D3D-ECE8-FEAA-0642-245775050FCB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BC50C776-04D0-93E4-8FE1-AC338A203B19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E8BA3204-38AE-51FB-5E47-1B7008CF37EA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" name="Hình ảnh 5" descr="Ảnh có chứa văn bản, ảnh chụp màn hình, phần mềm, Phần mềm đa phương tiện&#10;&#10;Mô tả được tự động tạo">
            <a:extLst>
              <a:ext uri="{FF2B5EF4-FFF2-40B4-BE49-F238E27FC236}">
                <a16:creationId xmlns:a16="http://schemas.microsoft.com/office/drawing/2014/main" id="{9A5B3094-1431-C23D-690C-301D23464B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6547" y="1188751"/>
            <a:ext cx="3186545" cy="20434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Hình ảnh 6" descr="Ảnh có chứa văn bản, ảnh chụp màn hình, Phông chữ&#10;&#10;Mô tả được tự động tạo">
            <a:extLst>
              <a:ext uri="{FF2B5EF4-FFF2-40B4-BE49-F238E27FC236}">
                <a16:creationId xmlns:a16="http://schemas.microsoft.com/office/drawing/2014/main" id="{06BB0256-E527-CB41-1204-B3CE53E44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2829" y="2416196"/>
            <a:ext cx="4338205" cy="11980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F5E75CF5-E12A-CACC-10D1-B80D4099E764}"/>
              </a:ext>
            </a:extLst>
          </p:cNvPr>
          <p:cNvSpPr txBox="1"/>
          <p:nvPr/>
        </p:nvSpPr>
        <p:spPr>
          <a:xfrm>
            <a:off x="1142829" y="1241192"/>
            <a:ext cx="48650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2">
                    <a:lumMod val="60000"/>
                    <a:lumOff val="40000"/>
                  </a:schemeClr>
                </a:solidFill>
                <a:latin typeface="Press Start 2P" panose="020B0604020202020204" charset="0"/>
              </a:rPr>
              <a:t>Random Terrain Generation</a:t>
            </a:r>
          </a:p>
        </p:txBody>
      </p:sp>
    </p:spTree>
    <p:extLst>
      <p:ext uri="{BB962C8B-B14F-4D97-AF65-F5344CB8AC3E}">
        <p14:creationId xmlns:p14="http://schemas.microsoft.com/office/powerpoint/2010/main" val="1045683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9" name="Google Shape;4789;p30"/>
          <p:cNvGrpSpPr/>
          <p:nvPr/>
        </p:nvGrpSpPr>
        <p:grpSpPr>
          <a:xfrm>
            <a:off x="2751891" y="1013053"/>
            <a:ext cx="1102119" cy="1102119"/>
            <a:chOff x="911647" y="1485925"/>
            <a:chExt cx="959700" cy="959700"/>
          </a:xfrm>
        </p:grpSpPr>
        <p:sp>
          <p:nvSpPr>
            <p:cNvPr id="4790" name="Google Shape;4790;p30"/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0"/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0"/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3" name="Google Shape;4793;p30"/>
          <p:cNvSpPr/>
          <p:nvPr/>
        </p:nvSpPr>
        <p:spPr>
          <a:xfrm>
            <a:off x="1086383" y="3696931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4" name="Google Shape;4794;p30"/>
          <p:cNvSpPr txBox="1">
            <a:spLocks noGrp="1"/>
          </p:cNvSpPr>
          <p:nvPr>
            <p:ph type="title"/>
          </p:nvPr>
        </p:nvSpPr>
        <p:spPr>
          <a:xfrm>
            <a:off x="1396287" y="2340560"/>
            <a:ext cx="3854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</a:t>
            </a:r>
            <a:endParaRPr dirty="0"/>
          </a:p>
        </p:txBody>
      </p:sp>
      <p:sp>
        <p:nvSpPr>
          <p:cNvPr id="4795" name="Google Shape;4795;p30"/>
          <p:cNvSpPr txBox="1">
            <a:spLocks noGrp="1"/>
          </p:cNvSpPr>
          <p:nvPr>
            <p:ph type="title" idx="2"/>
          </p:nvPr>
        </p:nvSpPr>
        <p:spPr>
          <a:xfrm>
            <a:off x="2584569" y="1209817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796" name="Google Shape;4796;p30"/>
          <p:cNvSpPr txBox="1">
            <a:spLocks noGrp="1"/>
          </p:cNvSpPr>
          <p:nvPr>
            <p:ph type="subTitle" idx="1"/>
          </p:nvPr>
        </p:nvSpPr>
        <p:spPr>
          <a:xfrm>
            <a:off x="1299275" y="3740188"/>
            <a:ext cx="40809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☻☻☻☻☻☻☻</a:t>
            </a:r>
            <a:endParaRPr dirty="0"/>
          </a:p>
        </p:txBody>
      </p:sp>
      <p:grpSp>
        <p:nvGrpSpPr>
          <p:cNvPr id="4797" name="Google Shape;4797;p30"/>
          <p:cNvGrpSpPr/>
          <p:nvPr/>
        </p:nvGrpSpPr>
        <p:grpSpPr>
          <a:xfrm>
            <a:off x="6726209" y="2671480"/>
            <a:ext cx="1102135" cy="1151137"/>
            <a:chOff x="6751625" y="2401775"/>
            <a:chExt cx="975599" cy="1018976"/>
          </a:xfrm>
        </p:grpSpPr>
        <p:grpSp>
          <p:nvGrpSpPr>
            <p:cNvPr id="4798" name="Google Shape;4798;p30"/>
            <p:cNvGrpSpPr/>
            <p:nvPr/>
          </p:nvGrpSpPr>
          <p:grpSpPr>
            <a:xfrm>
              <a:off x="6848718" y="2590691"/>
              <a:ext cx="780782" cy="810942"/>
              <a:chOff x="4992275" y="2417675"/>
              <a:chExt cx="384300" cy="399125"/>
            </a:xfrm>
          </p:grpSpPr>
          <p:sp>
            <p:nvSpPr>
              <p:cNvPr id="4799" name="Google Shape;4799;p30"/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0"/>
              <p:cNvSpPr/>
              <p:nvPr/>
            </p:nvSpPr>
            <p:spPr>
              <a:xfrm>
                <a:off x="5016150" y="2597500"/>
                <a:ext cx="3372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1" name="Google Shape;4801;p30"/>
            <p:cNvGrpSpPr/>
            <p:nvPr/>
          </p:nvGrpSpPr>
          <p:grpSpPr>
            <a:xfrm>
              <a:off x="6829797" y="2426816"/>
              <a:ext cx="799677" cy="776489"/>
              <a:chOff x="6829797" y="2426816"/>
              <a:chExt cx="799677" cy="776489"/>
            </a:xfrm>
          </p:grpSpPr>
          <p:sp>
            <p:nvSpPr>
              <p:cNvPr id="4802" name="Google Shape;4802;p30"/>
              <p:cNvSpPr/>
              <p:nvPr/>
            </p:nvSpPr>
            <p:spPr>
              <a:xfrm>
                <a:off x="6829797" y="2426816"/>
                <a:ext cx="799677" cy="436837"/>
              </a:xfrm>
              <a:custGeom>
                <a:avLst/>
                <a:gdLst/>
                <a:ahLst/>
                <a:cxnLst/>
                <a:rect l="l" t="t" r="r" b="b"/>
                <a:pathLst>
                  <a:path w="15744" h="8600" extrusionOk="0">
                    <a:moveTo>
                      <a:pt x="385" y="1"/>
                    </a:moveTo>
                    <a:lnTo>
                      <a:pt x="385" y="1912"/>
                    </a:lnTo>
                    <a:lnTo>
                      <a:pt x="2310" y="1912"/>
                    </a:lnTo>
                    <a:lnTo>
                      <a:pt x="2310" y="4306"/>
                    </a:lnTo>
                    <a:lnTo>
                      <a:pt x="1348" y="4306"/>
                    </a:lnTo>
                    <a:lnTo>
                      <a:pt x="1348" y="5256"/>
                    </a:lnTo>
                    <a:lnTo>
                      <a:pt x="1348" y="7169"/>
                    </a:lnTo>
                    <a:lnTo>
                      <a:pt x="1" y="7169"/>
                    </a:lnTo>
                    <a:lnTo>
                      <a:pt x="1" y="8599"/>
                    </a:lnTo>
                    <a:lnTo>
                      <a:pt x="2947" y="8599"/>
                    </a:lnTo>
                    <a:lnTo>
                      <a:pt x="2947" y="7746"/>
                    </a:lnTo>
                    <a:lnTo>
                      <a:pt x="6303" y="7746"/>
                    </a:lnTo>
                    <a:lnTo>
                      <a:pt x="6303" y="6218"/>
                    </a:lnTo>
                    <a:lnTo>
                      <a:pt x="7746" y="6218"/>
                    </a:lnTo>
                    <a:lnTo>
                      <a:pt x="7746" y="5256"/>
                    </a:lnTo>
                    <a:lnTo>
                      <a:pt x="9345" y="5256"/>
                    </a:lnTo>
                    <a:lnTo>
                      <a:pt x="9345" y="4306"/>
                    </a:lnTo>
                    <a:lnTo>
                      <a:pt x="13506" y="4306"/>
                    </a:lnTo>
                    <a:lnTo>
                      <a:pt x="13506" y="2393"/>
                    </a:lnTo>
                    <a:lnTo>
                      <a:pt x="15743" y="2393"/>
                    </a:lnTo>
                    <a:lnTo>
                      <a:pt x="15743" y="1"/>
                    </a:lnTo>
                    <a:lnTo>
                      <a:pt x="12352" y="1"/>
                    </a:lnTo>
                    <a:lnTo>
                      <a:pt x="12352" y="963"/>
                    </a:lnTo>
                    <a:lnTo>
                      <a:pt x="11269" y="963"/>
                    </a:lnTo>
                    <a:lnTo>
                      <a:pt x="11269" y="2875"/>
                    </a:lnTo>
                    <a:lnTo>
                      <a:pt x="4871" y="2875"/>
                    </a:lnTo>
                    <a:lnTo>
                      <a:pt x="4871" y="963"/>
                    </a:lnTo>
                    <a:lnTo>
                      <a:pt x="3909" y="963"/>
                    </a:lnTo>
                    <a:lnTo>
                      <a:pt x="3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30"/>
              <p:cNvSpPr/>
              <p:nvPr/>
            </p:nvSpPr>
            <p:spPr>
              <a:xfrm>
                <a:off x="6898217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1" y="1"/>
                    </a:moveTo>
                    <a:lnTo>
                      <a:pt x="1" y="3344"/>
                    </a:lnTo>
                    <a:lnTo>
                      <a:pt x="482" y="3344"/>
                    </a:lnTo>
                    <a:lnTo>
                      <a:pt x="482" y="2804"/>
                    </a:lnTo>
                    <a:lnTo>
                      <a:pt x="1119" y="2804"/>
                    </a:lnTo>
                    <a:lnTo>
                      <a:pt x="1119" y="2395"/>
                    </a:lnTo>
                    <a:lnTo>
                      <a:pt x="1119" y="1914"/>
                    </a:lnTo>
                    <a:lnTo>
                      <a:pt x="1600" y="1914"/>
                    </a:lnTo>
                    <a:lnTo>
                      <a:pt x="1600" y="1433"/>
                    </a:lnTo>
                    <a:lnTo>
                      <a:pt x="2393" y="1433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30"/>
              <p:cNvSpPr/>
              <p:nvPr/>
            </p:nvSpPr>
            <p:spPr>
              <a:xfrm>
                <a:off x="7459033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0" y="1"/>
                    </a:moveTo>
                    <a:lnTo>
                      <a:pt x="0" y="1433"/>
                    </a:lnTo>
                    <a:lnTo>
                      <a:pt x="794" y="1433"/>
                    </a:lnTo>
                    <a:lnTo>
                      <a:pt x="794" y="1914"/>
                    </a:lnTo>
                    <a:lnTo>
                      <a:pt x="1275" y="1914"/>
                    </a:lnTo>
                    <a:lnTo>
                      <a:pt x="1275" y="2395"/>
                    </a:lnTo>
                    <a:lnTo>
                      <a:pt x="1275" y="2804"/>
                    </a:lnTo>
                    <a:lnTo>
                      <a:pt x="1912" y="2804"/>
                    </a:lnTo>
                    <a:lnTo>
                      <a:pt x="1912" y="3344"/>
                    </a:lnTo>
                    <a:lnTo>
                      <a:pt x="2393" y="3344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30"/>
            <p:cNvGrpSpPr/>
            <p:nvPr/>
          </p:nvGrpSpPr>
          <p:grpSpPr>
            <a:xfrm>
              <a:off x="6800489" y="2498131"/>
              <a:ext cx="877869" cy="879750"/>
              <a:chOff x="6800489" y="2499502"/>
              <a:chExt cx="877869" cy="879750"/>
            </a:xfrm>
          </p:grpSpPr>
          <p:sp>
            <p:nvSpPr>
              <p:cNvPr id="4806" name="Google Shape;4806;p30"/>
              <p:cNvSpPr/>
              <p:nvPr/>
            </p:nvSpPr>
            <p:spPr>
              <a:xfrm>
                <a:off x="6800489" y="2499502"/>
                <a:ext cx="14663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3825" extrusionOk="0">
                    <a:moveTo>
                      <a:pt x="0" y="0"/>
                    </a:moveTo>
                    <a:lnTo>
                      <a:pt x="0" y="3825"/>
                    </a:lnTo>
                    <a:lnTo>
                      <a:pt x="1925" y="3825"/>
                    </a:lnTo>
                    <a:lnTo>
                      <a:pt x="1925" y="2875"/>
                    </a:lnTo>
                    <a:lnTo>
                      <a:pt x="2887" y="2875"/>
                    </a:lnTo>
                    <a:lnTo>
                      <a:pt x="2887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30"/>
              <p:cNvSpPr/>
              <p:nvPr/>
            </p:nvSpPr>
            <p:spPr>
              <a:xfrm>
                <a:off x="7532329" y="2499502"/>
                <a:ext cx="14602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3825" extrusionOk="0">
                    <a:moveTo>
                      <a:pt x="1912" y="0"/>
                    </a:moveTo>
                    <a:lnTo>
                      <a:pt x="1912" y="962"/>
                    </a:lnTo>
                    <a:lnTo>
                      <a:pt x="0" y="962"/>
                    </a:lnTo>
                    <a:lnTo>
                      <a:pt x="0" y="2875"/>
                    </a:lnTo>
                    <a:lnTo>
                      <a:pt x="950" y="2875"/>
                    </a:lnTo>
                    <a:lnTo>
                      <a:pt x="950" y="3825"/>
                    </a:lnTo>
                    <a:lnTo>
                      <a:pt x="2874" y="3825"/>
                    </a:lnTo>
                    <a:lnTo>
                      <a:pt x="28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30"/>
              <p:cNvSpPr/>
              <p:nvPr/>
            </p:nvSpPr>
            <p:spPr>
              <a:xfrm>
                <a:off x="6906140" y="3324851"/>
                <a:ext cx="105750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082" y="1070"/>
                    </a:lnTo>
                    <a:lnTo>
                      <a:pt x="2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30"/>
              <p:cNvSpPr/>
              <p:nvPr/>
            </p:nvSpPr>
            <p:spPr>
              <a:xfrm>
                <a:off x="7471224" y="3324851"/>
                <a:ext cx="105699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071" extrusionOk="0">
                    <a:moveTo>
                      <a:pt x="1" y="0"/>
                    </a:moveTo>
                    <a:lnTo>
                      <a:pt x="1" y="1070"/>
                    </a:lnTo>
                    <a:lnTo>
                      <a:pt x="2081" y="1070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10" name="Google Shape;4810;p30"/>
            <p:cNvSpPr/>
            <p:nvPr/>
          </p:nvSpPr>
          <p:spPr>
            <a:xfrm>
              <a:off x="7096161" y="2450029"/>
              <a:ext cx="286520" cy="291411"/>
            </a:xfrm>
            <a:custGeom>
              <a:avLst/>
              <a:gdLst/>
              <a:ahLst/>
              <a:cxnLst/>
              <a:rect l="l" t="t" r="r" b="b"/>
              <a:pathLst>
                <a:path w="5641" h="5737" extrusionOk="0">
                  <a:moveTo>
                    <a:pt x="2345" y="1"/>
                  </a:moveTo>
                  <a:lnTo>
                    <a:pt x="2345" y="963"/>
                  </a:lnTo>
                  <a:lnTo>
                    <a:pt x="1925" y="963"/>
                  </a:lnTo>
                  <a:lnTo>
                    <a:pt x="1925" y="1912"/>
                  </a:lnTo>
                  <a:lnTo>
                    <a:pt x="1444" y="1912"/>
                  </a:lnTo>
                  <a:lnTo>
                    <a:pt x="1444" y="2863"/>
                  </a:lnTo>
                  <a:lnTo>
                    <a:pt x="962" y="2863"/>
                  </a:lnTo>
                  <a:lnTo>
                    <a:pt x="962" y="3825"/>
                  </a:lnTo>
                  <a:lnTo>
                    <a:pt x="481" y="3825"/>
                  </a:lnTo>
                  <a:lnTo>
                    <a:pt x="481" y="4775"/>
                  </a:lnTo>
                  <a:lnTo>
                    <a:pt x="0" y="4775"/>
                  </a:lnTo>
                  <a:lnTo>
                    <a:pt x="0" y="5737"/>
                  </a:lnTo>
                  <a:lnTo>
                    <a:pt x="5640" y="5737"/>
                  </a:lnTo>
                  <a:lnTo>
                    <a:pt x="5640" y="4775"/>
                  </a:lnTo>
                  <a:lnTo>
                    <a:pt x="5159" y="4775"/>
                  </a:lnTo>
                  <a:lnTo>
                    <a:pt x="5159" y="3825"/>
                  </a:lnTo>
                  <a:lnTo>
                    <a:pt x="4678" y="3825"/>
                  </a:lnTo>
                  <a:lnTo>
                    <a:pt x="4678" y="2863"/>
                  </a:lnTo>
                  <a:lnTo>
                    <a:pt x="3945" y="2863"/>
                  </a:lnTo>
                  <a:lnTo>
                    <a:pt x="3945" y="1912"/>
                  </a:lnTo>
                  <a:lnTo>
                    <a:pt x="3716" y="1912"/>
                  </a:lnTo>
                  <a:lnTo>
                    <a:pt x="3716" y="963"/>
                  </a:lnTo>
                  <a:lnTo>
                    <a:pt x="3307" y="963"/>
                  </a:lnTo>
                  <a:lnTo>
                    <a:pt x="3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0"/>
            <p:cNvSpPr/>
            <p:nvPr/>
          </p:nvSpPr>
          <p:spPr>
            <a:xfrm>
              <a:off x="7102256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0"/>
            <p:cNvSpPr/>
            <p:nvPr/>
          </p:nvSpPr>
          <p:spPr>
            <a:xfrm>
              <a:off x="7102256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0"/>
            <p:cNvSpPr/>
            <p:nvPr/>
          </p:nvSpPr>
          <p:spPr>
            <a:xfrm>
              <a:off x="7329509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0"/>
            <p:cNvSpPr/>
            <p:nvPr/>
          </p:nvSpPr>
          <p:spPr>
            <a:xfrm>
              <a:off x="7329509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0"/>
            <p:cNvSpPr/>
            <p:nvPr/>
          </p:nvSpPr>
          <p:spPr>
            <a:xfrm>
              <a:off x="7223806" y="2883757"/>
              <a:ext cx="16558" cy="15950"/>
            </a:xfrm>
            <a:custGeom>
              <a:avLst/>
              <a:gdLst/>
              <a:ahLst/>
              <a:cxnLst/>
              <a:rect l="l" t="t" r="r" b="b"/>
              <a:pathLst>
                <a:path w="326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26" y="313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0"/>
            <p:cNvSpPr/>
            <p:nvPr/>
          </p:nvSpPr>
          <p:spPr>
            <a:xfrm>
              <a:off x="7288569" y="2741382"/>
              <a:ext cx="48304" cy="48357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0" y="1"/>
                  </a:moveTo>
                  <a:lnTo>
                    <a:pt x="0" y="952"/>
                  </a:lnTo>
                  <a:lnTo>
                    <a:pt x="951" y="95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0"/>
            <p:cNvSpPr/>
            <p:nvPr/>
          </p:nvSpPr>
          <p:spPr>
            <a:xfrm>
              <a:off x="7240314" y="2883757"/>
              <a:ext cx="16508" cy="15950"/>
            </a:xfrm>
            <a:custGeom>
              <a:avLst/>
              <a:gdLst/>
              <a:ahLst/>
              <a:cxnLst/>
              <a:rect l="l" t="t" r="r" b="b"/>
              <a:pathLst>
                <a:path w="325" h="314" extrusionOk="0">
                  <a:moveTo>
                    <a:pt x="1" y="1"/>
                  </a:moveTo>
                  <a:lnTo>
                    <a:pt x="1" y="313"/>
                  </a:lnTo>
                  <a:lnTo>
                    <a:pt x="325" y="313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8" name="Google Shape;4818;p30"/>
            <p:cNvGrpSpPr/>
            <p:nvPr/>
          </p:nvGrpSpPr>
          <p:grpSpPr>
            <a:xfrm>
              <a:off x="6751625" y="2401775"/>
              <a:ext cx="975599" cy="1018976"/>
              <a:chOff x="6751625" y="2401775"/>
              <a:chExt cx="975599" cy="1018976"/>
            </a:xfrm>
          </p:grpSpPr>
          <p:sp>
            <p:nvSpPr>
              <p:cNvPr id="4819" name="Google Shape;4819;p30"/>
              <p:cNvSpPr/>
              <p:nvPr/>
            </p:nvSpPr>
            <p:spPr>
              <a:xfrm>
                <a:off x="6751625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30"/>
              <p:cNvSpPr/>
              <p:nvPr/>
            </p:nvSpPr>
            <p:spPr>
              <a:xfrm>
                <a:off x="680048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30"/>
              <p:cNvSpPr/>
              <p:nvPr/>
            </p:nvSpPr>
            <p:spPr>
              <a:xfrm>
                <a:off x="6849353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0"/>
              <p:cNvSpPr/>
              <p:nvPr/>
            </p:nvSpPr>
            <p:spPr>
              <a:xfrm>
                <a:off x="6849353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0"/>
              <p:cNvSpPr/>
              <p:nvPr/>
            </p:nvSpPr>
            <p:spPr>
              <a:xfrm>
                <a:off x="6800489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0"/>
              <p:cNvSpPr/>
              <p:nvPr/>
            </p:nvSpPr>
            <p:spPr>
              <a:xfrm>
                <a:off x="6800489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0"/>
              <p:cNvSpPr/>
              <p:nvPr/>
            </p:nvSpPr>
            <p:spPr>
              <a:xfrm>
                <a:off x="6800489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0"/>
              <p:cNvSpPr/>
              <p:nvPr/>
            </p:nvSpPr>
            <p:spPr>
              <a:xfrm>
                <a:off x="6800489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0"/>
              <p:cNvSpPr/>
              <p:nvPr/>
            </p:nvSpPr>
            <p:spPr>
              <a:xfrm>
                <a:off x="6849353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0"/>
              <p:cNvSpPr/>
              <p:nvPr/>
            </p:nvSpPr>
            <p:spPr>
              <a:xfrm>
                <a:off x="6849353" y="286237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0"/>
              <p:cNvSpPr/>
              <p:nvPr/>
            </p:nvSpPr>
            <p:spPr>
              <a:xfrm>
                <a:off x="6800489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0"/>
              <p:cNvSpPr/>
              <p:nvPr/>
            </p:nvSpPr>
            <p:spPr>
              <a:xfrm>
                <a:off x="6849353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0"/>
              <p:cNvSpPr/>
              <p:nvPr/>
            </p:nvSpPr>
            <p:spPr>
              <a:xfrm>
                <a:off x="6849353" y="3081041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0"/>
              <p:cNvSpPr/>
              <p:nvPr/>
            </p:nvSpPr>
            <p:spPr>
              <a:xfrm>
                <a:off x="6849353" y="3129345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0"/>
              <p:cNvSpPr/>
              <p:nvPr/>
            </p:nvSpPr>
            <p:spPr>
              <a:xfrm>
                <a:off x="6849353" y="3178209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30"/>
              <p:cNvSpPr/>
              <p:nvPr/>
            </p:nvSpPr>
            <p:spPr>
              <a:xfrm>
                <a:off x="6849353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30"/>
              <p:cNvSpPr/>
              <p:nvPr/>
            </p:nvSpPr>
            <p:spPr>
              <a:xfrm>
                <a:off x="6898217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30"/>
              <p:cNvSpPr/>
              <p:nvPr/>
            </p:nvSpPr>
            <p:spPr>
              <a:xfrm>
                <a:off x="685727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30"/>
              <p:cNvSpPr/>
              <p:nvPr/>
            </p:nvSpPr>
            <p:spPr>
              <a:xfrm>
                <a:off x="685727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30"/>
              <p:cNvSpPr/>
              <p:nvPr/>
            </p:nvSpPr>
            <p:spPr>
              <a:xfrm>
                <a:off x="690614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30"/>
              <p:cNvSpPr/>
              <p:nvPr/>
            </p:nvSpPr>
            <p:spPr>
              <a:xfrm>
                <a:off x="6955004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30"/>
              <p:cNvSpPr/>
              <p:nvPr/>
            </p:nvSpPr>
            <p:spPr>
              <a:xfrm>
                <a:off x="7003868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30"/>
              <p:cNvSpPr/>
              <p:nvPr/>
            </p:nvSpPr>
            <p:spPr>
              <a:xfrm>
                <a:off x="7052732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30"/>
              <p:cNvSpPr/>
              <p:nvPr/>
            </p:nvSpPr>
            <p:spPr>
              <a:xfrm>
                <a:off x="7003868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30"/>
              <p:cNvSpPr/>
              <p:nvPr/>
            </p:nvSpPr>
            <p:spPr>
              <a:xfrm>
                <a:off x="7052732" y="3323632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30"/>
              <p:cNvSpPr/>
              <p:nvPr/>
            </p:nvSpPr>
            <p:spPr>
              <a:xfrm>
                <a:off x="7003868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30"/>
              <p:cNvSpPr/>
              <p:nvPr/>
            </p:nvSpPr>
            <p:spPr>
              <a:xfrm>
                <a:off x="6955004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0"/>
              <p:cNvSpPr/>
              <p:nvPr/>
            </p:nvSpPr>
            <p:spPr>
              <a:xfrm>
                <a:off x="7101647" y="3153777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0"/>
              <p:cNvSpPr/>
              <p:nvPr/>
            </p:nvSpPr>
            <p:spPr>
              <a:xfrm>
                <a:off x="7101647" y="3104914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0"/>
              <p:cNvSpPr/>
              <p:nvPr/>
            </p:nvSpPr>
            <p:spPr>
              <a:xfrm>
                <a:off x="7052732" y="3056609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0"/>
              <p:cNvSpPr/>
              <p:nvPr/>
            </p:nvSpPr>
            <p:spPr>
              <a:xfrm>
                <a:off x="6898217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0"/>
              <p:cNvSpPr/>
              <p:nvPr/>
            </p:nvSpPr>
            <p:spPr>
              <a:xfrm>
                <a:off x="6947080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0"/>
              <p:cNvSpPr/>
              <p:nvPr/>
            </p:nvSpPr>
            <p:spPr>
              <a:xfrm>
                <a:off x="7052732" y="3202031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30"/>
              <p:cNvSpPr/>
              <p:nvPr/>
            </p:nvSpPr>
            <p:spPr>
              <a:xfrm>
                <a:off x="7101647" y="3372495"/>
                <a:ext cx="4830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30"/>
              <p:cNvSpPr/>
              <p:nvPr/>
            </p:nvSpPr>
            <p:spPr>
              <a:xfrm>
                <a:off x="714990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30"/>
              <p:cNvSpPr/>
              <p:nvPr/>
            </p:nvSpPr>
            <p:spPr>
              <a:xfrm>
                <a:off x="7198765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30"/>
              <p:cNvSpPr/>
              <p:nvPr/>
            </p:nvSpPr>
            <p:spPr>
              <a:xfrm>
                <a:off x="6898217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30"/>
              <p:cNvSpPr/>
              <p:nvPr/>
            </p:nvSpPr>
            <p:spPr>
              <a:xfrm>
                <a:off x="689821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30"/>
              <p:cNvSpPr/>
              <p:nvPr/>
            </p:nvSpPr>
            <p:spPr>
              <a:xfrm>
                <a:off x="6947080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30"/>
              <p:cNvSpPr/>
              <p:nvPr/>
            </p:nvSpPr>
            <p:spPr>
              <a:xfrm>
                <a:off x="6947080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30"/>
              <p:cNvSpPr/>
              <p:nvPr/>
            </p:nvSpPr>
            <p:spPr>
              <a:xfrm>
                <a:off x="6898217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30"/>
              <p:cNvSpPr/>
              <p:nvPr/>
            </p:nvSpPr>
            <p:spPr>
              <a:xfrm>
                <a:off x="6849353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30"/>
              <p:cNvSpPr/>
              <p:nvPr/>
            </p:nvSpPr>
            <p:spPr>
              <a:xfrm>
                <a:off x="675162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30"/>
              <p:cNvSpPr/>
              <p:nvPr/>
            </p:nvSpPr>
            <p:spPr>
              <a:xfrm>
                <a:off x="675162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30"/>
              <p:cNvSpPr/>
              <p:nvPr/>
            </p:nvSpPr>
            <p:spPr>
              <a:xfrm>
                <a:off x="680048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30"/>
              <p:cNvSpPr/>
              <p:nvPr/>
            </p:nvSpPr>
            <p:spPr>
              <a:xfrm>
                <a:off x="6849353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30"/>
              <p:cNvSpPr/>
              <p:nvPr/>
            </p:nvSpPr>
            <p:spPr>
              <a:xfrm>
                <a:off x="6898217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30"/>
              <p:cNvSpPr/>
              <p:nvPr/>
            </p:nvSpPr>
            <p:spPr>
              <a:xfrm>
                <a:off x="6947080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30"/>
              <p:cNvSpPr/>
              <p:nvPr/>
            </p:nvSpPr>
            <p:spPr>
              <a:xfrm>
                <a:off x="6995944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30"/>
              <p:cNvSpPr/>
              <p:nvPr/>
            </p:nvSpPr>
            <p:spPr>
              <a:xfrm>
                <a:off x="6995944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0"/>
              <p:cNvSpPr/>
              <p:nvPr/>
            </p:nvSpPr>
            <p:spPr>
              <a:xfrm>
                <a:off x="704419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0"/>
              <p:cNvSpPr/>
              <p:nvPr/>
            </p:nvSpPr>
            <p:spPr>
              <a:xfrm>
                <a:off x="704419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0"/>
              <p:cNvSpPr/>
              <p:nvPr/>
            </p:nvSpPr>
            <p:spPr>
              <a:xfrm>
                <a:off x="7044199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0"/>
              <p:cNvSpPr/>
              <p:nvPr/>
            </p:nvSpPr>
            <p:spPr>
              <a:xfrm>
                <a:off x="7093062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0"/>
              <p:cNvSpPr/>
              <p:nvPr/>
            </p:nvSpPr>
            <p:spPr>
              <a:xfrm>
                <a:off x="7093062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30"/>
              <p:cNvSpPr/>
              <p:nvPr/>
            </p:nvSpPr>
            <p:spPr>
              <a:xfrm>
                <a:off x="7047856" y="2692519"/>
                <a:ext cx="4835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30"/>
              <p:cNvSpPr/>
              <p:nvPr/>
            </p:nvSpPr>
            <p:spPr>
              <a:xfrm>
                <a:off x="7072288" y="264431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30"/>
              <p:cNvSpPr/>
              <p:nvPr/>
            </p:nvSpPr>
            <p:spPr>
              <a:xfrm>
                <a:off x="709616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30"/>
              <p:cNvSpPr/>
              <p:nvPr/>
            </p:nvSpPr>
            <p:spPr>
              <a:xfrm>
                <a:off x="712059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30"/>
              <p:cNvSpPr/>
              <p:nvPr/>
            </p:nvSpPr>
            <p:spPr>
              <a:xfrm>
                <a:off x="71450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30"/>
              <p:cNvSpPr/>
              <p:nvPr/>
            </p:nvSpPr>
            <p:spPr>
              <a:xfrm>
                <a:off x="7166358" y="2450029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30"/>
              <p:cNvSpPr/>
              <p:nvPr/>
            </p:nvSpPr>
            <p:spPr>
              <a:xfrm>
                <a:off x="7190790" y="2401775"/>
                <a:ext cx="4896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30"/>
              <p:cNvSpPr/>
              <p:nvPr/>
            </p:nvSpPr>
            <p:spPr>
              <a:xfrm>
                <a:off x="7141926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30"/>
              <p:cNvSpPr/>
              <p:nvPr/>
            </p:nvSpPr>
            <p:spPr>
              <a:xfrm>
                <a:off x="7190790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30"/>
              <p:cNvSpPr/>
              <p:nvPr/>
            </p:nvSpPr>
            <p:spPr>
              <a:xfrm>
                <a:off x="729654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30"/>
              <p:cNvSpPr/>
              <p:nvPr/>
            </p:nvSpPr>
            <p:spPr>
              <a:xfrm>
                <a:off x="738263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30"/>
              <p:cNvSpPr/>
              <p:nvPr/>
            </p:nvSpPr>
            <p:spPr>
              <a:xfrm>
                <a:off x="735820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30"/>
              <p:cNvSpPr/>
              <p:nvPr/>
            </p:nvSpPr>
            <p:spPr>
              <a:xfrm>
                <a:off x="733377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30"/>
              <p:cNvSpPr/>
              <p:nvPr/>
            </p:nvSpPr>
            <p:spPr>
              <a:xfrm>
                <a:off x="7284912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0"/>
              <p:cNvSpPr/>
              <p:nvPr/>
            </p:nvSpPr>
            <p:spPr>
              <a:xfrm>
                <a:off x="7264137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0"/>
              <p:cNvSpPr/>
              <p:nvPr/>
            </p:nvSpPr>
            <p:spPr>
              <a:xfrm>
                <a:off x="7239705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0"/>
              <p:cNvSpPr/>
              <p:nvPr/>
            </p:nvSpPr>
            <p:spPr>
              <a:xfrm>
                <a:off x="7336823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0"/>
              <p:cNvSpPr/>
              <p:nvPr/>
            </p:nvSpPr>
            <p:spPr>
              <a:xfrm>
                <a:off x="7239705" y="2741382"/>
                <a:ext cx="79442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51" y="952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0"/>
              <p:cNvSpPr/>
              <p:nvPr/>
            </p:nvSpPr>
            <p:spPr>
              <a:xfrm>
                <a:off x="67516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0"/>
              <p:cNvSpPr/>
              <p:nvPr/>
            </p:nvSpPr>
            <p:spPr>
              <a:xfrm>
                <a:off x="7678311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0"/>
              <p:cNvSpPr/>
              <p:nvPr/>
            </p:nvSpPr>
            <p:spPr>
              <a:xfrm>
                <a:off x="7629447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0"/>
              <p:cNvSpPr/>
              <p:nvPr/>
            </p:nvSpPr>
            <p:spPr>
              <a:xfrm>
                <a:off x="7581193" y="269251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0"/>
              <p:cNvSpPr/>
              <p:nvPr/>
            </p:nvSpPr>
            <p:spPr>
              <a:xfrm>
                <a:off x="7581193" y="2741382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0"/>
              <p:cNvSpPr/>
              <p:nvPr/>
            </p:nvSpPr>
            <p:spPr>
              <a:xfrm>
                <a:off x="7629447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0"/>
              <p:cNvSpPr/>
              <p:nvPr/>
            </p:nvSpPr>
            <p:spPr>
              <a:xfrm>
                <a:off x="7629447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0"/>
              <p:cNvSpPr/>
              <p:nvPr/>
            </p:nvSpPr>
            <p:spPr>
              <a:xfrm>
                <a:off x="7629447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0"/>
              <p:cNvSpPr/>
              <p:nvPr/>
            </p:nvSpPr>
            <p:spPr>
              <a:xfrm>
                <a:off x="7629447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0"/>
              <p:cNvSpPr/>
              <p:nvPr/>
            </p:nvSpPr>
            <p:spPr>
              <a:xfrm>
                <a:off x="7581193" y="2935110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0"/>
              <p:cNvSpPr/>
              <p:nvPr/>
            </p:nvSpPr>
            <p:spPr>
              <a:xfrm>
                <a:off x="7581193" y="286237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0"/>
              <p:cNvSpPr/>
              <p:nvPr/>
            </p:nvSpPr>
            <p:spPr>
              <a:xfrm>
                <a:off x="7629447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0"/>
              <p:cNvSpPr/>
              <p:nvPr/>
            </p:nvSpPr>
            <p:spPr>
              <a:xfrm>
                <a:off x="7581193" y="3032177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0"/>
              <p:cNvSpPr/>
              <p:nvPr/>
            </p:nvSpPr>
            <p:spPr>
              <a:xfrm>
                <a:off x="7581193" y="3081041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0"/>
              <p:cNvSpPr/>
              <p:nvPr/>
            </p:nvSpPr>
            <p:spPr>
              <a:xfrm>
                <a:off x="7581193" y="3129345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0"/>
              <p:cNvSpPr/>
              <p:nvPr/>
            </p:nvSpPr>
            <p:spPr>
              <a:xfrm>
                <a:off x="7581193" y="3178209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0"/>
              <p:cNvSpPr/>
              <p:nvPr/>
            </p:nvSpPr>
            <p:spPr>
              <a:xfrm>
                <a:off x="7581193" y="322646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0"/>
              <p:cNvSpPr/>
              <p:nvPr/>
            </p:nvSpPr>
            <p:spPr>
              <a:xfrm>
                <a:off x="7532329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0"/>
              <p:cNvSpPr/>
              <p:nvPr/>
            </p:nvSpPr>
            <p:spPr>
              <a:xfrm>
                <a:off x="7572660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0"/>
              <p:cNvSpPr/>
              <p:nvPr/>
            </p:nvSpPr>
            <p:spPr>
              <a:xfrm>
                <a:off x="757266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0"/>
              <p:cNvSpPr/>
              <p:nvPr/>
            </p:nvSpPr>
            <p:spPr>
              <a:xfrm>
                <a:off x="7523796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0"/>
              <p:cNvSpPr/>
              <p:nvPr/>
            </p:nvSpPr>
            <p:spPr>
              <a:xfrm>
                <a:off x="7475491" y="337249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0"/>
              <p:cNvSpPr/>
              <p:nvPr/>
            </p:nvSpPr>
            <p:spPr>
              <a:xfrm>
                <a:off x="742662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0"/>
              <p:cNvSpPr/>
              <p:nvPr/>
            </p:nvSpPr>
            <p:spPr>
              <a:xfrm>
                <a:off x="7377763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0"/>
              <p:cNvSpPr/>
              <p:nvPr/>
            </p:nvSpPr>
            <p:spPr>
              <a:xfrm>
                <a:off x="742662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30"/>
              <p:cNvSpPr/>
              <p:nvPr/>
            </p:nvSpPr>
            <p:spPr>
              <a:xfrm>
                <a:off x="7377763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30"/>
              <p:cNvSpPr/>
              <p:nvPr/>
            </p:nvSpPr>
            <p:spPr>
              <a:xfrm>
                <a:off x="7426627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30"/>
              <p:cNvSpPr/>
              <p:nvPr/>
            </p:nvSpPr>
            <p:spPr>
              <a:xfrm>
                <a:off x="7475491" y="3153777"/>
                <a:ext cx="4835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30"/>
              <p:cNvSpPr/>
              <p:nvPr/>
            </p:nvSpPr>
            <p:spPr>
              <a:xfrm>
                <a:off x="7328899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30"/>
              <p:cNvSpPr/>
              <p:nvPr/>
            </p:nvSpPr>
            <p:spPr>
              <a:xfrm>
                <a:off x="7328899" y="3104914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0"/>
              <p:cNvSpPr/>
              <p:nvPr/>
            </p:nvSpPr>
            <p:spPr>
              <a:xfrm>
                <a:off x="7377763" y="3056609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0"/>
              <p:cNvSpPr/>
              <p:nvPr/>
            </p:nvSpPr>
            <p:spPr>
              <a:xfrm>
                <a:off x="7532329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0"/>
              <p:cNvSpPr/>
              <p:nvPr/>
            </p:nvSpPr>
            <p:spPr>
              <a:xfrm>
                <a:off x="7483465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0"/>
              <p:cNvSpPr/>
              <p:nvPr/>
            </p:nvSpPr>
            <p:spPr>
              <a:xfrm>
                <a:off x="7377763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0"/>
              <p:cNvSpPr/>
              <p:nvPr/>
            </p:nvSpPr>
            <p:spPr>
              <a:xfrm>
                <a:off x="7328899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0"/>
              <p:cNvSpPr/>
              <p:nvPr/>
            </p:nvSpPr>
            <p:spPr>
              <a:xfrm>
                <a:off x="7279985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0"/>
              <p:cNvSpPr/>
              <p:nvPr/>
            </p:nvSpPr>
            <p:spPr>
              <a:xfrm>
                <a:off x="723112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0"/>
              <p:cNvSpPr/>
              <p:nvPr/>
            </p:nvSpPr>
            <p:spPr>
              <a:xfrm>
                <a:off x="7532329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30"/>
              <p:cNvSpPr/>
              <p:nvPr/>
            </p:nvSpPr>
            <p:spPr>
              <a:xfrm>
                <a:off x="7532329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30"/>
              <p:cNvSpPr/>
              <p:nvPr/>
            </p:nvSpPr>
            <p:spPr>
              <a:xfrm>
                <a:off x="748346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30"/>
              <p:cNvSpPr/>
              <p:nvPr/>
            </p:nvSpPr>
            <p:spPr>
              <a:xfrm>
                <a:off x="748346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30"/>
              <p:cNvSpPr/>
              <p:nvPr/>
            </p:nvSpPr>
            <p:spPr>
              <a:xfrm>
                <a:off x="753232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30"/>
              <p:cNvSpPr/>
              <p:nvPr/>
            </p:nvSpPr>
            <p:spPr>
              <a:xfrm>
                <a:off x="7581193" y="2498893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30"/>
              <p:cNvSpPr/>
              <p:nvPr/>
            </p:nvSpPr>
            <p:spPr>
              <a:xfrm>
                <a:off x="767831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30"/>
              <p:cNvSpPr/>
              <p:nvPr/>
            </p:nvSpPr>
            <p:spPr>
              <a:xfrm>
                <a:off x="7678311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30"/>
              <p:cNvSpPr/>
              <p:nvPr/>
            </p:nvSpPr>
            <p:spPr>
              <a:xfrm>
                <a:off x="7629447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30"/>
              <p:cNvSpPr/>
              <p:nvPr/>
            </p:nvSpPr>
            <p:spPr>
              <a:xfrm>
                <a:off x="7581193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0" y="951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30"/>
              <p:cNvSpPr/>
              <p:nvPr/>
            </p:nvSpPr>
            <p:spPr>
              <a:xfrm>
                <a:off x="7532329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30"/>
              <p:cNvSpPr/>
              <p:nvPr/>
            </p:nvSpPr>
            <p:spPr>
              <a:xfrm>
                <a:off x="7483465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30"/>
              <p:cNvSpPr/>
              <p:nvPr/>
            </p:nvSpPr>
            <p:spPr>
              <a:xfrm>
                <a:off x="7434602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30"/>
              <p:cNvSpPr/>
              <p:nvPr/>
            </p:nvSpPr>
            <p:spPr>
              <a:xfrm>
                <a:off x="7434602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30"/>
              <p:cNvSpPr/>
              <p:nvPr/>
            </p:nvSpPr>
            <p:spPr>
              <a:xfrm>
                <a:off x="7385738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30"/>
              <p:cNvSpPr/>
              <p:nvPr/>
            </p:nvSpPr>
            <p:spPr>
              <a:xfrm>
                <a:off x="7385738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30"/>
              <p:cNvSpPr/>
              <p:nvPr/>
            </p:nvSpPr>
            <p:spPr>
              <a:xfrm>
                <a:off x="7385738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30"/>
              <p:cNvSpPr/>
              <p:nvPr/>
            </p:nvSpPr>
            <p:spPr>
              <a:xfrm>
                <a:off x="7336823" y="2547147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30"/>
              <p:cNvSpPr/>
              <p:nvPr/>
            </p:nvSpPr>
            <p:spPr>
              <a:xfrm>
                <a:off x="7678311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8" name="Google Shape;4948;p30"/>
          <p:cNvGrpSpPr/>
          <p:nvPr/>
        </p:nvGrpSpPr>
        <p:grpSpPr>
          <a:xfrm>
            <a:off x="6921399" y="1273734"/>
            <a:ext cx="711833" cy="709609"/>
            <a:chOff x="850075" y="1835875"/>
            <a:chExt cx="174700" cy="174150"/>
          </a:xfrm>
        </p:grpSpPr>
        <p:sp>
          <p:nvSpPr>
            <p:cNvPr id="4949" name="Google Shape;4949;p30"/>
            <p:cNvSpPr/>
            <p:nvPr/>
          </p:nvSpPr>
          <p:spPr>
            <a:xfrm>
              <a:off x="101245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0"/>
            <p:cNvSpPr/>
            <p:nvPr/>
          </p:nvSpPr>
          <p:spPr>
            <a:xfrm>
              <a:off x="101245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0"/>
            <p:cNvSpPr/>
            <p:nvPr/>
          </p:nvSpPr>
          <p:spPr>
            <a:xfrm>
              <a:off x="101245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0"/>
            <p:cNvSpPr/>
            <p:nvPr/>
          </p:nvSpPr>
          <p:spPr>
            <a:xfrm>
              <a:off x="101245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0"/>
            <p:cNvSpPr/>
            <p:nvPr/>
          </p:nvSpPr>
          <p:spPr>
            <a:xfrm>
              <a:off x="101245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0"/>
            <p:cNvSpPr/>
            <p:nvPr/>
          </p:nvSpPr>
          <p:spPr>
            <a:xfrm>
              <a:off x="1012450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0"/>
            <p:cNvSpPr/>
            <p:nvPr/>
          </p:nvSpPr>
          <p:spPr>
            <a:xfrm>
              <a:off x="1012450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0"/>
            <p:cNvSpPr/>
            <p:nvPr/>
          </p:nvSpPr>
          <p:spPr>
            <a:xfrm>
              <a:off x="101245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0"/>
            <p:cNvSpPr/>
            <p:nvPr/>
          </p:nvSpPr>
          <p:spPr>
            <a:xfrm>
              <a:off x="1012450" y="188580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0"/>
            <p:cNvSpPr/>
            <p:nvPr/>
          </p:nvSpPr>
          <p:spPr>
            <a:xfrm>
              <a:off x="1012450" y="18731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0"/>
            <p:cNvSpPr/>
            <p:nvPr/>
          </p:nvSpPr>
          <p:spPr>
            <a:xfrm>
              <a:off x="1012450" y="18608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0"/>
            <p:cNvSpPr/>
            <p:nvPr/>
          </p:nvSpPr>
          <p:spPr>
            <a:xfrm>
              <a:off x="1012450" y="18485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0"/>
            <p:cNvSpPr/>
            <p:nvPr/>
          </p:nvSpPr>
          <p:spPr>
            <a:xfrm>
              <a:off x="99980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0"/>
            <p:cNvSpPr/>
            <p:nvPr/>
          </p:nvSpPr>
          <p:spPr>
            <a:xfrm>
              <a:off x="99980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0"/>
            <p:cNvSpPr/>
            <p:nvPr/>
          </p:nvSpPr>
          <p:spPr>
            <a:xfrm>
              <a:off x="99980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0"/>
            <p:cNvSpPr/>
            <p:nvPr/>
          </p:nvSpPr>
          <p:spPr>
            <a:xfrm>
              <a:off x="99980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0"/>
            <p:cNvSpPr/>
            <p:nvPr/>
          </p:nvSpPr>
          <p:spPr>
            <a:xfrm>
              <a:off x="99980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0"/>
            <p:cNvSpPr/>
            <p:nvPr/>
          </p:nvSpPr>
          <p:spPr>
            <a:xfrm>
              <a:off x="99980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0"/>
            <p:cNvSpPr/>
            <p:nvPr/>
          </p:nvSpPr>
          <p:spPr>
            <a:xfrm>
              <a:off x="999800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0"/>
            <p:cNvSpPr/>
            <p:nvPr/>
          </p:nvSpPr>
          <p:spPr>
            <a:xfrm>
              <a:off x="999800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0"/>
            <p:cNvSpPr/>
            <p:nvPr/>
          </p:nvSpPr>
          <p:spPr>
            <a:xfrm>
              <a:off x="999800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0"/>
            <p:cNvSpPr/>
            <p:nvPr/>
          </p:nvSpPr>
          <p:spPr>
            <a:xfrm>
              <a:off x="999800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0"/>
            <p:cNvSpPr/>
            <p:nvPr/>
          </p:nvSpPr>
          <p:spPr>
            <a:xfrm>
              <a:off x="999800" y="187317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0"/>
            <p:cNvSpPr/>
            <p:nvPr/>
          </p:nvSpPr>
          <p:spPr>
            <a:xfrm>
              <a:off x="999800" y="18608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0"/>
            <p:cNvSpPr/>
            <p:nvPr/>
          </p:nvSpPr>
          <p:spPr>
            <a:xfrm>
              <a:off x="999800" y="18485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0"/>
            <p:cNvSpPr/>
            <p:nvPr/>
          </p:nvSpPr>
          <p:spPr>
            <a:xfrm>
              <a:off x="999800" y="1835875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0"/>
            <p:cNvSpPr/>
            <p:nvPr/>
          </p:nvSpPr>
          <p:spPr>
            <a:xfrm>
              <a:off x="98747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0"/>
            <p:cNvSpPr/>
            <p:nvPr/>
          </p:nvSpPr>
          <p:spPr>
            <a:xfrm>
              <a:off x="9874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0"/>
            <p:cNvSpPr/>
            <p:nvPr/>
          </p:nvSpPr>
          <p:spPr>
            <a:xfrm>
              <a:off x="9874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0"/>
            <p:cNvSpPr/>
            <p:nvPr/>
          </p:nvSpPr>
          <p:spPr>
            <a:xfrm>
              <a:off x="98745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0"/>
            <p:cNvSpPr/>
            <p:nvPr/>
          </p:nvSpPr>
          <p:spPr>
            <a:xfrm>
              <a:off x="98745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0"/>
            <p:cNvSpPr/>
            <p:nvPr/>
          </p:nvSpPr>
          <p:spPr>
            <a:xfrm>
              <a:off x="98745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0"/>
            <p:cNvSpPr/>
            <p:nvPr/>
          </p:nvSpPr>
          <p:spPr>
            <a:xfrm>
              <a:off x="987451" y="1923133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0"/>
            <p:cNvSpPr/>
            <p:nvPr/>
          </p:nvSpPr>
          <p:spPr>
            <a:xfrm>
              <a:off x="987451" y="1910833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0"/>
            <p:cNvSpPr/>
            <p:nvPr/>
          </p:nvSpPr>
          <p:spPr>
            <a:xfrm>
              <a:off x="987451" y="1898208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0"/>
            <p:cNvSpPr/>
            <p:nvPr/>
          </p:nvSpPr>
          <p:spPr>
            <a:xfrm>
              <a:off x="987451" y="1885858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0"/>
            <p:cNvSpPr/>
            <p:nvPr/>
          </p:nvSpPr>
          <p:spPr>
            <a:xfrm>
              <a:off x="98745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0"/>
            <p:cNvSpPr/>
            <p:nvPr/>
          </p:nvSpPr>
          <p:spPr>
            <a:xfrm>
              <a:off x="98745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0"/>
            <p:cNvSpPr/>
            <p:nvPr/>
          </p:nvSpPr>
          <p:spPr>
            <a:xfrm>
              <a:off x="98745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0"/>
            <p:cNvSpPr/>
            <p:nvPr/>
          </p:nvSpPr>
          <p:spPr>
            <a:xfrm>
              <a:off x="987475" y="1835875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0"/>
            <p:cNvSpPr/>
            <p:nvPr/>
          </p:nvSpPr>
          <p:spPr>
            <a:xfrm>
              <a:off x="97485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0"/>
            <p:cNvSpPr/>
            <p:nvPr/>
          </p:nvSpPr>
          <p:spPr>
            <a:xfrm>
              <a:off x="97485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0"/>
            <p:cNvSpPr/>
            <p:nvPr/>
          </p:nvSpPr>
          <p:spPr>
            <a:xfrm>
              <a:off x="97482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0"/>
            <p:cNvSpPr/>
            <p:nvPr/>
          </p:nvSpPr>
          <p:spPr>
            <a:xfrm>
              <a:off x="97482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0"/>
            <p:cNvSpPr/>
            <p:nvPr/>
          </p:nvSpPr>
          <p:spPr>
            <a:xfrm>
              <a:off x="97482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0"/>
            <p:cNvSpPr/>
            <p:nvPr/>
          </p:nvSpPr>
          <p:spPr>
            <a:xfrm>
              <a:off x="97482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0"/>
            <p:cNvSpPr/>
            <p:nvPr/>
          </p:nvSpPr>
          <p:spPr>
            <a:xfrm>
              <a:off x="97482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0"/>
            <p:cNvSpPr/>
            <p:nvPr/>
          </p:nvSpPr>
          <p:spPr>
            <a:xfrm>
              <a:off x="97482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0"/>
            <p:cNvSpPr/>
            <p:nvPr/>
          </p:nvSpPr>
          <p:spPr>
            <a:xfrm>
              <a:off x="97482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0"/>
            <p:cNvSpPr/>
            <p:nvPr/>
          </p:nvSpPr>
          <p:spPr>
            <a:xfrm>
              <a:off x="97482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0"/>
            <p:cNvSpPr/>
            <p:nvPr/>
          </p:nvSpPr>
          <p:spPr>
            <a:xfrm>
              <a:off x="97482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0"/>
            <p:cNvSpPr/>
            <p:nvPr/>
          </p:nvSpPr>
          <p:spPr>
            <a:xfrm>
              <a:off x="97482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0"/>
            <p:cNvSpPr/>
            <p:nvPr/>
          </p:nvSpPr>
          <p:spPr>
            <a:xfrm>
              <a:off x="97482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0"/>
            <p:cNvSpPr/>
            <p:nvPr/>
          </p:nvSpPr>
          <p:spPr>
            <a:xfrm>
              <a:off x="974850" y="1835875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0"/>
            <p:cNvSpPr/>
            <p:nvPr/>
          </p:nvSpPr>
          <p:spPr>
            <a:xfrm>
              <a:off x="9625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0"/>
            <p:cNvSpPr/>
            <p:nvPr/>
          </p:nvSpPr>
          <p:spPr>
            <a:xfrm>
              <a:off x="9625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0"/>
            <p:cNvSpPr/>
            <p:nvPr/>
          </p:nvSpPr>
          <p:spPr>
            <a:xfrm>
              <a:off x="962501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0"/>
            <p:cNvSpPr/>
            <p:nvPr/>
          </p:nvSpPr>
          <p:spPr>
            <a:xfrm>
              <a:off x="96250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0"/>
            <p:cNvSpPr/>
            <p:nvPr/>
          </p:nvSpPr>
          <p:spPr>
            <a:xfrm>
              <a:off x="96250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0"/>
            <p:cNvSpPr/>
            <p:nvPr/>
          </p:nvSpPr>
          <p:spPr>
            <a:xfrm>
              <a:off x="96250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0"/>
            <p:cNvSpPr/>
            <p:nvPr/>
          </p:nvSpPr>
          <p:spPr>
            <a:xfrm>
              <a:off x="9625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0"/>
            <p:cNvSpPr/>
            <p:nvPr/>
          </p:nvSpPr>
          <p:spPr>
            <a:xfrm>
              <a:off x="96252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0"/>
            <p:cNvSpPr/>
            <p:nvPr/>
          </p:nvSpPr>
          <p:spPr>
            <a:xfrm>
              <a:off x="96252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0"/>
            <p:cNvSpPr/>
            <p:nvPr/>
          </p:nvSpPr>
          <p:spPr>
            <a:xfrm>
              <a:off x="96252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0"/>
            <p:cNvSpPr/>
            <p:nvPr/>
          </p:nvSpPr>
          <p:spPr>
            <a:xfrm>
              <a:off x="9625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0"/>
            <p:cNvSpPr/>
            <p:nvPr/>
          </p:nvSpPr>
          <p:spPr>
            <a:xfrm>
              <a:off x="9625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0"/>
            <p:cNvSpPr/>
            <p:nvPr/>
          </p:nvSpPr>
          <p:spPr>
            <a:xfrm>
              <a:off x="9625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0"/>
            <p:cNvSpPr/>
            <p:nvPr/>
          </p:nvSpPr>
          <p:spPr>
            <a:xfrm>
              <a:off x="9625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0"/>
            <p:cNvSpPr/>
            <p:nvPr/>
          </p:nvSpPr>
          <p:spPr>
            <a:xfrm>
              <a:off x="9499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0"/>
            <p:cNvSpPr/>
            <p:nvPr/>
          </p:nvSpPr>
          <p:spPr>
            <a:xfrm>
              <a:off x="9499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0"/>
            <p:cNvSpPr/>
            <p:nvPr/>
          </p:nvSpPr>
          <p:spPr>
            <a:xfrm>
              <a:off x="94987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0"/>
            <p:cNvSpPr/>
            <p:nvPr/>
          </p:nvSpPr>
          <p:spPr>
            <a:xfrm>
              <a:off x="94987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0"/>
            <p:cNvSpPr/>
            <p:nvPr/>
          </p:nvSpPr>
          <p:spPr>
            <a:xfrm>
              <a:off x="94987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0"/>
            <p:cNvSpPr/>
            <p:nvPr/>
          </p:nvSpPr>
          <p:spPr>
            <a:xfrm>
              <a:off x="94987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0"/>
            <p:cNvSpPr/>
            <p:nvPr/>
          </p:nvSpPr>
          <p:spPr>
            <a:xfrm>
              <a:off x="949900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0"/>
            <p:cNvSpPr/>
            <p:nvPr/>
          </p:nvSpPr>
          <p:spPr>
            <a:xfrm>
              <a:off x="949900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0"/>
            <p:cNvSpPr/>
            <p:nvPr/>
          </p:nvSpPr>
          <p:spPr>
            <a:xfrm>
              <a:off x="949900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0"/>
            <p:cNvSpPr/>
            <p:nvPr/>
          </p:nvSpPr>
          <p:spPr>
            <a:xfrm>
              <a:off x="9499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0"/>
            <p:cNvSpPr/>
            <p:nvPr/>
          </p:nvSpPr>
          <p:spPr>
            <a:xfrm>
              <a:off x="949900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0"/>
            <p:cNvSpPr/>
            <p:nvPr/>
          </p:nvSpPr>
          <p:spPr>
            <a:xfrm>
              <a:off x="9498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0"/>
            <p:cNvSpPr/>
            <p:nvPr/>
          </p:nvSpPr>
          <p:spPr>
            <a:xfrm>
              <a:off x="9498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0"/>
            <p:cNvSpPr/>
            <p:nvPr/>
          </p:nvSpPr>
          <p:spPr>
            <a:xfrm>
              <a:off x="9499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0"/>
            <p:cNvSpPr/>
            <p:nvPr/>
          </p:nvSpPr>
          <p:spPr>
            <a:xfrm>
              <a:off x="937275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0"/>
            <p:cNvSpPr/>
            <p:nvPr/>
          </p:nvSpPr>
          <p:spPr>
            <a:xfrm>
              <a:off x="937275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0"/>
            <p:cNvSpPr/>
            <p:nvPr/>
          </p:nvSpPr>
          <p:spPr>
            <a:xfrm>
              <a:off x="937275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0"/>
            <p:cNvSpPr/>
            <p:nvPr/>
          </p:nvSpPr>
          <p:spPr>
            <a:xfrm>
              <a:off x="937251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0"/>
            <p:cNvSpPr/>
            <p:nvPr/>
          </p:nvSpPr>
          <p:spPr>
            <a:xfrm>
              <a:off x="937275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0"/>
            <p:cNvSpPr/>
            <p:nvPr/>
          </p:nvSpPr>
          <p:spPr>
            <a:xfrm>
              <a:off x="937275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0"/>
            <p:cNvSpPr/>
            <p:nvPr/>
          </p:nvSpPr>
          <p:spPr>
            <a:xfrm>
              <a:off x="937275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0"/>
            <p:cNvSpPr/>
            <p:nvPr/>
          </p:nvSpPr>
          <p:spPr>
            <a:xfrm>
              <a:off x="937251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0"/>
            <p:cNvSpPr/>
            <p:nvPr/>
          </p:nvSpPr>
          <p:spPr>
            <a:xfrm>
              <a:off x="937251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0"/>
            <p:cNvSpPr/>
            <p:nvPr/>
          </p:nvSpPr>
          <p:spPr>
            <a:xfrm>
              <a:off x="937275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0"/>
            <p:cNvSpPr/>
            <p:nvPr/>
          </p:nvSpPr>
          <p:spPr>
            <a:xfrm>
              <a:off x="937275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0"/>
            <p:cNvSpPr/>
            <p:nvPr/>
          </p:nvSpPr>
          <p:spPr>
            <a:xfrm>
              <a:off x="937251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0"/>
            <p:cNvSpPr/>
            <p:nvPr/>
          </p:nvSpPr>
          <p:spPr>
            <a:xfrm>
              <a:off x="937251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0"/>
            <p:cNvSpPr/>
            <p:nvPr/>
          </p:nvSpPr>
          <p:spPr>
            <a:xfrm>
              <a:off x="937275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0"/>
            <p:cNvSpPr/>
            <p:nvPr/>
          </p:nvSpPr>
          <p:spPr>
            <a:xfrm>
              <a:off x="924925" y="19976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0"/>
            <p:cNvSpPr/>
            <p:nvPr/>
          </p:nvSpPr>
          <p:spPr>
            <a:xfrm>
              <a:off x="924925" y="19853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0"/>
            <p:cNvSpPr/>
            <p:nvPr/>
          </p:nvSpPr>
          <p:spPr>
            <a:xfrm>
              <a:off x="924925" y="197270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0"/>
            <p:cNvSpPr/>
            <p:nvPr/>
          </p:nvSpPr>
          <p:spPr>
            <a:xfrm>
              <a:off x="924901" y="19603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0"/>
            <p:cNvSpPr/>
            <p:nvPr/>
          </p:nvSpPr>
          <p:spPr>
            <a:xfrm>
              <a:off x="924925" y="19480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0"/>
            <p:cNvSpPr/>
            <p:nvPr/>
          </p:nvSpPr>
          <p:spPr>
            <a:xfrm>
              <a:off x="924925" y="19354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0"/>
            <p:cNvSpPr/>
            <p:nvPr/>
          </p:nvSpPr>
          <p:spPr>
            <a:xfrm>
              <a:off x="924901" y="19230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0"/>
            <p:cNvSpPr/>
            <p:nvPr/>
          </p:nvSpPr>
          <p:spPr>
            <a:xfrm>
              <a:off x="924901" y="1910775"/>
              <a:ext cx="12375" cy="12325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0"/>
            <p:cNvSpPr/>
            <p:nvPr/>
          </p:nvSpPr>
          <p:spPr>
            <a:xfrm>
              <a:off x="924901" y="18981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0"/>
            <p:cNvSpPr/>
            <p:nvPr/>
          </p:nvSpPr>
          <p:spPr>
            <a:xfrm>
              <a:off x="924925" y="1885979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0"/>
            <p:cNvSpPr/>
            <p:nvPr/>
          </p:nvSpPr>
          <p:spPr>
            <a:xfrm>
              <a:off x="924925" y="1873354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0"/>
            <p:cNvSpPr/>
            <p:nvPr/>
          </p:nvSpPr>
          <p:spPr>
            <a:xfrm>
              <a:off x="924901" y="1860908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0"/>
            <p:cNvSpPr/>
            <p:nvPr/>
          </p:nvSpPr>
          <p:spPr>
            <a:xfrm>
              <a:off x="924901" y="1848583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0"/>
            <p:cNvSpPr/>
            <p:nvPr/>
          </p:nvSpPr>
          <p:spPr>
            <a:xfrm>
              <a:off x="924925" y="1835904"/>
              <a:ext cx="12375" cy="12675"/>
            </a:xfrm>
            <a:custGeom>
              <a:avLst/>
              <a:gdLst/>
              <a:ahLst/>
              <a:cxnLst/>
              <a:rect l="l" t="t" r="r" b="b"/>
              <a:pathLst>
                <a:path w="495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0"/>
            <p:cNvSpPr/>
            <p:nvPr/>
          </p:nvSpPr>
          <p:spPr>
            <a:xfrm>
              <a:off x="9123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0"/>
            <p:cNvSpPr/>
            <p:nvPr/>
          </p:nvSpPr>
          <p:spPr>
            <a:xfrm>
              <a:off x="9123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0"/>
            <p:cNvSpPr/>
            <p:nvPr/>
          </p:nvSpPr>
          <p:spPr>
            <a:xfrm>
              <a:off x="912300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0"/>
            <p:cNvSpPr/>
            <p:nvPr/>
          </p:nvSpPr>
          <p:spPr>
            <a:xfrm>
              <a:off x="912300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0"/>
            <p:cNvSpPr/>
            <p:nvPr/>
          </p:nvSpPr>
          <p:spPr>
            <a:xfrm>
              <a:off x="912300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0"/>
            <p:cNvSpPr/>
            <p:nvPr/>
          </p:nvSpPr>
          <p:spPr>
            <a:xfrm>
              <a:off x="912300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0"/>
            <p:cNvSpPr/>
            <p:nvPr/>
          </p:nvSpPr>
          <p:spPr>
            <a:xfrm>
              <a:off x="91227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0"/>
            <p:cNvSpPr/>
            <p:nvPr/>
          </p:nvSpPr>
          <p:spPr>
            <a:xfrm>
              <a:off x="912276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0"/>
            <p:cNvSpPr/>
            <p:nvPr/>
          </p:nvSpPr>
          <p:spPr>
            <a:xfrm>
              <a:off x="912276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0"/>
            <p:cNvSpPr/>
            <p:nvPr/>
          </p:nvSpPr>
          <p:spPr>
            <a:xfrm>
              <a:off x="9123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0"/>
            <p:cNvSpPr/>
            <p:nvPr/>
          </p:nvSpPr>
          <p:spPr>
            <a:xfrm>
              <a:off x="912300" y="1873511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0"/>
            <p:cNvSpPr/>
            <p:nvPr/>
          </p:nvSpPr>
          <p:spPr>
            <a:xfrm>
              <a:off x="9122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0"/>
            <p:cNvSpPr/>
            <p:nvPr/>
          </p:nvSpPr>
          <p:spPr>
            <a:xfrm>
              <a:off x="9122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0"/>
            <p:cNvSpPr/>
            <p:nvPr/>
          </p:nvSpPr>
          <p:spPr>
            <a:xfrm>
              <a:off x="9123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0"/>
            <p:cNvSpPr/>
            <p:nvPr/>
          </p:nvSpPr>
          <p:spPr>
            <a:xfrm>
              <a:off x="900000" y="199765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0"/>
            <p:cNvSpPr/>
            <p:nvPr/>
          </p:nvSpPr>
          <p:spPr>
            <a:xfrm>
              <a:off x="90000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0"/>
            <p:cNvSpPr/>
            <p:nvPr/>
          </p:nvSpPr>
          <p:spPr>
            <a:xfrm>
              <a:off x="90000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0"/>
            <p:cNvSpPr/>
            <p:nvPr/>
          </p:nvSpPr>
          <p:spPr>
            <a:xfrm>
              <a:off x="90000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0"/>
            <p:cNvSpPr/>
            <p:nvPr/>
          </p:nvSpPr>
          <p:spPr>
            <a:xfrm>
              <a:off x="90000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0"/>
            <p:cNvSpPr/>
            <p:nvPr/>
          </p:nvSpPr>
          <p:spPr>
            <a:xfrm>
              <a:off x="90000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0"/>
            <p:cNvSpPr/>
            <p:nvPr/>
          </p:nvSpPr>
          <p:spPr>
            <a:xfrm>
              <a:off x="899976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0"/>
            <p:cNvSpPr/>
            <p:nvPr/>
          </p:nvSpPr>
          <p:spPr>
            <a:xfrm>
              <a:off x="899976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0"/>
            <p:cNvSpPr/>
            <p:nvPr/>
          </p:nvSpPr>
          <p:spPr>
            <a:xfrm>
              <a:off x="90000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0"/>
            <p:cNvSpPr/>
            <p:nvPr/>
          </p:nvSpPr>
          <p:spPr>
            <a:xfrm>
              <a:off x="900000" y="1885979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0"/>
            <p:cNvSpPr/>
            <p:nvPr/>
          </p:nvSpPr>
          <p:spPr>
            <a:xfrm>
              <a:off x="899976" y="1873233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0"/>
            <p:cNvSpPr/>
            <p:nvPr/>
          </p:nvSpPr>
          <p:spPr>
            <a:xfrm>
              <a:off x="899976" y="1860908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0"/>
            <p:cNvSpPr/>
            <p:nvPr/>
          </p:nvSpPr>
          <p:spPr>
            <a:xfrm>
              <a:off x="899976" y="1848583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0"/>
            <p:cNvSpPr/>
            <p:nvPr/>
          </p:nvSpPr>
          <p:spPr>
            <a:xfrm>
              <a:off x="900000" y="1835904"/>
              <a:ext cx="12325" cy="12675"/>
            </a:xfrm>
            <a:custGeom>
              <a:avLst/>
              <a:gdLst/>
              <a:ahLst/>
              <a:cxnLst/>
              <a:rect l="l" t="t" r="r" b="b"/>
              <a:pathLst>
                <a:path w="493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0"/>
            <p:cNvSpPr/>
            <p:nvPr/>
          </p:nvSpPr>
          <p:spPr>
            <a:xfrm>
              <a:off x="88735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0"/>
            <p:cNvSpPr/>
            <p:nvPr/>
          </p:nvSpPr>
          <p:spPr>
            <a:xfrm>
              <a:off x="88735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0"/>
            <p:cNvSpPr/>
            <p:nvPr/>
          </p:nvSpPr>
          <p:spPr>
            <a:xfrm>
              <a:off x="88735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0"/>
            <p:cNvSpPr/>
            <p:nvPr/>
          </p:nvSpPr>
          <p:spPr>
            <a:xfrm>
              <a:off x="88735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0"/>
            <p:cNvSpPr/>
            <p:nvPr/>
          </p:nvSpPr>
          <p:spPr>
            <a:xfrm>
              <a:off x="88735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0"/>
            <p:cNvSpPr/>
            <p:nvPr/>
          </p:nvSpPr>
          <p:spPr>
            <a:xfrm>
              <a:off x="88735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0"/>
            <p:cNvSpPr/>
            <p:nvPr/>
          </p:nvSpPr>
          <p:spPr>
            <a:xfrm>
              <a:off x="887326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0"/>
            <p:cNvSpPr/>
            <p:nvPr/>
          </p:nvSpPr>
          <p:spPr>
            <a:xfrm>
              <a:off x="887326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0"/>
            <p:cNvSpPr/>
            <p:nvPr/>
          </p:nvSpPr>
          <p:spPr>
            <a:xfrm>
              <a:off x="887326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0"/>
            <p:cNvSpPr/>
            <p:nvPr/>
          </p:nvSpPr>
          <p:spPr>
            <a:xfrm>
              <a:off x="887326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0"/>
            <p:cNvSpPr/>
            <p:nvPr/>
          </p:nvSpPr>
          <p:spPr>
            <a:xfrm>
              <a:off x="887326" y="1873233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0"/>
            <p:cNvSpPr/>
            <p:nvPr/>
          </p:nvSpPr>
          <p:spPr>
            <a:xfrm>
              <a:off x="887326" y="1860908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0"/>
            <p:cNvSpPr/>
            <p:nvPr/>
          </p:nvSpPr>
          <p:spPr>
            <a:xfrm>
              <a:off x="887326" y="1848583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0"/>
            <p:cNvSpPr/>
            <p:nvPr/>
          </p:nvSpPr>
          <p:spPr>
            <a:xfrm>
              <a:off x="887350" y="1835904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0"/>
            <p:cNvSpPr/>
            <p:nvPr/>
          </p:nvSpPr>
          <p:spPr>
            <a:xfrm>
              <a:off x="8750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0"/>
            <p:cNvSpPr/>
            <p:nvPr/>
          </p:nvSpPr>
          <p:spPr>
            <a:xfrm>
              <a:off x="8750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0"/>
            <p:cNvSpPr/>
            <p:nvPr/>
          </p:nvSpPr>
          <p:spPr>
            <a:xfrm>
              <a:off x="87502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0"/>
            <p:cNvSpPr/>
            <p:nvPr/>
          </p:nvSpPr>
          <p:spPr>
            <a:xfrm>
              <a:off x="87502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0"/>
            <p:cNvSpPr/>
            <p:nvPr/>
          </p:nvSpPr>
          <p:spPr>
            <a:xfrm>
              <a:off x="87502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0"/>
            <p:cNvSpPr/>
            <p:nvPr/>
          </p:nvSpPr>
          <p:spPr>
            <a:xfrm>
              <a:off x="87502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0"/>
            <p:cNvSpPr/>
            <p:nvPr/>
          </p:nvSpPr>
          <p:spPr>
            <a:xfrm>
              <a:off x="8750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0"/>
            <p:cNvSpPr/>
            <p:nvPr/>
          </p:nvSpPr>
          <p:spPr>
            <a:xfrm>
              <a:off x="875001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0"/>
            <p:cNvSpPr/>
            <p:nvPr/>
          </p:nvSpPr>
          <p:spPr>
            <a:xfrm>
              <a:off x="875001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0"/>
            <p:cNvSpPr/>
            <p:nvPr/>
          </p:nvSpPr>
          <p:spPr>
            <a:xfrm>
              <a:off x="875001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0"/>
            <p:cNvSpPr/>
            <p:nvPr/>
          </p:nvSpPr>
          <p:spPr>
            <a:xfrm>
              <a:off x="8750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0"/>
            <p:cNvSpPr/>
            <p:nvPr/>
          </p:nvSpPr>
          <p:spPr>
            <a:xfrm>
              <a:off x="8750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0"/>
            <p:cNvSpPr/>
            <p:nvPr/>
          </p:nvSpPr>
          <p:spPr>
            <a:xfrm>
              <a:off x="8750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0"/>
            <p:cNvSpPr/>
            <p:nvPr/>
          </p:nvSpPr>
          <p:spPr>
            <a:xfrm>
              <a:off x="8750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0"/>
            <p:cNvSpPr/>
            <p:nvPr/>
          </p:nvSpPr>
          <p:spPr>
            <a:xfrm>
              <a:off x="8624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0"/>
            <p:cNvSpPr/>
            <p:nvPr/>
          </p:nvSpPr>
          <p:spPr>
            <a:xfrm>
              <a:off x="862376" y="19853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0"/>
            <p:cNvSpPr/>
            <p:nvPr/>
          </p:nvSpPr>
          <p:spPr>
            <a:xfrm>
              <a:off x="862376" y="197275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0"/>
            <p:cNvSpPr/>
            <p:nvPr/>
          </p:nvSpPr>
          <p:spPr>
            <a:xfrm>
              <a:off x="862376" y="196043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0"/>
            <p:cNvSpPr/>
            <p:nvPr/>
          </p:nvSpPr>
          <p:spPr>
            <a:xfrm>
              <a:off x="862376" y="19481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0"/>
            <p:cNvSpPr/>
            <p:nvPr/>
          </p:nvSpPr>
          <p:spPr>
            <a:xfrm>
              <a:off x="862376" y="193548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0"/>
            <p:cNvSpPr/>
            <p:nvPr/>
          </p:nvSpPr>
          <p:spPr>
            <a:xfrm>
              <a:off x="862376" y="1923133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0"/>
            <p:cNvSpPr/>
            <p:nvPr/>
          </p:nvSpPr>
          <p:spPr>
            <a:xfrm>
              <a:off x="86237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0"/>
            <p:cNvSpPr/>
            <p:nvPr/>
          </p:nvSpPr>
          <p:spPr>
            <a:xfrm>
              <a:off x="86237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0"/>
            <p:cNvSpPr/>
            <p:nvPr/>
          </p:nvSpPr>
          <p:spPr>
            <a:xfrm>
              <a:off x="86237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0"/>
            <p:cNvSpPr/>
            <p:nvPr/>
          </p:nvSpPr>
          <p:spPr>
            <a:xfrm>
              <a:off x="86237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0"/>
            <p:cNvSpPr/>
            <p:nvPr/>
          </p:nvSpPr>
          <p:spPr>
            <a:xfrm>
              <a:off x="8623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0"/>
            <p:cNvSpPr/>
            <p:nvPr/>
          </p:nvSpPr>
          <p:spPr>
            <a:xfrm>
              <a:off x="8623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0"/>
            <p:cNvSpPr/>
            <p:nvPr/>
          </p:nvSpPr>
          <p:spPr>
            <a:xfrm>
              <a:off x="8624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0"/>
            <p:cNvSpPr/>
            <p:nvPr/>
          </p:nvSpPr>
          <p:spPr>
            <a:xfrm>
              <a:off x="8500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0"/>
            <p:cNvSpPr/>
            <p:nvPr/>
          </p:nvSpPr>
          <p:spPr>
            <a:xfrm>
              <a:off x="8500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0"/>
            <p:cNvSpPr/>
            <p:nvPr/>
          </p:nvSpPr>
          <p:spPr>
            <a:xfrm>
              <a:off x="85007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0"/>
            <p:cNvSpPr/>
            <p:nvPr/>
          </p:nvSpPr>
          <p:spPr>
            <a:xfrm>
              <a:off x="85007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0"/>
            <p:cNvSpPr/>
            <p:nvPr/>
          </p:nvSpPr>
          <p:spPr>
            <a:xfrm>
              <a:off x="85007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0"/>
            <p:cNvSpPr/>
            <p:nvPr/>
          </p:nvSpPr>
          <p:spPr>
            <a:xfrm>
              <a:off x="850075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0"/>
            <p:cNvSpPr/>
            <p:nvPr/>
          </p:nvSpPr>
          <p:spPr>
            <a:xfrm>
              <a:off x="85007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0"/>
            <p:cNvSpPr/>
            <p:nvPr/>
          </p:nvSpPr>
          <p:spPr>
            <a:xfrm>
              <a:off x="85007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0"/>
            <p:cNvSpPr/>
            <p:nvPr/>
          </p:nvSpPr>
          <p:spPr>
            <a:xfrm>
              <a:off x="85007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0"/>
            <p:cNvSpPr/>
            <p:nvPr/>
          </p:nvSpPr>
          <p:spPr>
            <a:xfrm>
              <a:off x="850075" y="187317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0"/>
            <p:cNvSpPr/>
            <p:nvPr/>
          </p:nvSpPr>
          <p:spPr>
            <a:xfrm>
              <a:off x="850075" y="18608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0"/>
            <p:cNvSpPr/>
            <p:nvPr/>
          </p:nvSpPr>
          <p:spPr>
            <a:xfrm>
              <a:off x="850075" y="1848554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1" name="Google Shape;5141;p30"/>
          <p:cNvGrpSpPr/>
          <p:nvPr/>
        </p:nvGrpSpPr>
        <p:grpSpPr>
          <a:xfrm>
            <a:off x="7857418" y="1295107"/>
            <a:ext cx="387080" cy="448243"/>
            <a:chOff x="7858018" y="1295107"/>
            <a:chExt cx="387080" cy="448243"/>
          </a:xfrm>
        </p:grpSpPr>
        <p:sp>
          <p:nvSpPr>
            <p:cNvPr id="5142" name="Google Shape;5142;p30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3" name="Google Shape;5143;p30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5144" name="Google Shape;5144;p30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0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0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0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0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49" name="Google Shape;5149;p30"/>
          <p:cNvGrpSpPr/>
          <p:nvPr/>
        </p:nvGrpSpPr>
        <p:grpSpPr>
          <a:xfrm>
            <a:off x="6339118" y="1979532"/>
            <a:ext cx="387080" cy="392693"/>
            <a:chOff x="6301268" y="2035382"/>
            <a:chExt cx="387080" cy="392693"/>
          </a:xfrm>
        </p:grpSpPr>
        <p:sp>
          <p:nvSpPr>
            <p:cNvPr id="5150" name="Google Shape;5150;p30"/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1" name="Google Shape;5151;p30"/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5152" name="Google Shape;5152;p30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0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0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30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30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7" name="Google Shape;5157;p30"/>
          <p:cNvGrpSpPr/>
          <p:nvPr/>
        </p:nvGrpSpPr>
        <p:grpSpPr>
          <a:xfrm>
            <a:off x="1278795" y="2435710"/>
            <a:ext cx="259159" cy="272180"/>
            <a:chOff x="4685992" y="1362548"/>
            <a:chExt cx="720886" cy="757106"/>
          </a:xfrm>
        </p:grpSpPr>
        <p:sp>
          <p:nvSpPr>
            <p:cNvPr id="5158" name="Google Shape;5158;p3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0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0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0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0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0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0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0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0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0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0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0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0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30"/>
          <p:cNvGrpSpPr/>
          <p:nvPr/>
        </p:nvGrpSpPr>
        <p:grpSpPr>
          <a:xfrm rot="2700000">
            <a:off x="1401395" y="1898160"/>
            <a:ext cx="124930" cy="124095"/>
            <a:chOff x="4891103" y="1571383"/>
            <a:chExt cx="347518" cy="345195"/>
          </a:xfrm>
        </p:grpSpPr>
        <p:sp>
          <p:nvSpPr>
            <p:cNvPr id="5184" name="Google Shape;5184;p3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7" name="Google Shape;5197;p30"/>
          <p:cNvGrpSpPr/>
          <p:nvPr/>
        </p:nvGrpSpPr>
        <p:grpSpPr>
          <a:xfrm>
            <a:off x="4971070" y="1504160"/>
            <a:ext cx="259159" cy="272180"/>
            <a:chOff x="4685992" y="1362548"/>
            <a:chExt cx="720886" cy="757106"/>
          </a:xfrm>
        </p:grpSpPr>
        <p:sp>
          <p:nvSpPr>
            <p:cNvPr id="5198" name="Google Shape;5198;p3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0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0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0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0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0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0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0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0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0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0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0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0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3" name="Google Shape;5223;p30"/>
          <p:cNvGrpSpPr/>
          <p:nvPr/>
        </p:nvGrpSpPr>
        <p:grpSpPr>
          <a:xfrm rot="2700000">
            <a:off x="5293395" y="2719110"/>
            <a:ext cx="124930" cy="124095"/>
            <a:chOff x="4891103" y="1571383"/>
            <a:chExt cx="347518" cy="345195"/>
          </a:xfrm>
        </p:grpSpPr>
        <p:sp>
          <p:nvSpPr>
            <p:cNvPr id="5224" name="Google Shape;5224;p30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0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0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0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0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0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0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0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0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0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0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0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0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7" name="Google Shape;5237;p30"/>
          <p:cNvGrpSpPr/>
          <p:nvPr/>
        </p:nvGrpSpPr>
        <p:grpSpPr>
          <a:xfrm>
            <a:off x="4111185" y="1295808"/>
            <a:ext cx="513383" cy="536624"/>
            <a:chOff x="7336521" y="1612850"/>
            <a:chExt cx="627992" cy="656501"/>
          </a:xfrm>
        </p:grpSpPr>
        <p:sp>
          <p:nvSpPr>
            <p:cNvPr id="5238" name="Google Shape;5238;p30"/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0"/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0"/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0"/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0"/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0"/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0"/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0"/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0"/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0"/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0"/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0"/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0"/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0"/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0"/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0"/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0"/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0"/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0"/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0"/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0"/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0"/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0"/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0"/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0"/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0"/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0"/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0"/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0"/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0"/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0"/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0"/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0"/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0"/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0"/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0"/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0"/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0"/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0"/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0"/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0"/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0"/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0"/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0"/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0"/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0"/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0"/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0"/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6" name="Google Shape;5286;p30"/>
          <p:cNvGrpSpPr/>
          <p:nvPr/>
        </p:nvGrpSpPr>
        <p:grpSpPr>
          <a:xfrm>
            <a:off x="1981408" y="1295808"/>
            <a:ext cx="513325" cy="536624"/>
            <a:chOff x="1179487" y="1612850"/>
            <a:chExt cx="627920" cy="656501"/>
          </a:xfrm>
        </p:grpSpPr>
        <p:sp>
          <p:nvSpPr>
            <p:cNvPr id="5287" name="Google Shape;5287;p30"/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0"/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0"/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0"/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0"/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0"/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0"/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0"/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0"/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0"/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0"/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0"/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0"/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0"/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0"/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0"/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0"/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0"/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0"/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0"/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0"/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0"/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0"/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0"/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0"/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0"/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0"/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0"/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0"/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0"/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0"/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0"/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0"/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0"/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0"/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0"/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0"/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0"/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0"/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0"/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0"/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0"/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0"/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0"/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0"/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0"/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0"/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0"/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5" name="Google Shape;5335;p30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5336" name="Google Shape;5336;p30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5337" name="Google Shape;5337;p30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0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0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0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0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0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0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0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0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0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0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0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0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0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1" name="Google Shape;5351;p30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30"/>
          <p:cNvGrpSpPr/>
          <p:nvPr/>
        </p:nvGrpSpPr>
        <p:grpSpPr>
          <a:xfrm rot="5400000">
            <a:off x="7294452" y="744178"/>
            <a:ext cx="309101" cy="309151"/>
            <a:chOff x="467425" y="2009500"/>
            <a:chExt cx="153950" cy="153975"/>
          </a:xfrm>
        </p:grpSpPr>
        <p:sp>
          <p:nvSpPr>
            <p:cNvPr id="5353" name="Google Shape;5353;p30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0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0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0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0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0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0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0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0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0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0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0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0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0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0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push dir="u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86C03430-F5DF-B8EB-1922-F4EEA61CB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8079B3C6-662E-2ABE-C5DF-EFAD2688A595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D4D558FE-A460-6DE6-21C2-4C9A0AD7734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C3ADAD8E-25A7-1E0F-722A-8B69EA69EBA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737ABCCE-5AA7-222E-9DEF-B7DE3EA8110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E3B4BB9F-E950-6792-4C21-D7570FAF544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626899AC-3775-4ADA-E0F1-80DB713BDEE1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CC9B845E-5CEA-3ED2-4EAA-FBA6FA3C891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A5E9D98F-6C92-A645-6E12-AF97960E2DB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30DD56C0-6E94-DBE2-095E-4FBD322C2F5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84C4BA0A-BE09-B3D9-3420-FE668712ADD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57170F31-EEBF-3A9A-7DFC-AD5DEE4A35E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265E7468-8A48-7395-6800-7ED7E19A7996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069B399F-1CC7-5ACA-8607-2A41A2C883E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D8B14422-84D6-5FB4-21EB-0FC93E04E7E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9891A75A-9CA1-1F19-B43B-2442AB7DADA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AE673503-1E7B-2130-F5FB-5E9DA6FA70D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03E13F67-6884-FD3F-78F4-57ADEA4C9254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0C5DB6AF-AEA6-E098-F1FE-4C91BA334315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4CD7129B-0C2E-AD58-3349-FA30F1CD8EA9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CE102BD1-2FA4-1821-0631-7BB1C1A28C4C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7B277E77-3314-58E8-F916-5DEAD08C1C88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5053FD0F-0586-2D76-0EB8-6BCDE41ED928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E275A878-304D-368E-34D6-30ABF634641D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52D2DE2D-BC62-3A19-6656-80E2E29F7AE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3A9C82C6-D003-1733-9DFF-4A71B04CBCD5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411A1283-E09A-ED8C-8321-E136C8A753D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987748FE-6B97-B614-553D-D201CD9A2BF7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C4A4F1CD-EDEF-3BE4-16BC-FF252AA0AE3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B1C0ACBE-8949-1E6C-0668-D09B5EF3FCE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6B6F30D1-0FF4-EEFB-45C0-D50D90962F4B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95D56F10-BD7C-CF6A-18CD-7ECC2FC3CD6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330F8A0F-7C86-23A8-83D5-C5EC4AE3751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AB430F5C-17F2-E920-5013-394CAA2A3295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A2ED02FD-0AAD-BE72-9AFA-2F0F7BB58D0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D898C086-15FB-7D56-E578-2613F730D078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5898AF50-8EC0-92BE-3995-56C654408B9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75D41515-E814-A4E3-7845-32EF8596502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CC2FBED8-9B52-D625-ECF9-0A508C81121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2010334A-E569-DCCF-9F85-F1CC3C5FBE5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7C21E103-39B5-9AE5-E113-1B37476DEFE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2A240050-49D9-DA1C-CFD5-E0B81A7D6533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27058FCB-6CA1-E886-11E8-5E1E5D64D789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A6B54EAF-8DC2-D622-C1BA-4DF13F0E185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DA4898C3-A99E-CD3C-64BF-530A83A7A7DE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0CD87716-B22B-B4FC-8F9D-21DA706366B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67EF96C4-23C2-4134-C387-357F1CC7FC5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DFC3D299-4936-362A-0BC4-97F9B614A73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666DD5B4-DDF2-CF67-9FBE-E86D54ED700D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7F778BE9-4DAD-AC54-3D49-21314A6807A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84DF3043-578D-2629-BA86-D04160B0158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AA629D06-E4BE-8F82-4890-10ACD2A82A6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2325C266-AC1E-44DF-B5F2-D2CADD2BEA87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19AEDD17-3A39-FF58-16B4-C03DDC03799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9926D465-7D70-AF47-6FBD-14C6863FFD1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E1D73EF7-E30D-ED78-A8C5-9B5AD6EE0BFB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C1A12319-F9D9-4ECA-44B0-FAFFF9E8058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121A9257-B2A5-B4CD-0058-3B2DC717947B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23C27900-5146-3793-D26A-8723B364AD46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8012ACD7-292D-01D8-9331-67F599B1CE76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FBD7B593-D368-561B-BA21-9ADC73F49918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CEBF70C7-D21D-4536-92EC-26C44E578089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CF245C4C-F2D0-4600-C3F6-4EFD85A9A9C0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02182CEC-2EF5-9864-E47D-B6F8C16D620A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97A6632E-B11C-5707-63DA-9B1102FDB561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B12524F3-9251-F36E-E261-328E69FBBD79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76A43BB2-A7B3-B61E-BB22-863068B38B86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C954B8B7-F91A-80C9-D37D-C77BE980B112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B138B67B-8145-8F8E-A6AB-51EDD529757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41BE1EE7-6966-CFD4-031D-C9563813D4C8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0E2832E7-38FF-AABC-23B7-71CD463F1BF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C342E50B-FEA8-D385-78EC-1757DA21C27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932F3072-DD87-2D1C-216A-8D29957FFC6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5EF5457F-03DC-5939-D2F3-E16EB3FF270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38E8EFE2-5DD2-FDE2-87AE-8162CE7AAB9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DD341A7A-E3DE-2EF4-AD6D-04664BAC1F3E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A32CA1DF-F1CD-CEEE-39C4-CCBC63CE8E83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7D6C06B0-0453-BDEE-3F1B-17A991031278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98279C8B-0B0B-B059-1592-BE6AD5E6867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52B90DCE-D516-1564-6042-09E95B21834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2D8BB0B3-5A5D-A3F0-4BF1-8D01EC4F5E2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0ECEBF3-31D0-6AA7-05B4-F87C27308CA2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6786E164-AA35-BDEA-034B-A0C84EE784F0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670C7DB4-4F6F-8A47-19EE-CFAC2951B5C7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42A7B5EC-1923-87AE-525B-71E8C3743AE8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7D7FC353-7703-82CE-0B84-75D18B10E8C6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684D5FBA-956A-FB7B-64EB-020B0EF6F72F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3B161F01-8DBC-1863-3CA1-AC0E351F6C9A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50B93625-0903-C8D1-353D-F15B9D9408F8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CEAEFDE4-2E6D-91C8-E6CB-FD0A8CD0FB12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487630E0-E343-064A-861E-C7AA58B25720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7FE23A10-5D23-6AD5-D572-BA306E413DCB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5AED0D01-51EE-1999-B0C1-7E5BB1E3BED7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CAEFAD0C-658C-2A91-CAE6-B2BB311477BC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115A74C6-40AA-84F1-F992-F32195888074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840EE402-C637-B9E5-C982-CF137C897130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5C1DB347-0ED2-6767-A5C6-B657B6470B49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D8919E70-B255-2C1E-D4C4-6D836B0BC1DD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A2C86B2E-BB48-9C1C-CA00-58466613B611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73FCBF09-6B7B-DBB9-CE98-4EC8964A3CBD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9EF84274-D13D-D5CC-8512-6C79996F10DC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8A4A776C-10D8-113D-315B-BB229642530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0CBC5F0-AE76-0D29-C45C-FC0C140CBECC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14F3486F-8D7F-DF6E-6674-9F112464E62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A942211F-3569-F1F2-B588-6D22CDF227AD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03E0D929-BA78-4FD0-481D-6DB64DE24438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CA576774-D6D5-68B3-3C65-130A14CC3A80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20BE7387-D297-C5B4-5D5C-1EB961D8D878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F181C48A-0D6D-EA55-6FCD-9967F041B92F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DFD5ADEE-D8B4-18E2-E90C-CA91A974773B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A8BDEFCF-5124-DBFF-646A-CB3B560CA5F6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798F466C-681D-BF5F-0465-EB0FDDCBE2D8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24A077C9-1136-2573-1945-4ADD8E3BB68B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9572BFD4-5437-2602-BF97-906C26FDF53C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94D6B16F-CFC7-0897-2906-FF08DB73C38E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D808D565-7256-A946-2809-ACE497367FA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D6854FDF-BB5A-0196-953B-5BE82D00F2F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1ACC2653-87E0-51FC-A365-43333C5D755F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DDFAAC76-5A21-F829-1799-0B795615FE02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E490C511-B528-6BF8-0FD5-B39B62DED421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91FC3338-DAC9-E3E5-3F00-BF48490F484F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69F7F064-6425-275E-B8BB-29BF17F4A707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6A043EAF-1DD5-172B-FD01-428437D4E221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8CC5B4EA-AE33-D0D7-FCAD-6A95D58334E4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25C417BC-457F-91D9-58D5-BF37FF07B6E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7F94BBD2-482C-4F49-8B90-864609976602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50A85A3C-3C08-2BCF-06C3-C724EFC4E5A3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AC7E292F-B280-A887-7052-A52F283BDF47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FA1F8B09-18C6-4F04-2045-B82F3BB5328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740203E3-DC3A-3C86-6B18-F6B05F28C512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622C3ADA-9929-1DF7-B85D-C920D6F9B730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75281D12-5BD3-27E1-EE35-9B7138AADF88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007E0AE4-3F50-EF04-6E57-D78E0E12393B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F0F64603-BB74-C52A-8982-8B8FD3C816EE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BA56DE23-7648-21A6-F3DB-8712BD8A7209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DA0F9DAE-6C8F-C9C3-72E3-F24EF998C78D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AE222FFD-F323-25F1-4A86-8A7FDEEE7676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44478EB6-5D26-6C88-C96B-FFC33A8935F6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DF911268-2575-FA36-B042-07C4909C0A4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C3B9E01D-0AC6-D068-E6F0-678CA525709A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CE400665-31B8-7188-F811-92202B0CCF6D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48FA4733-90EE-C2AD-1A41-CCE0782D1EB5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6468354A-49EC-CE8B-C1DC-F0D812B1000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92FDB14A-8596-CC24-F3C9-2B94F63FE866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9D136F85-0446-DDA2-E163-2B0219A9DCE1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C29A6824-3D04-3029-DB7A-5BBFBED12AE8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069765A1-0804-7ED1-A36D-BCB27F60F47C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44DF4CBE-50D3-C30B-4380-806A3541A54E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0C76FD86-0A16-6DB3-0AA3-267B47B96FE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13A7932C-2965-5BE8-30AE-FAE4464717B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D0532B83-3BDD-566D-0B74-C2FD3987D5A9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C3F4BE1D-2CFD-05D6-77C8-705B8A4691CA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A5143394-8FC7-1043-E6CE-4FBBB3C267F0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59FC84C8-7F6D-40BE-941F-F944EE4C53D0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CB5A915E-B2DF-1195-16F5-52898C1A8C65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451E3B1B-8454-1C87-B00B-2B259B456799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D13E8BB9-4250-A75A-B3A2-6B18BD09FA69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1AF1FCAA-CA50-9F36-C18D-853C06A8AE85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B4BC22F4-6D69-500C-533D-E8D6FFCE187A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74BFB450-4B79-BEA4-330B-11766933D26D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929D1F8D-A6F1-0E93-4E64-B8BEA2130B9B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B8CE64B3-8AC6-8898-C94A-22F75B3D09AD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9479436B-C960-BDE5-219E-BBA97FC64389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8E2BF04A-08A4-D5FE-98F3-70B41256B5CA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3407F26D-953B-C1F9-2508-9BE1692C1C4A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8512668E-47E8-0186-52BD-D31CBED73C2A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EED20344-523D-68B9-3A1E-FC99974AF829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DC175B9D-B71A-0BF0-F99B-51B69EDF5DA8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D371D9F7-4FF6-97B8-C5B9-D260F7958C3F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990B7834-B12A-A8B8-49E6-46403F72523D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4F14F6A1-7DCD-A886-5538-C55A60F9BE6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7E89237B-EC34-32C8-1CAE-449AB8210773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323B9B4E-7494-C6F5-770C-AB3F5385EEB6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C6C8A908-EC66-FB75-DDBA-03D3DD1E95CD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C2D85DAA-F5A6-4BB9-74CC-C6932190E748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A796911A-3C6C-C71D-502D-7D17D2C092D2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73B589C3-2D19-4615-BFD9-5188CF337056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72870C70-4A12-BA8B-320D-FB80D4F4AC5A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FFB08BBA-F89B-AC03-7F38-05D0356220BB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BC96A6D5-3FD1-7374-7849-067CDEE02E02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18ADB278-4B70-361D-2509-A9F2E23CF467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C0ED1338-61DE-3951-6089-6A0D40E99DF8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36FA22A3-B427-8FEE-B3DD-B83027DAF2F5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49A1FE66-131F-3F45-DB5F-C3D74251B06B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7D51E3A0-672F-3B09-7607-C1C8B4B8AF65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04E11033-2469-E3D3-6A29-6441BEFDE48B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4788790F-B61B-3D22-F6FB-995F22AAD54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195C9241-8EBF-36DA-34F8-02F4EADD8170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64A41E79-1483-2B59-6914-7BDE2C09A094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590AA466-7DFD-EFB7-237E-88272F0DDAC9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0F9C802A-BA50-0AE8-0F8C-2D6942986EF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C3522ABD-3C23-651F-E430-5F697CAF8D9C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E47ADBE6-005C-19A8-A7B9-625E4C3A46F1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4977AAAF-8320-9715-3A92-2B71866F2D78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B1935EB5-E79E-5EFF-C007-1BC6AA12F7C5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43D572F9-10A2-6608-B502-81B80B9D463D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AB32140C-67A2-E992-CC2C-C2F4C39A46DE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14607366-D122-7BAE-8BE3-F2CCE0ABF323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9DB44512-D5F7-0511-0A13-51010C75816C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B30E6D80-AA31-2DF9-9798-3A3DB83E9079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C34A13F7-AF4D-E3BC-EBD9-86C83472412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56F11817-8114-5908-4695-46E3123C0BE3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14AD230A-3AE9-EA3C-E332-13072AA919A2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0192DA45-740D-EFAA-008F-3EE00B8CE27E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83BFBC67-409E-BD7D-0EF2-9076CB753EC6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988FB49D-A154-43B1-F22E-1B4204EEFA32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6A1F918A-7D82-2086-B4C6-2A517F1F7B50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D8C67CAC-4838-250E-86C4-594A84705CA1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FCF2E972-DAA1-3906-96AB-7F09CAFDF584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887F95D5-A711-67DE-A71B-CBDA95E92AAF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0EE9587F-75DF-F504-660D-ABBA805C2450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5B8F543A-39D7-9438-5275-B2A69F06397D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B51B1266-030B-CEB8-27F4-7A0188A24B1C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5AF8CEAF-2CCA-0853-9309-53FA1810DC7D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73EE8072-E09E-F1D4-B7DF-4D2CEC89435B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45908A58-08C1-CBCB-37CE-38C724798ABE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3531E091-5FFC-BF38-7843-95B68AF52142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0AAD80A5-355D-B015-7BF1-572F9D3CDFEA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B096ABDD-3091-9836-7F76-49BA2EE0CE0D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CB27835B-01AF-877D-B566-50F809A5602F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5EC73E15-E808-1100-D5DF-E62CCC66DFE8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78534430-3793-EFA7-EF0B-8DF78D7B4A5E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6DA8B344-90B4-7BF4-B1EF-27273765132B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C839D68F-B76F-B4BE-BC66-249ADA672AE4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B73FD497-B128-7095-976D-4C152F2CE339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F674BC04-AD21-1405-8B2E-47B92022A8B2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2CC7E244-0B09-0E92-7D0B-91A41F538176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D16500B1-A25F-E7CD-EEDD-51E5580565D8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534E5CFD-E7F8-A485-4F4B-68AC049E21C2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48341914-2A2B-CC68-E76A-CE0B8BBDCBA4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D4B1D75D-9D97-560F-A8A0-6ECC6155B1F6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A08F57E8-DDC7-7D88-ED50-EEADC41192BD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3A52CBBB-A9BB-4312-39F8-4099426CCAA5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58ED2A65-0A66-27C0-ED24-F9D6BEDE38CC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2B81CB14-A500-2BD5-EC20-D27559B5E645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289137E1-D2EA-D83B-8911-E33E177B2835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DEE98549-D2A0-53C0-A2D2-A07C64EEACFF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0A32ADE0-A4A7-8484-ED83-BC6E255F5EFC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29D5B58B-CF07-882E-202B-D1291743AE6E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81E12522-3575-41AB-2B4C-3DF5B17B313D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85578FD1-CC39-096E-09E8-6397C3DF16E6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7D0E92DE-9F70-C0C3-0991-D1538044A856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0830BF42-434B-F7EE-2F00-04B989D0F355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2D75DBAC-D353-7651-9D60-C29358733E75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C687A3A1-E82D-F2EC-BE0C-457E55894951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30E6E6ED-46D5-8A7C-6B2C-C5197576157A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4ED99ECC-94C6-FE1A-4A57-DE64B4898BA3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C05A228C-BC52-7603-E1BE-22E2F615E923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8477E080-6FB5-4AF2-E686-974603E44F30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88B9BB38-26F3-3F68-84FC-010FE5931789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B44E245A-25CD-DB9F-74D4-FAB2276F5157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F56639F0-E2AC-22FE-E9CA-E4219021E32A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04A9BDE9-9CAF-AC03-AAE5-51B56FCC3C96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9B6CC488-A549-662E-6BFD-23075CA7B19F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A6054CB2-257F-14CB-970E-D2053E01F997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F0FF0625-FC33-3C3D-1D9F-6D61467F39C2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0521DFB1-22E3-D850-EB30-9CEA5BD69E27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FE4C206A-7464-92B5-C3A0-78F42734E381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8F97898C-39F2-929E-4308-685FDC583C2F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C3522E92-914D-626D-21E5-F0C340E46D7C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D8B45276-03F3-169F-7F28-E37AAB75E52D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4B7DB9A4-91F2-A5B7-358C-C15B44453E16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C826114F-9AE1-5628-5DD7-79C293AA0F41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D586250B-7B5F-302B-53BB-D106FFD4D3B6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E81BE402-A7A1-CF90-7C3F-222AC69021F4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FF526EC9-859C-C76A-9D8D-498E8F491F3C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22AC0763-1154-86E3-4C99-A1951B8DBDA1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12A530C3-539F-9B61-485C-D9DC725101DF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15966DE2-A096-28FB-D135-284D6E43A08D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808F6B7A-2FE9-2EC4-A051-C78BC31F4056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BE5C16EF-D1F5-8676-D611-62C70CEBE880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D1CC4A4B-FC94-8872-6960-0B19EC7438CA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6657391A-A93A-59A5-76AF-9A22AE1CF8B6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2D3BDE2B-6403-194C-0ED8-CA90008E66CC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FD815AA4-47C4-35B2-9E09-D46496F6CA7A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6A5168EF-0C3E-6358-2851-86C2AEB36E3E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3E810F98-7ED8-95B3-B41C-E030D31049B7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42051F84-BA89-E50D-6EC2-55BEDCC2E5A8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F4C7504F-E566-C522-39ED-1CB055339831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94A64BCC-A961-AC00-81A4-A5B6D59DBBD7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89248814-DB2C-41E5-9167-1A9A4F4F30B9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79FD377C-E379-58E3-80FC-6ED0A36C3EB9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B5AE5EDD-CBDB-BBB6-4255-87666894F0DE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ABEF63E5-3EA5-453C-05F1-14BB3B9AB267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BE036ED8-FDC9-8CD6-2A90-FCC30E6714A9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AF99E41E-290C-5072-F541-8DE7723A3964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3BC234C4-BF61-3BC9-614B-3368464FAAB7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90280088-DA9A-51D4-C2E0-77B681684305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23FCAFE5-D818-B0C7-732D-A6564824ABC3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8761E61D-86A9-F619-452B-C43201D6298D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A7D427FF-AF3A-1199-3281-DE34923859A7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9D86A7A4-4050-FCE1-BECE-57AE456B885C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F507F69D-5BBD-A4FB-B63C-E9E52138AB7B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D72AD183-8073-5ED0-C3B7-123C84C0E567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B095E47A-277B-C2F5-0FCD-FA892F545468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33E0FFCD-6DFE-8D7E-6AA5-2C451B18AC53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0C05B0F7-7801-7526-9B0C-34640E607066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D8E782D6-59F8-ACC8-BB3C-1DB3DD7538C9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8619280A-1752-0A66-DD9B-226B307BF886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97541092-FF54-7A27-1201-C8AF23147F86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11889F17-EB4C-0998-D7FC-103129783B91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E58BB745-6229-5B48-F825-5B021B90C741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C591E086-A916-A4E5-4A53-1E57BD6E73CA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E53BE73F-78EE-889B-AC4B-E9D698BB149D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7E7F24BF-5C48-3BA5-7C39-8AED05F4F551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EAB6299A-9657-E1F2-5886-C4696CD63006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553EA6CC-EAF5-DF33-CA79-F7F34FB074CB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6BD24318-F75B-5C5F-735D-74C902759AE2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60069D35-0E7F-F73F-FC0D-754C0604262F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5986682C-B0B7-0D94-4549-25DC4A0AADA3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01E7BCFE-D2D5-0549-D2E0-3B4F94DC15DE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51FA95F6-1FE7-90BB-58F8-30243AC68C2B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917F83C6-5450-ED57-CED4-BFC1DA0BEA0E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B123E5A3-717B-D8D3-54A1-ADCC29700C84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B451E86D-6B31-D360-BB4D-9D8EC05D7F8A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F14803CB-B1A1-E233-5576-8862C711C413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047B0F65-A54F-5006-E54A-0DE8FF5334C4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78665558-EF71-7A69-5ACF-63276D02C011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3D520A5F-E146-E46E-C124-A8E9ECBC40E7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BC077114-D717-82FD-066A-611524FAA212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FACE2151-1705-3FD2-D725-77BD6C648267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68FCCA62-6881-62AC-BF11-C97F6E137880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FF2FC456-CF67-FA61-3590-4B95EB3729A7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2CBE6B97-0ED2-1A12-F667-9981FC656891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A6BD4D46-A772-523A-0D4C-96B7D51FD5D9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0A69E833-7C7E-5A5E-31E5-0E427972F897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4D1B8C2E-ADB0-A353-FA0A-DF95085604E8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F629AE65-8298-668F-1EC2-2E7789233765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8E59830A-8E07-72A5-F784-979001A9BCBF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BAD6EABD-C725-1A5F-7E73-8BE2C7159044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7DF16961-386A-E726-5057-B6881B4E446E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5401606B-0073-CD74-8264-1CD6D290115F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C33FBD8A-B36C-EE29-B23A-A81CCAF1A5D1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B2137DD0-DFA7-B771-CC7A-DF5F9CDFBB5D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DAA65894-DCDA-9DF5-2414-9445218892FC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5EEC3EA0-002C-99AE-A2F1-CB5CC42B01A8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1E37B0A2-6881-64D7-FF40-16973BDC1B0E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AB0F9DF8-D477-13C2-B6CE-1AF17E2E337C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C95505C2-EDCA-A541-6118-039252B34985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52C5D960-6186-8870-2BB1-21751286200C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1B93FE20-1C44-6BE6-F5A4-3173DB64EB29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C285C22C-4205-5709-5397-6DEC2904FD83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EBF88A72-3EC4-BD96-7F48-C567FAA65483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7C7FC63D-3BDF-FB54-34BC-40C8942016B5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1D6EF8DC-88F3-A249-E0C3-0FA4073C4634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A8768367-1252-81FE-7AF8-F367AE68E6E0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32759302-CE47-EB44-C141-8497CB4E5F9E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9A2CAAA6-861E-4E70-C954-386C286CDC81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C992B89A-26A5-24FA-662D-19047639C8F0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3A0554B4-6B79-888B-3164-F1B14D581E7C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2149BFA4-00ED-B184-8981-A7B1FE6BF36C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755CEB00-0FFC-706F-7B79-BE0059363E99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0987F65C-C63F-2531-5B7D-235DE7EDB151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D03155F7-D100-1C59-F317-C50BA171B17F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73671944-7A84-896C-6328-1685C15DF7D8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486D3402-4546-D547-F81A-615FCDAD08BE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438939FD-CAB0-F544-75B3-501A47C3562E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18642253-8366-B6AD-6133-AECE6DCF10A0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A54EBDCB-A55A-5A27-3D7E-A8A6965CAE6F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679434B4-548F-1736-63E3-29719A19A05B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D8FEF43B-DCB8-76CD-7F1F-536FC5D007A7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7B236439-E2F1-5C63-2563-64C86D552EC5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AA0486C3-4623-16F2-F739-413C64788CCE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AB5D9391-B9CE-2960-CD99-2AECD5967ADF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2BA4FC37-A0C2-EE61-3D59-B3D386E5DE8F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0F97DDC6-943E-EFE2-D734-C3A2DA1C23A3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0382AE60-38A7-97DB-E50F-D7F7B67023E3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482D6E86-B52A-2909-48AE-003E9177E8EB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FAB5E518-1FB7-8B1E-0ADD-1814B9FC5937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E40A047E-26F5-2129-3F4E-CE4AB91A88F7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C8F7965C-3C04-8634-E7B8-3CBAB0B6E98E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FFA2F7C0-B239-96B9-3DF5-56C3558CD910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FE236079-B8F7-9164-1B5A-46ACBB67ACE6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690B073F-8881-2642-3112-8FD32775E99B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6D4052A2-0B4C-FC15-A8B0-BFA7A6476B33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A52E92EF-97CE-E097-E614-BD6DF4814E75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98F14D86-0004-9088-D4DF-92DEFD49510D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48C67B68-F903-1CFE-5864-BFBA21DC150A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F1DFBEE6-4B28-1041-5AE1-C0B0364EE529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ECE44C6C-FB86-BC62-FD71-4A291859083A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8613B7D6-1CB7-7FEC-C97E-2C817394E730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D2F8546C-713C-A33F-91AF-337CF93C19CB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5362" name="Picture 2">
            <a:extLst>
              <a:ext uri="{FF2B5EF4-FFF2-40B4-BE49-F238E27FC236}">
                <a16:creationId xmlns:a16="http://schemas.microsoft.com/office/drawing/2014/main" id="{E02DE337-0AB5-9EBE-7F44-740EE1C60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36" y="509834"/>
            <a:ext cx="7398327" cy="412383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1338F23-D544-B88B-0928-037958E8FD17}"/>
              </a:ext>
            </a:extLst>
          </p:cNvPr>
          <p:cNvSpPr txBox="1"/>
          <p:nvPr/>
        </p:nvSpPr>
        <p:spPr>
          <a:xfrm>
            <a:off x="4070464" y="0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latin typeface="Quicksand Medium" panose="020B0604020202020204" charset="0"/>
              </a:rPr>
              <a:t>UI package</a:t>
            </a:r>
          </a:p>
        </p:txBody>
      </p:sp>
    </p:spTree>
    <p:extLst>
      <p:ext uri="{BB962C8B-B14F-4D97-AF65-F5344CB8AC3E}">
        <p14:creationId xmlns:p14="http://schemas.microsoft.com/office/powerpoint/2010/main" val="2805774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5FCDC999-DDB7-3C53-1BC9-8B4D04750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4542BB55-C1F3-ED8B-0AC6-71EBB06E3E6C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22375CB7-F5E1-786A-FCC1-E509CCA5634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57278526-D1BD-EDEE-3C71-235AAA9BB2B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AB8968C5-4829-54AD-9F14-E6786C9B5093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B2202073-9B12-91F0-D012-64A73561752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F120009C-B1DD-8414-CB41-73E210D4D46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D6274588-73E3-F1CD-7248-36A4083DDD7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11A42058-2D0C-26E8-4CD7-D613DE6E8AE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825F0C6D-128B-5B3D-D656-920B5E258CB9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95D5634D-73D0-B2E4-FA4A-9E956D340EF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6C09BE80-4893-A91C-303B-FD3238A2A45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E7AF8F2F-1936-AC25-17B0-31301128A8D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EB41462B-6719-9F75-5FEF-73B57ED5A548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B4D6CA7E-56AF-0930-79C4-4757D5DDB2D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6037A16B-E66D-91C5-A8D9-58192CA3D4D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0CD37A53-FAD8-B647-D55C-52334D00AB4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98705EBA-7C98-4B9D-BEF0-4E8D66840EF2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138CF27A-5823-9287-E645-92CABD32D94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B55ACCB0-0AA9-E8D7-D509-07A5C7F0B0BB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21F0FABB-3751-D680-F73D-6ABBAEEFB9B6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7FC063F6-6FC0-CBB0-BB6C-8CF71335AE19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9F79F92F-EDDF-5AF0-9E08-95B09DFE910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FF46EABC-0CAF-F3DF-A6FC-47E43867B289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9AD60781-DC03-9409-3CF2-B362161DC86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EF6DA0C1-AA19-56C8-472B-CB956DCF54D1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5181B6F4-9C17-D59B-6493-FA328D0C8E95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B6751CA6-17A6-F416-C761-1F1F86037D86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35E0FB91-240A-81EA-EE0D-A30D253E9E4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03151842-7607-7B5B-8B00-A8E7326B35D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8396CC16-3B64-B470-BD5F-72FDFE20DB5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218C137C-E906-9CF7-6E51-A0F2C8713BC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E7A0470E-3B98-69DD-03E4-F979531E091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01689E53-02DA-F22B-EC49-D6261606765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D35DEA34-611A-1819-9AA6-7924D39467D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9ACE7D07-A08B-82D7-C859-FCEAB60E3102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CD5C5917-C8A6-58ED-406F-5514B3E7902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E3CF0952-0410-9806-1C0B-D3B1A459C3F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E3F1FF89-E35B-4320-36FE-13A8B853B7F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3EB28049-9883-7665-491A-CE2BF41C7D7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50644B5D-97C3-6019-A91A-45AF2DCFCE4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525C0E63-F7F9-3F5C-D1DB-583A9F9B7385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0D225F81-237F-2D4F-D9C4-E9A3463E028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7CACEC8B-D0CD-D544-07DB-0EE565B4DE8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57CDDE1E-9CF0-BA6A-6B5C-7E690C5BF9C6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38AE068B-A1F6-7032-A924-A03969B7DC5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A7FCD4FC-80FE-0610-C79E-0CA17AB8CA2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FF81BD0B-4B5B-1F59-8BCC-87E56ABFAF8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DE3E6458-0C0E-2814-5455-3B9BBECBB68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EDD828F0-7ECC-436D-8C57-70F709466C4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65E99921-4CBA-C974-5AF3-0587CCEE614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450F1B47-D525-3803-4201-7E8ABEF3711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6D017F32-92AC-1C1F-8363-32788427B250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5D21578E-BE27-D958-9BFB-70B24ABA873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548942D0-1071-AD63-693B-9AFE4313FF8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BA66551C-75C1-6923-A974-25CA636630FD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42329DF8-3B76-75D5-E23D-07190F998549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A31E6933-9CE6-E61D-A545-CA618F4657E7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587ED7A6-41A2-5676-09CB-71D1D4E0BD25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5D9C7352-EA4C-84D6-C6F3-D3014B55BAFF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C6298100-BD46-8820-0BC7-7BA46BFADE31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D6D605CC-BE39-C3FC-A621-526934EBEE1C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2002A96E-74E1-B717-7EEC-478932A7B82E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706C8387-23FE-2EEF-E33A-C01499EF146C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403A0BFE-C5E9-22E5-24A3-6E91891BB7F4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37F33698-E4CB-A5E4-9896-A224DF98C876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442F690A-080B-6541-CA51-5C09172ABE68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DB6DE50D-46B7-80FE-2893-317CFFC2CC6E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540070FC-7D97-558C-0A83-29778593453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D9D5D1BE-8D08-9AD2-EE4B-CA3474877B3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1D28951A-B4FF-71C8-A11E-A672A300B2F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9EEB9A6F-EA12-76A6-F20C-3B585E595DB4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09E15D09-F368-269A-09A7-FD8B753602A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EDCD2AFA-FA6C-E3B5-BC78-6D2F712D4BA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D3D88C81-F80A-2DAD-8E2F-0E4390626EB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22A07BDF-8AA4-BE30-ED41-2F960F17363B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6CA8C096-EC87-2E1C-0F65-0BB171C1B83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D4C70A06-59D4-35D5-D4F9-22F1C36F059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FD81D46E-B5B3-7192-BB5F-B000AEBFAD7F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29757D42-2823-CC62-DEF2-68738520231C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97363A61-1F2F-5999-FD81-32A0091A312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64CE310-641F-15F0-ACFF-47B12986177B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2BF72EB3-7B3E-F082-97CA-776BF4100F5C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551A61FF-1018-5F01-87FC-5E6CEFFDE865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56C81841-2067-FE55-E297-4664A3441882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23C6890E-F8A7-BB70-B03F-81B08A8F505E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7CACB0A7-D809-B971-3588-EA526231BF48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1F86336D-6330-5ED3-06E3-AD82883E9EA6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9957ACF4-8772-0C82-90A2-D3027C4B4808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E6D0AF94-624F-C9DE-F581-16F5971CA20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AC60EF86-B6FD-CB47-D886-6BBADB98B46E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7D124A0A-49AF-9263-67E2-888A65B7AB13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D8F3923A-C8D5-656A-CFB1-5057C705AE0C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374F3908-10B3-0010-6B10-FEE7D02E6FC9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5BCE8541-1C1F-E6FA-8663-9D48165C16E3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1F4CBA9B-0DAB-D03B-3AD2-69584BCB0913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A489CFE2-3586-C1FF-D699-CE6328CE4E85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54072975-BAAC-2B60-A8EF-E9EAACA9F6C9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984C1186-0E30-64E2-FD85-947D3C2D44C5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731347A1-7562-C051-7714-27435FE11E3E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7AC78339-187C-B8C6-6C3D-B1BDF9FEE6C1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1AA3E611-3D96-B56E-B36E-1506A08BDECF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5E8C547A-B043-6EDD-7FC2-692DEEC8B978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12FEDB52-3E18-0C4D-E043-58997A61892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F32E1D5A-8105-D436-36BC-5E987CBEB49A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67A39815-5F6D-9C3F-F387-1149FF2611B9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1EC258FE-B73B-A0B9-D1F8-168A03588FF9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90947B3E-7679-6E78-9A4A-87B3FE1FE063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119C7487-74D6-5232-727C-76256519F12F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93FBDE62-C9E2-0F40-E466-849833109951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E668576B-C3D5-3961-06D2-2BA1632666AD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646A3969-FB2B-7394-7836-EE1A785DA673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2E9A4B1C-25AE-04D8-8049-2490A840F442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FFC02CF7-4F2C-61F6-302D-BC7766CCA118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7744730D-D68F-BECA-FDCD-40FE423E7C80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3F4B97B9-FF7B-0C0D-A430-F45121F0F3B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C10D10FC-CC20-059A-BC41-A7BC470DA6B0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DBB95875-799A-C5A9-48C7-2245FEFEFE4C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A6FB0E9E-6E24-A0E0-023C-96ED1BA6FEC4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2BE04BDC-1DC1-67B3-DF21-75CFC0C79087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03737841-B845-630A-76B1-45D98A49F3AC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6A47E320-BD0C-D9CB-B47F-89BC4145755D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61069354-B653-613D-927E-494745BEED6B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CE8E54F4-E4E7-7888-7444-05101B3818A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29CDB99F-6D98-82D0-CD9C-9AC7CAE10066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3CE85BE1-C621-2576-039F-AA831E65F409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FBA2077E-F837-3462-3244-E217522FAC62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D1AC43CA-594A-3909-0FE2-12B3F0DA57A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2D53D4CC-2C6F-7F56-2B8E-15B1DE8457DB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33223B6A-F367-7357-EC97-D542ED29058E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25CD8FE8-4F32-3B55-3A79-42455034B0D7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D8765335-BED6-FAD8-E750-A0F02329F0E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E0F17E23-9BC9-A8F9-8E6D-1A5794CE2E03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50A73571-C7B5-30C7-2F10-AFF17254B26A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81F7708D-9607-5F5E-D300-9D2C6D302978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B6FF16C9-1FBE-EE65-8878-475D9546B4F6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A9ABF7EB-5079-86E6-4BC6-73AFB8D4599B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97E269E8-D6A2-C122-7D2C-38C435D1E789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AC17C1AF-3E5A-B4DD-E67D-67264959554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E3DBEC83-5C28-09AA-A3DA-35AD410A5B29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2A7BA327-A215-9526-97C1-1F22C87673F8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F6E5EBC6-90DD-00A2-4E76-70CC19F00594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237BE228-0C53-C20C-602D-C3F63887846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F8CAC3F1-1E66-8CE3-2690-FEB478244FFC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5398EDF1-C718-BB5E-B87D-A80CE799012A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0FCD634A-5CA3-9998-C44E-AE853F164CB6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CB035DA8-509F-59C5-F1CA-EAACF79825DB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E38A83F1-CE02-6466-9179-FEC3397B1F7D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C68F2A1E-1217-CA17-E942-82AE4E504A87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B7306E30-D50C-3FF6-1AB1-AB08854C7CE6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4BEFA4A1-248A-1EAA-2F8E-09A60FF89465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B839E4C3-93CE-D740-560E-FC5058984F2D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9F521092-B026-2F8E-78B4-0E3BD2640271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497FC6C2-3D9F-7F13-62D5-A541C760270B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A0E8DC79-6926-673D-9C81-DED4E0734992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A9758F80-B0EE-E2D1-27F1-8410D168499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43C8A9A7-5D96-D605-7BE9-C4F1222EED04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25297EA6-6A49-1924-7BAC-8CD4FB8AE65F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2F0ED2FF-20D9-1449-41C3-F615AF28D781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60467745-D4CE-2602-A098-7899DDF04D74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0E9B895E-AA8A-CB23-8CA6-D3A3F925C1D2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0882E7B5-07D0-D495-1C11-8CE3B948676B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7A8E002C-C89F-0CAF-CA4E-CEA332479E0A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2E9389FB-EC74-7D8B-6B66-3561319A630D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1CD7473D-1C73-1F68-6FC1-D2D34D095F3F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68A2F584-B846-5CB0-0DDC-3D647EF2134A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A3954E0C-9101-39FC-BC42-B095AF21754B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13D20214-EBA5-836A-0B54-3DF19B14720B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4CD33848-B06D-808D-70BA-68BE267C4961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9F409C4C-DDED-604C-9C68-5A640F6DF4BF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6497CF9C-5035-5967-D3E9-6A8B61B8667B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F7A01C4A-A8B9-FF71-EB2F-AA8921AA1BF7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8FD50615-5C0B-6EFD-D3C2-CFF4427A2721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B85529CB-08D6-F7DE-7FE5-62D285396A95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97B7FD09-355D-CBC7-D6C9-80C2B1CE6865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3AD995D2-392E-BC9C-06FC-9DF2896FF9AC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0E753DF1-47F2-CBB0-5A97-53BEAE930C91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325C2E08-FB89-5446-8CF0-003FC929B7F1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588EE321-3A03-76AB-A77F-F10D1ED3C18C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2F9BC978-2B9D-DE01-916F-78A2A7E930AA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EF9021FD-7E20-9D5A-4FDA-46EE67185FF7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CE735641-8B36-9DA2-7944-2B3DCCA52D7C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33E8769B-656E-588A-A34D-A2D0FEE1A173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4A1700C7-CB2C-EA70-10A8-C5F5307E31F8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B95D2686-E5F1-8204-735E-D073FA08DA7E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D9EEF809-D256-F099-D5A0-9AF1321E2C54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4E354AD1-D4C9-E97C-9334-B2445E2686E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52536D3D-7280-71F9-672B-6BA6698F51D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F289B9A5-A83B-A8D6-0015-13F5ADA048BC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BC6102B5-2347-622F-EE36-3A28D03CE00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D3928CBD-2218-66EA-DC72-DD81876F0C11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C37FDF4F-4543-B7F9-3D23-88C4B45BD119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B56F97F0-23D3-A22A-FF4B-B1920D4DD048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15119EC1-67DC-EB06-A4F5-ECD4A5AD96DE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0FA2CF26-979F-CB48-BA6B-2C07B2C896D9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0B690568-284C-FC1F-1132-5B64AE8F9A4B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B891E80B-AC32-9B31-919E-7CC955ADC098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77C0D4D2-75FF-CDC9-AC6C-8D5AAC4B048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C5B3484A-F6BE-24AC-27F6-18E1980E3AF6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188A2DA1-B922-0B1A-372C-3785704ACAD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CBFC05C5-61ED-D5C1-0EEA-E1B22593A571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54936F0-08E2-D44B-434E-41AB0A16BC72}"/>
              </a:ext>
            </a:extLst>
          </p:cNvPr>
          <p:cNvSpPr txBox="1"/>
          <p:nvPr/>
        </p:nvSpPr>
        <p:spPr>
          <a:xfrm>
            <a:off x="1177637" y="742295"/>
            <a:ext cx="7345679" cy="3600986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rtl="0"/>
            <a:r>
              <a:rPr lang="en-US" sz="2000" b="1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ress Start 2P" panose="020B0604020202020204" charset="0"/>
              </a:rPr>
              <a:t>Summary of OOP Principles: 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  <a:latin typeface="Press Start 2P" panose="020B0604020202020204" charset="0"/>
              </a:rPr>
              <a:t> </a:t>
            </a:r>
          </a:p>
          <a:p>
            <a:pPr indent="457200" rtl="0"/>
            <a:endParaRPr lang="en-US" sz="1800" b="1" dirty="0">
              <a:solidFill>
                <a:srgbClr val="FF0000"/>
              </a:solidFill>
              <a:latin typeface="Quicksand Medium" panose="020B0604020202020204" charset="0"/>
            </a:endParaRPr>
          </a:p>
          <a:p>
            <a:pPr indent="457200"/>
            <a:endParaRPr lang="en-US" sz="1800" b="1" dirty="0">
              <a:solidFill>
                <a:srgbClr val="FF0000"/>
              </a:solidFill>
              <a:latin typeface="Quicksand Medium"/>
            </a:endParaRPr>
          </a:p>
          <a:p>
            <a:pPr indent="457200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Quicksand Medium"/>
              </a:rPr>
              <a:t>Encapsulation: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/>
              </a:rPr>
              <a:t>Evident in classes like Crabby, Enemy,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Quicksand Medium"/>
              </a:rPr>
              <a:t>FlyingSheep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/>
              </a:rPr>
              <a:t>,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Quicksand Medium"/>
              </a:rPr>
              <a:t>Pinkstar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/>
              </a:rPr>
              <a:t>, Player, and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Quicksand Medium"/>
              </a:rPr>
              <a:t>EnemyManager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/>
              </a:rPr>
              <a:t>, where class members are protected by private and protected access modifiers.  </a:t>
            </a:r>
            <a:endParaRPr lang="en-US" dirty="0">
              <a:effectLst/>
              <a:latin typeface="Quicksand Medium"/>
            </a:endParaRPr>
          </a:p>
          <a:p>
            <a:pPr indent="457200"/>
            <a:endParaRPr lang="en-US" sz="1800" b="1" dirty="0">
              <a:latin typeface="Quicksand Medium"/>
            </a:endParaRPr>
          </a:p>
          <a:p>
            <a:pPr indent="45720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Quicksand Medium"/>
              </a:rPr>
              <a:t>Inheritance: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/>
              </a:rPr>
              <a:t>The Crabby,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Quicksand Medium"/>
              </a:rPr>
              <a:t>FlyingSheep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/>
              </a:rPr>
              <a:t>,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Quicksand Medium"/>
              </a:rPr>
              <a:t>Pinkstar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/>
              </a:rPr>
              <a:t>, Shark and Player classes extend the Enemy and Entity abstract classes. </a:t>
            </a:r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Quicksand Medium"/>
              </a:rPr>
              <a:t> </a:t>
            </a:r>
            <a:endParaRPr lang="en-US" b="1" dirty="0">
              <a:effectLst/>
              <a:latin typeface="Quicksand Medium"/>
            </a:endParaRPr>
          </a:p>
          <a:p>
            <a:pPr indent="457200" rtl="0"/>
            <a:endParaRPr lang="en-US" sz="1800" b="1" dirty="0">
              <a:effectLst/>
              <a:latin typeface="Quicksand Medium" panose="020B0604020202020204" charset="0"/>
            </a:endParaRPr>
          </a:p>
          <a:p>
            <a:br>
              <a:rPr lang="en-US" b="1" dirty="0">
                <a:latin typeface="Quicksand Medium" panose="020B0604020202020204" charset="0"/>
              </a:rPr>
            </a:br>
            <a:endParaRPr lang="en-US" b="1" dirty="0">
              <a:latin typeface="Quicksa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9627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34F37961-2325-DB14-FB70-1D406FB90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9FA88E14-90E2-95FF-7FA1-E8B84306A6FB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952170E9-F59C-3A9B-3646-D107E0E53AE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BCE25192-33A7-C606-FD14-9DFF7BE18F7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7CD51A00-BDC2-3A5D-33CE-51351BEF9FB9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ECD278B3-DA1D-2D3C-75E1-1AEB6276FA2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DD180938-02DD-FA5E-B559-4B22B715D6CB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95B47D3A-D909-3C39-4346-A74CBE1DFB6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F592CFD1-28C3-A9F4-D6F6-772D497CC10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997E6F9C-3762-5571-B22D-44F6263D47E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D4BA5F77-66D0-961D-0CD8-9C723AB2D3F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5DFB7810-BD0D-A305-C89D-547CCED2148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FDADE429-9113-8715-D954-F96E9CAE1B1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7D9E842A-1AA7-97EA-0B88-8D41DF41ACB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4B64D167-18D7-2622-8C41-4ADC1628E91B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7563219D-8A1E-D21D-46DF-43EDD743DA2E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03FEC523-1C5D-D9AA-B41A-0638B459C047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5277596A-236A-7E90-E676-20E04AA591C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4E8C86AC-1C36-D9EC-C118-6230D340F6CA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49E2DA9F-0202-41B1-6039-C4BA0BA95839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6BDF2648-C81D-9873-543D-BB0874E9F431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7290F46C-009C-EF46-819A-FB3E53509536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0593C84B-DD4E-28C8-B3E3-2752F7F913C4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6BF097FD-4343-BF59-D38F-42F775A507CF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35CE9A3C-22E5-874B-508B-919875D1D319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05AEDA43-C512-A727-808C-7C5056CBAC6B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8659D834-42FC-6C8C-DCFD-D99090F342F8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DE11FAB6-2DF1-1B1A-0067-57F2367F98F7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DDC1AE39-5230-48B1-F07F-9AB351E14A4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1E8B3D9C-011F-8FAE-3101-E52DD7B05B8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871BC0C6-B375-74F3-74F0-C0EC1090BBD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F23ADF63-BA6B-568D-846B-6BC435D9CE0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6EC46964-510E-38E5-F129-16FBC57723A0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B95B1C8B-1CC1-799A-EF27-AE2B269D6E9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B4A0AE93-ACD9-FD5F-779A-39C2909C951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06DC7DB0-C7FB-BB26-4305-7ED72EFFCB7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1E627A6F-E34A-8C98-1B45-B30F1468159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0A428BA6-AB8C-9072-DC7F-194B8BCA504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0E074666-0AD7-9155-3A0D-D2FF620A866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6A692160-E85F-E1CA-F465-CF0B6458532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5C6E8AB6-AC9B-813E-B5D6-97F18F8FEFEE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6BA28EC8-8422-9FCC-F2CC-EBC4CC680477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A189A44C-96CA-02D8-7F7F-A16D8306111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7E294319-D66A-5C60-84EE-F590CD93E181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9BB8582A-E699-15E9-C40A-48C8A315600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81466CD1-743E-CDE4-2766-C070F30DA87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2A852B14-3F4E-569B-B4D9-E8E873F173E9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B9691AAF-33E8-BAE0-8832-C01A7B31001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4020BCE2-59C3-B54D-C52B-06A2B12062B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34EC8668-5E2E-1772-5069-7982440B2E1A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F9562F7A-D8FF-337C-C980-887E277222F7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C3B6EFC9-C47D-CDA1-A7FF-C4FC10D7E7A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614ECA75-4081-DE07-F1AF-D2827AA4C38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4B749BFB-D9CA-7115-F8F9-20048E1F18A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282CDF4E-7F0A-2E7B-E130-D1BD9C547C7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1C985CAE-4F5C-F193-CAC1-FFE726468442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547A054C-8597-9152-1E8B-66E27510EA0F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4C1AF9B9-23BC-3E3E-E270-C8FD0DF5F7ED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78127E82-7F85-4116-4F5D-E35239A4D6C5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A0D70F68-9820-3DB6-B542-0891B5393EED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3BAC12DD-591C-2490-8D66-CAF51D7ECA7F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A4FBE93A-389C-99F3-14B5-EE9A42238304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CB2CF041-E8D3-FA92-0094-99AC7810199E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2F1E2F2B-2333-BBD5-0E3B-1D67D5A93952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C5C4A433-D29D-E834-BF47-77EBC67F420C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BC311B33-056C-16FE-1B72-D2DAA0A9B05A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9A78C3E2-4474-F8FC-9FF3-2996E60989CF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BAC64CCC-A727-D7F3-9E22-6721D933DFEB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22BAB626-D1DB-C99D-91AD-D415F97A217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4EAD567E-223A-517F-3C41-A3B4850F1E27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31E3CCD7-8A29-5700-28AE-EC90F7829FD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F44FF3B2-2B35-A866-6D8D-5138875E9A0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5565D26E-4496-2AEF-7877-3ED176390F74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31E432A1-729B-2DE2-EA4F-443E32B77888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B88C4AC6-564D-595F-4A19-96DD94DBA92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96134E1A-86C2-CF32-E522-588D2041187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8AD4AF6C-3679-AB8F-4B4F-BFC702291E4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74579302-E0A7-09BA-E2AE-313BF35A890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B8CCB30F-476B-5739-0DDC-3CABA58310B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EE62B7FD-5C89-33A4-39F0-B2C93F25A5C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CAD06177-8627-5C15-35BE-2FE87CA314D4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39B47C74-75CA-A9E5-8463-89AF23240825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7B2EA6D2-EEB5-3448-C009-14C970BE1395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14894F1C-7B42-EA91-D417-54D8F59A5262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9C96E511-1704-B3E4-83F0-987974855F6E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EE6456C0-2D19-0C6E-0E92-57F3ABF2B461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2F4F59D6-DECC-6367-991A-DE7A53CF1401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1D3C7555-EC45-8F46-B749-BA9B8EBC9096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F8B9F1A8-BE30-C1EE-19A6-611B9599B766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45802345-CA94-D131-FE9C-E220E509DAD2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7B69D4F7-A37C-DBB4-9717-A158C1442054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0A248FEB-7055-A08A-27C5-B87257E1390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139759F0-7592-A953-1406-28E92862337F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4F806EA3-D6B1-F129-25B3-492A78925EFB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3748A291-7001-5D6F-07A5-73543BFC8B9B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70B9BBD1-B503-C154-40EA-2639D0F25E9A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92E155FF-C4F3-5D28-EFB7-BD9B204DC8CE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5BCB8F16-7423-BDDE-45E2-146F57668F2D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0F4E8C14-C8AC-9906-00A1-D13C94842FE9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373FE037-DE1D-F203-D81F-ADE120213C09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FAC8AD99-A483-ADE5-3CD6-4221ACF10496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FC47403B-4511-89FF-27F4-35694D33DAC9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58E5ED3B-12BF-21F7-8996-2DDF3155EF36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E9131964-9FD7-2973-04C8-9660B1EC970C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99EC17E0-886E-CF78-1CD3-B46E86A439AD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8B5D3E3F-6B1C-737C-3889-494802D0CB20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B998EFFC-74D3-4B2D-0BD8-A39B68101386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4F1C197C-FFE3-260D-C315-EF7AF2B37AF0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37A758F4-C3D4-2901-5DC9-B913837A0491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C17F0385-B8B7-B7AE-EA8E-58568EA33184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0C0A6203-A0C9-2C8F-99F9-12B1A14C8E74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DF6E0979-5976-C3CF-1AEC-976AED857F16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430C5DD5-406A-9487-0D46-F030FCE6AF8A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48A18D80-71EA-737B-81EE-DB8CB7E9B5F8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D0E49BA8-D304-5E77-98FE-377CB4233CCB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AB7B816D-16D1-C25B-7D29-AB185C1323F6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6546F8B8-ADE3-3902-1AC1-08141CDD8E89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7BE84350-BFE6-8C27-B041-6D773C240A87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A5946892-FCF4-4880-D02E-E2B85BC6348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53390BC7-7BB2-ED39-E3E7-C4A247D08904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BD777A3E-26A8-8E12-01C5-9C85E07F5C9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8E4F69FD-59EB-9A97-9D27-0FCF4F31674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A2D7B0AC-D505-C70D-AAD8-79B6136E6F5E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C2AD1A3D-B22C-FDF9-70E5-E394A552DDD4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30E3E393-D44C-3DB0-6B06-F424E5128B39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08350D5A-B81B-C771-51AE-522566B49A11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7FAFC0D7-468F-C3D5-4B27-CBC4A245D0A1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0CF064D3-DBE7-D333-EF86-1E450602AC32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BFC82547-1BDE-F810-1851-3F722BF05C2D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82C89D12-7BE7-F4FC-B99E-A23CF62E071F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E9F4B519-4A61-F402-37FA-6215D9474A2D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31614F34-8C89-3665-C851-C2E1833C97FE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310FBDE9-1F23-1343-BB13-14ECE1A02EBA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DBFD6B05-5136-2D89-E4CF-A2A08E50690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797AF48A-315F-4D79-8E77-3F0AF1453B5F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4964D5FA-ABFD-C9AD-CFA2-2E1F6D165489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D605FEFD-4CD8-39A6-4852-AE10F5C44B63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0698B2C1-E3AF-EE59-DE45-F389E4F7A23D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3A22C818-7EBF-268E-CBFE-9FC82A445EF3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431A2FEE-614C-725A-7883-10B482FF968B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D9BC2A0E-5D4C-E1FF-BDF9-A48B751AC596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DE361DA7-7703-FCBC-D4F6-F82E7A20998C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28267BA2-13C2-E872-5EB7-5CDEF7B1B59B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A2EEE4B4-ECE3-EDCC-F2E0-C43A70883AD9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51E07A2B-42A8-3DFD-D5DC-AA5AD699BD8F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CA065523-C24C-8EBE-8B03-016FB17180B6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6F64C9F2-C32D-DAB3-9A66-7A3A777E1BE1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A22B4D27-5E94-7EC3-7499-DA83DC2B0CE8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08B18D7D-9930-A083-30FA-3EC6409F71F1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1F39EC28-7037-4434-87F4-1197B9A668FC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780F8D67-57C2-4335-85A0-829D4DB670A6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618034D6-7810-AD48-C685-BAD23B836E31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6AC2DB52-A851-3324-5B8E-363673851538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1CC47E04-3555-9A7F-E6F2-5A2E7DCE5762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F79DD9AE-A8D3-0696-7981-3C6D5AD6E724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CAEF85B8-454E-6132-5049-36AA9443122C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2D434F39-0595-CE21-6133-7080FF835A3D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3E1AF7E5-1000-A077-06F0-CD40C85D7ABB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30F4383C-D48A-8DA6-5616-79975DCFE203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51EFB9B8-C8E1-06FA-8C7A-913015B94BC6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A890F5F6-BCBC-5C17-92DC-ED3ABBAD8A20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6C91FCD5-20DC-7C12-06ED-2CCE56F58ABC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D728899A-A4B8-63FA-20BC-3C27A998596E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6C54994E-B387-5F61-9720-A51BC1FF1114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8B38F2A2-215D-A44A-8993-AD482203367D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8F6B56C2-6CB8-E4E4-BB50-08B9D4BA7AB7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C7680784-C4DE-234D-7101-1F3D4DE96FEB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2FE71335-A321-558F-B6FB-BC7646EE3D26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0F601221-A58C-CD24-92A2-A267EC0DF453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930EE4E2-472D-8254-FFB2-2F803B65A444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2911E98D-CF9A-35AA-3FEE-B2C373B19948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FDDEAA8B-1818-EDE4-8D8D-F3FE02FA885B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C21E57CB-C9B1-5DD4-21B0-38F07968D82D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73E9134D-367A-3539-B2CB-71A9872EF135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4C77E6A2-84F3-A187-1AB6-27FB570B766F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7D49B7A2-3A55-7F87-1A74-756927866CCD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A537FA54-43B1-A3CD-9732-A8B2F8338BD7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629762C5-5079-B779-6D6E-380E8751AFE2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CADCE105-1E7E-7FF8-A1AC-61A0509146A2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4A8982B9-1CFC-D017-BB98-1D584628E606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08ECAAFD-A920-1019-B376-E45A6007EFF8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F2B5FA28-1F0A-52B7-3DAB-FB8C0B7FB609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94E2E8D8-D038-D760-D021-5FEE7B1EB213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B95325F9-C83B-1752-C44D-70306C7F868A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F294DC8A-F1E6-B6FD-BC29-2E7980BB7517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08BBEDAB-A7A1-1A99-C39B-26170729D651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C760048A-E339-CCAA-1769-AC6E3D2CD4A8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47060241-CE43-16B4-FFF3-6F82BED813D5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6DC818BD-43E1-E412-2CB7-5ABF9021A264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9724FC26-E2A3-BBE8-2553-C447AA158291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12DA8AAA-A5E3-711A-6B93-341EF6B553FF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292F864A-6C69-A1A7-BA42-0BEDC1C3B4F4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54235FAB-D436-0F31-1371-4BF5E29C1C1B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A1E78FE4-5F24-5281-1BCB-B4F4BC6466AB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E8D465A4-1A1E-BC6D-ABE3-9453786DCB47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5EC1E8F3-77CE-A73B-60BC-ECC9CA0BCDC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F6FD6B30-578E-AF19-406D-4BD77556781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E8E7E99D-1418-4974-CCA9-DE278F96D7F3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41FD4C4E-F4D9-28A0-BB60-042D52941F35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558299D7-EE64-D79C-3851-D5D153A4E65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724F7595-A568-0608-EA4A-4C1B87C7EE6F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694AFDF-12EB-6F87-B897-1BD30F70E4B7}"/>
              </a:ext>
            </a:extLst>
          </p:cNvPr>
          <p:cNvSpPr txBox="1"/>
          <p:nvPr/>
        </p:nvSpPr>
        <p:spPr>
          <a:xfrm>
            <a:off x="928255" y="742295"/>
            <a:ext cx="7373389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/>
            <a:r>
              <a:rPr lang="en-US" sz="2000" b="1" i="0" u="none" strike="noStrike" dirty="0"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Press Start 2P" panose="020B0604020202020204" charset="0"/>
              </a:rPr>
              <a:t>Summary of OOP Principles: </a:t>
            </a:r>
            <a:r>
              <a:rPr lang="en-US" sz="2000" b="1" i="0" u="none" strike="noStrike" dirty="0">
                <a:solidFill>
                  <a:srgbClr val="FF0000"/>
                </a:solidFill>
                <a:effectLst/>
                <a:latin typeface="Press Start 2P" panose="020B0604020202020204" charset="0"/>
              </a:rPr>
              <a:t> </a:t>
            </a:r>
          </a:p>
          <a:p>
            <a:pPr indent="457200" rtl="0"/>
            <a:endParaRPr lang="en-US" b="1" dirty="0">
              <a:effectLst/>
              <a:latin typeface="Quicksand Medium" panose="020B0604020202020204" charset="0"/>
            </a:endParaRPr>
          </a:p>
          <a:p>
            <a:pPr indent="457200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Quicksand Medium" panose="020B0604020202020204" charset="0"/>
              </a:rPr>
              <a:t>- Polymorphism: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 panose="020B0604020202020204" charset="0"/>
              </a:rPr>
              <a:t>The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Quicksand Medium" panose="020B0604020202020204" charset="0"/>
              </a:rPr>
              <a:t>EnemyManager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 panose="020B0604020202020204" charset="0"/>
              </a:rPr>
              <a:t> class's methods work with base class Enemy references, allowing them to handle different types of enemies, also the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Quicksand Medium" panose="020B0604020202020204" charset="0"/>
              </a:rPr>
              <a:t>FlyingSheep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 panose="020B0604020202020204" charset="0"/>
              </a:rPr>
              <a:t> class is able to interact with </a:t>
            </a:r>
            <a:r>
              <a:rPr lang="en-US" sz="1800" i="0" u="none" strike="noStrike" dirty="0" err="1">
                <a:solidFill>
                  <a:srgbClr val="000000"/>
                </a:solidFill>
                <a:effectLst/>
                <a:latin typeface="Quicksand Medium" panose="020B0604020202020204" charset="0"/>
              </a:rPr>
              <a:t>ArrayList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 panose="020B0604020202020204" charset="0"/>
              </a:rPr>
              <a:t>&lt;Enemy&gt;. Method overriding is also used to show different behaviors of classes.  </a:t>
            </a:r>
          </a:p>
          <a:p>
            <a:pPr indent="457200" rtl="0"/>
            <a:endParaRPr lang="en-US" sz="1800" b="1" i="0" u="none" strike="noStrike" dirty="0">
              <a:solidFill>
                <a:srgbClr val="000000"/>
              </a:solidFill>
              <a:effectLst/>
              <a:latin typeface="Quicksand Medium" panose="020B0604020202020204" charset="0"/>
            </a:endParaRPr>
          </a:p>
          <a:p>
            <a:pPr indent="457200" rtl="0"/>
            <a:r>
              <a:rPr lang="en-US" sz="1800" b="1" i="0" u="none" strike="noStrike" dirty="0">
                <a:solidFill>
                  <a:srgbClr val="000000"/>
                </a:solidFill>
                <a:effectLst/>
                <a:latin typeface="Quicksand Medium" panose="020B0604020202020204" charset="0"/>
              </a:rPr>
              <a:t>- Abstraction: </a:t>
            </a:r>
            <a:r>
              <a:rPr lang="en-US" sz="1800" i="0" u="none" strike="noStrike" dirty="0">
                <a:solidFill>
                  <a:srgbClr val="000000"/>
                </a:solidFill>
                <a:effectLst/>
                <a:latin typeface="Quicksand Medium" panose="020B0604020202020204" charset="0"/>
              </a:rPr>
              <a:t>Abstract classes like Enemy and Entity provide general functionality, while hiding the specifics of different classes, also methods hide the complexity of their implementations.</a:t>
            </a:r>
            <a:endParaRPr lang="en-US" dirty="0">
              <a:effectLst/>
              <a:latin typeface="Quicksand Medium" panose="020B0604020202020204" charset="0"/>
            </a:endParaRPr>
          </a:p>
          <a:p>
            <a:br>
              <a:rPr lang="en-US" b="1" dirty="0">
                <a:latin typeface="Quicksand Medium" panose="020B0604020202020204" charset="0"/>
              </a:rPr>
            </a:br>
            <a:endParaRPr lang="en-US" b="1" dirty="0">
              <a:latin typeface="Quicksand Medium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62086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8">
          <a:extLst>
            <a:ext uri="{FF2B5EF4-FFF2-40B4-BE49-F238E27FC236}">
              <a16:creationId xmlns:a16="http://schemas.microsoft.com/office/drawing/2014/main" id="{2E207A55-6FE2-98AF-4DEF-198069500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9" name="Google Shape;4789;p30">
            <a:extLst>
              <a:ext uri="{FF2B5EF4-FFF2-40B4-BE49-F238E27FC236}">
                <a16:creationId xmlns:a16="http://schemas.microsoft.com/office/drawing/2014/main" id="{548DE72C-C663-712C-8935-EAD7BB46CDA7}"/>
              </a:ext>
            </a:extLst>
          </p:cNvPr>
          <p:cNvGrpSpPr/>
          <p:nvPr/>
        </p:nvGrpSpPr>
        <p:grpSpPr>
          <a:xfrm>
            <a:off x="2751891" y="1013053"/>
            <a:ext cx="1102119" cy="1102119"/>
            <a:chOff x="911647" y="1485925"/>
            <a:chExt cx="959700" cy="959700"/>
          </a:xfrm>
        </p:grpSpPr>
        <p:sp>
          <p:nvSpPr>
            <p:cNvPr id="4790" name="Google Shape;4790;p30">
              <a:extLst>
                <a:ext uri="{FF2B5EF4-FFF2-40B4-BE49-F238E27FC236}">
                  <a16:creationId xmlns:a16="http://schemas.microsoft.com/office/drawing/2014/main" id="{A88E63F6-3AA4-9DBF-9B5D-749CFA446E1C}"/>
                </a:ext>
              </a:extLst>
            </p:cNvPr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0">
              <a:extLst>
                <a:ext uri="{FF2B5EF4-FFF2-40B4-BE49-F238E27FC236}">
                  <a16:creationId xmlns:a16="http://schemas.microsoft.com/office/drawing/2014/main" id="{EAA2CA7C-1DE2-7CD5-9485-B73672365968}"/>
                </a:ext>
              </a:extLst>
            </p:cNvPr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0">
              <a:extLst>
                <a:ext uri="{FF2B5EF4-FFF2-40B4-BE49-F238E27FC236}">
                  <a16:creationId xmlns:a16="http://schemas.microsoft.com/office/drawing/2014/main" id="{D4F9FB46-4438-217F-650F-F7F4C5A8262D}"/>
                </a:ext>
              </a:extLst>
            </p:cNvPr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3" name="Google Shape;4793;p30">
            <a:extLst>
              <a:ext uri="{FF2B5EF4-FFF2-40B4-BE49-F238E27FC236}">
                <a16:creationId xmlns:a16="http://schemas.microsoft.com/office/drawing/2014/main" id="{B13333F2-8917-1EF4-8D81-EB0E481508C3}"/>
              </a:ext>
            </a:extLst>
          </p:cNvPr>
          <p:cNvSpPr/>
          <p:nvPr/>
        </p:nvSpPr>
        <p:spPr>
          <a:xfrm>
            <a:off x="1086383" y="3696931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4" name="Google Shape;4794;p30">
            <a:extLst>
              <a:ext uri="{FF2B5EF4-FFF2-40B4-BE49-F238E27FC236}">
                <a16:creationId xmlns:a16="http://schemas.microsoft.com/office/drawing/2014/main" id="{C2EC32CE-6835-BB20-6938-9215C5354A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59636" y="2418870"/>
            <a:ext cx="492048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/>
              <a:t>Demonstration</a:t>
            </a:r>
            <a:endParaRPr sz="2400" dirty="0"/>
          </a:p>
        </p:txBody>
      </p:sp>
      <p:sp>
        <p:nvSpPr>
          <p:cNvPr id="4795" name="Google Shape;4795;p30">
            <a:extLst>
              <a:ext uri="{FF2B5EF4-FFF2-40B4-BE49-F238E27FC236}">
                <a16:creationId xmlns:a16="http://schemas.microsoft.com/office/drawing/2014/main" id="{755973FA-BD42-A9F6-8B51-3B02021BD01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84569" y="1209817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4796" name="Google Shape;4796;p30">
            <a:extLst>
              <a:ext uri="{FF2B5EF4-FFF2-40B4-BE49-F238E27FC236}">
                <a16:creationId xmlns:a16="http://schemas.microsoft.com/office/drawing/2014/main" id="{60AE513F-F4FB-D2B4-804D-F4AEC5A5C73C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99275" y="3740188"/>
            <a:ext cx="40809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☻☻☻☻☻☻☻</a:t>
            </a:r>
            <a:endParaRPr dirty="0"/>
          </a:p>
        </p:txBody>
      </p:sp>
      <p:grpSp>
        <p:nvGrpSpPr>
          <p:cNvPr id="4797" name="Google Shape;4797;p30">
            <a:extLst>
              <a:ext uri="{FF2B5EF4-FFF2-40B4-BE49-F238E27FC236}">
                <a16:creationId xmlns:a16="http://schemas.microsoft.com/office/drawing/2014/main" id="{FC46B3AD-B8BC-2896-3B89-7FFFC40A540A}"/>
              </a:ext>
            </a:extLst>
          </p:cNvPr>
          <p:cNvGrpSpPr/>
          <p:nvPr/>
        </p:nvGrpSpPr>
        <p:grpSpPr>
          <a:xfrm>
            <a:off x="6726209" y="2671480"/>
            <a:ext cx="1102135" cy="1151137"/>
            <a:chOff x="6751625" y="2401775"/>
            <a:chExt cx="975599" cy="1018976"/>
          </a:xfrm>
        </p:grpSpPr>
        <p:grpSp>
          <p:nvGrpSpPr>
            <p:cNvPr id="4798" name="Google Shape;4798;p30">
              <a:extLst>
                <a:ext uri="{FF2B5EF4-FFF2-40B4-BE49-F238E27FC236}">
                  <a16:creationId xmlns:a16="http://schemas.microsoft.com/office/drawing/2014/main" id="{6E7840C5-1E99-EE79-8D89-0C7E3B0AADC7}"/>
                </a:ext>
              </a:extLst>
            </p:cNvPr>
            <p:cNvGrpSpPr/>
            <p:nvPr/>
          </p:nvGrpSpPr>
          <p:grpSpPr>
            <a:xfrm>
              <a:off x="6848718" y="2590691"/>
              <a:ext cx="780782" cy="810942"/>
              <a:chOff x="4992275" y="2417675"/>
              <a:chExt cx="384300" cy="399125"/>
            </a:xfrm>
          </p:grpSpPr>
          <p:sp>
            <p:nvSpPr>
              <p:cNvPr id="4799" name="Google Shape;4799;p30">
                <a:extLst>
                  <a:ext uri="{FF2B5EF4-FFF2-40B4-BE49-F238E27FC236}">
                    <a16:creationId xmlns:a16="http://schemas.microsoft.com/office/drawing/2014/main" id="{BBE7529B-2E55-5B63-4D78-A93A9CF50E93}"/>
                  </a:ext>
                </a:extLst>
              </p:cNvPr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0">
                <a:extLst>
                  <a:ext uri="{FF2B5EF4-FFF2-40B4-BE49-F238E27FC236}">
                    <a16:creationId xmlns:a16="http://schemas.microsoft.com/office/drawing/2014/main" id="{08F77862-E7B2-A9D2-295A-E0AEFF69E0E4}"/>
                  </a:ext>
                </a:extLst>
              </p:cNvPr>
              <p:cNvSpPr/>
              <p:nvPr/>
            </p:nvSpPr>
            <p:spPr>
              <a:xfrm>
                <a:off x="5016150" y="2597500"/>
                <a:ext cx="3372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1" name="Google Shape;4801;p30">
              <a:extLst>
                <a:ext uri="{FF2B5EF4-FFF2-40B4-BE49-F238E27FC236}">
                  <a16:creationId xmlns:a16="http://schemas.microsoft.com/office/drawing/2014/main" id="{1C6D2965-68B0-07CD-A714-415AD59D62C3}"/>
                </a:ext>
              </a:extLst>
            </p:cNvPr>
            <p:cNvGrpSpPr/>
            <p:nvPr/>
          </p:nvGrpSpPr>
          <p:grpSpPr>
            <a:xfrm>
              <a:off x="6829797" y="2426816"/>
              <a:ext cx="799677" cy="776489"/>
              <a:chOff x="6829797" y="2426816"/>
              <a:chExt cx="799677" cy="776489"/>
            </a:xfrm>
          </p:grpSpPr>
          <p:sp>
            <p:nvSpPr>
              <p:cNvPr id="4802" name="Google Shape;4802;p30">
                <a:extLst>
                  <a:ext uri="{FF2B5EF4-FFF2-40B4-BE49-F238E27FC236}">
                    <a16:creationId xmlns:a16="http://schemas.microsoft.com/office/drawing/2014/main" id="{64919DA2-8F04-E391-8DB2-8A419F5F45C1}"/>
                  </a:ext>
                </a:extLst>
              </p:cNvPr>
              <p:cNvSpPr/>
              <p:nvPr/>
            </p:nvSpPr>
            <p:spPr>
              <a:xfrm>
                <a:off x="6829797" y="2426816"/>
                <a:ext cx="799677" cy="436837"/>
              </a:xfrm>
              <a:custGeom>
                <a:avLst/>
                <a:gdLst/>
                <a:ahLst/>
                <a:cxnLst/>
                <a:rect l="l" t="t" r="r" b="b"/>
                <a:pathLst>
                  <a:path w="15744" h="8600" extrusionOk="0">
                    <a:moveTo>
                      <a:pt x="385" y="1"/>
                    </a:moveTo>
                    <a:lnTo>
                      <a:pt x="385" y="1912"/>
                    </a:lnTo>
                    <a:lnTo>
                      <a:pt x="2310" y="1912"/>
                    </a:lnTo>
                    <a:lnTo>
                      <a:pt x="2310" y="4306"/>
                    </a:lnTo>
                    <a:lnTo>
                      <a:pt x="1348" y="4306"/>
                    </a:lnTo>
                    <a:lnTo>
                      <a:pt x="1348" y="5256"/>
                    </a:lnTo>
                    <a:lnTo>
                      <a:pt x="1348" y="7169"/>
                    </a:lnTo>
                    <a:lnTo>
                      <a:pt x="1" y="7169"/>
                    </a:lnTo>
                    <a:lnTo>
                      <a:pt x="1" y="8599"/>
                    </a:lnTo>
                    <a:lnTo>
                      <a:pt x="2947" y="8599"/>
                    </a:lnTo>
                    <a:lnTo>
                      <a:pt x="2947" y="7746"/>
                    </a:lnTo>
                    <a:lnTo>
                      <a:pt x="6303" y="7746"/>
                    </a:lnTo>
                    <a:lnTo>
                      <a:pt x="6303" y="6218"/>
                    </a:lnTo>
                    <a:lnTo>
                      <a:pt x="7746" y="6218"/>
                    </a:lnTo>
                    <a:lnTo>
                      <a:pt x="7746" y="5256"/>
                    </a:lnTo>
                    <a:lnTo>
                      <a:pt x="9345" y="5256"/>
                    </a:lnTo>
                    <a:lnTo>
                      <a:pt x="9345" y="4306"/>
                    </a:lnTo>
                    <a:lnTo>
                      <a:pt x="13506" y="4306"/>
                    </a:lnTo>
                    <a:lnTo>
                      <a:pt x="13506" y="2393"/>
                    </a:lnTo>
                    <a:lnTo>
                      <a:pt x="15743" y="2393"/>
                    </a:lnTo>
                    <a:lnTo>
                      <a:pt x="15743" y="1"/>
                    </a:lnTo>
                    <a:lnTo>
                      <a:pt x="12352" y="1"/>
                    </a:lnTo>
                    <a:lnTo>
                      <a:pt x="12352" y="963"/>
                    </a:lnTo>
                    <a:lnTo>
                      <a:pt x="11269" y="963"/>
                    </a:lnTo>
                    <a:lnTo>
                      <a:pt x="11269" y="2875"/>
                    </a:lnTo>
                    <a:lnTo>
                      <a:pt x="4871" y="2875"/>
                    </a:lnTo>
                    <a:lnTo>
                      <a:pt x="4871" y="963"/>
                    </a:lnTo>
                    <a:lnTo>
                      <a:pt x="3909" y="963"/>
                    </a:lnTo>
                    <a:lnTo>
                      <a:pt x="3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30">
                <a:extLst>
                  <a:ext uri="{FF2B5EF4-FFF2-40B4-BE49-F238E27FC236}">
                    <a16:creationId xmlns:a16="http://schemas.microsoft.com/office/drawing/2014/main" id="{457FCEC9-8865-EAF4-D40A-87F5142B8D88}"/>
                  </a:ext>
                </a:extLst>
              </p:cNvPr>
              <p:cNvSpPr/>
              <p:nvPr/>
            </p:nvSpPr>
            <p:spPr>
              <a:xfrm>
                <a:off x="6898217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1" y="1"/>
                    </a:moveTo>
                    <a:lnTo>
                      <a:pt x="1" y="3344"/>
                    </a:lnTo>
                    <a:lnTo>
                      <a:pt x="482" y="3344"/>
                    </a:lnTo>
                    <a:lnTo>
                      <a:pt x="482" y="2804"/>
                    </a:lnTo>
                    <a:lnTo>
                      <a:pt x="1119" y="2804"/>
                    </a:lnTo>
                    <a:lnTo>
                      <a:pt x="1119" y="2395"/>
                    </a:lnTo>
                    <a:lnTo>
                      <a:pt x="1119" y="1914"/>
                    </a:lnTo>
                    <a:lnTo>
                      <a:pt x="1600" y="1914"/>
                    </a:lnTo>
                    <a:lnTo>
                      <a:pt x="1600" y="1433"/>
                    </a:lnTo>
                    <a:lnTo>
                      <a:pt x="2393" y="1433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30">
                <a:extLst>
                  <a:ext uri="{FF2B5EF4-FFF2-40B4-BE49-F238E27FC236}">
                    <a16:creationId xmlns:a16="http://schemas.microsoft.com/office/drawing/2014/main" id="{DC8A95A5-B5BE-4314-AE38-FE53240CCF6C}"/>
                  </a:ext>
                </a:extLst>
              </p:cNvPr>
              <p:cNvSpPr/>
              <p:nvPr/>
            </p:nvSpPr>
            <p:spPr>
              <a:xfrm>
                <a:off x="7459033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0" y="1"/>
                    </a:moveTo>
                    <a:lnTo>
                      <a:pt x="0" y="1433"/>
                    </a:lnTo>
                    <a:lnTo>
                      <a:pt x="794" y="1433"/>
                    </a:lnTo>
                    <a:lnTo>
                      <a:pt x="794" y="1914"/>
                    </a:lnTo>
                    <a:lnTo>
                      <a:pt x="1275" y="1914"/>
                    </a:lnTo>
                    <a:lnTo>
                      <a:pt x="1275" y="2395"/>
                    </a:lnTo>
                    <a:lnTo>
                      <a:pt x="1275" y="2804"/>
                    </a:lnTo>
                    <a:lnTo>
                      <a:pt x="1912" y="2804"/>
                    </a:lnTo>
                    <a:lnTo>
                      <a:pt x="1912" y="3344"/>
                    </a:lnTo>
                    <a:lnTo>
                      <a:pt x="2393" y="3344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30">
              <a:extLst>
                <a:ext uri="{FF2B5EF4-FFF2-40B4-BE49-F238E27FC236}">
                  <a16:creationId xmlns:a16="http://schemas.microsoft.com/office/drawing/2014/main" id="{413D4662-BD41-8614-5A34-80477F21F3BF}"/>
                </a:ext>
              </a:extLst>
            </p:cNvPr>
            <p:cNvGrpSpPr/>
            <p:nvPr/>
          </p:nvGrpSpPr>
          <p:grpSpPr>
            <a:xfrm>
              <a:off x="6800489" y="2498131"/>
              <a:ext cx="877869" cy="879750"/>
              <a:chOff x="6800489" y="2499502"/>
              <a:chExt cx="877869" cy="879750"/>
            </a:xfrm>
          </p:grpSpPr>
          <p:sp>
            <p:nvSpPr>
              <p:cNvPr id="4806" name="Google Shape;4806;p30">
                <a:extLst>
                  <a:ext uri="{FF2B5EF4-FFF2-40B4-BE49-F238E27FC236}">
                    <a16:creationId xmlns:a16="http://schemas.microsoft.com/office/drawing/2014/main" id="{9EAACF14-46A9-F004-0CD6-78CB3A59A610}"/>
                  </a:ext>
                </a:extLst>
              </p:cNvPr>
              <p:cNvSpPr/>
              <p:nvPr/>
            </p:nvSpPr>
            <p:spPr>
              <a:xfrm>
                <a:off x="6800489" y="2499502"/>
                <a:ext cx="14663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3825" extrusionOk="0">
                    <a:moveTo>
                      <a:pt x="0" y="0"/>
                    </a:moveTo>
                    <a:lnTo>
                      <a:pt x="0" y="3825"/>
                    </a:lnTo>
                    <a:lnTo>
                      <a:pt x="1925" y="3825"/>
                    </a:lnTo>
                    <a:lnTo>
                      <a:pt x="1925" y="2875"/>
                    </a:lnTo>
                    <a:lnTo>
                      <a:pt x="2887" y="2875"/>
                    </a:lnTo>
                    <a:lnTo>
                      <a:pt x="2887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30">
                <a:extLst>
                  <a:ext uri="{FF2B5EF4-FFF2-40B4-BE49-F238E27FC236}">
                    <a16:creationId xmlns:a16="http://schemas.microsoft.com/office/drawing/2014/main" id="{8BFA74EC-888B-1FDC-C967-DD5BAA2114B2}"/>
                  </a:ext>
                </a:extLst>
              </p:cNvPr>
              <p:cNvSpPr/>
              <p:nvPr/>
            </p:nvSpPr>
            <p:spPr>
              <a:xfrm>
                <a:off x="7532329" y="2499502"/>
                <a:ext cx="14602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3825" extrusionOk="0">
                    <a:moveTo>
                      <a:pt x="1912" y="0"/>
                    </a:moveTo>
                    <a:lnTo>
                      <a:pt x="1912" y="962"/>
                    </a:lnTo>
                    <a:lnTo>
                      <a:pt x="0" y="962"/>
                    </a:lnTo>
                    <a:lnTo>
                      <a:pt x="0" y="2875"/>
                    </a:lnTo>
                    <a:lnTo>
                      <a:pt x="950" y="2875"/>
                    </a:lnTo>
                    <a:lnTo>
                      <a:pt x="950" y="3825"/>
                    </a:lnTo>
                    <a:lnTo>
                      <a:pt x="2874" y="3825"/>
                    </a:lnTo>
                    <a:lnTo>
                      <a:pt x="28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30">
                <a:extLst>
                  <a:ext uri="{FF2B5EF4-FFF2-40B4-BE49-F238E27FC236}">
                    <a16:creationId xmlns:a16="http://schemas.microsoft.com/office/drawing/2014/main" id="{98D40CD9-7C55-E0B4-28B0-A0ABFC97CE39}"/>
                  </a:ext>
                </a:extLst>
              </p:cNvPr>
              <p:cNvSpPr/>
              <p:nvPr/>
            </p:nvSpPr>
            <p:spPr>
              <a:xfrm>
                <a:off x="6906140" y="3324851"/>
                <a:ext cx="105750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082" y="1070"/>
                    </a:lnTo>
                    <a:lnTo>
                      <a:pt x="2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30">
                <a:extLst>
                  <a:ext uri="{FF2B5EF4-FFF2-40B4-BE49-F238E27FC236}">
                    <a16:creationId xmlns:a16="http://schemas.microsoft.com/office/drawing/2014/main" id="{D35DDCBC-EC9D-7BA6-16C5-18E7D5AA8152}"/>
                  </a:ext>
                </a:extLst>
              </p:cNvPr>
              <p:cNvSpPr/>
              <p:nvPr/>
            </p:nvSpPr>
            <p:spPr>
              <a:xfrm>
                <a:off x="7471224" y="3324851"/>
                <a:ext cx="105699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071" extrusionOk="0">
                    <a:moveTo>
                      <a:pt x="1" y="0"/>
                    </a:moveTo>
                    <a:lnTo>
                      <a:pt x="1" y="1070"/>
                    </a:lnTo>
                    <a:lnTo>
                      <a:pt x="2081" y="1070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10" name="Google Shape;4810;p30">
              <a:extLst>
                <a:ext uri="{FF2B5EF4-FFF2-40B4-BE49-F238E27FC236}">
                  <a16:creationId xmlns:a16="http://schemas.microsoft.com/office/drawing/2014/main" id="{8854E729-664A-946D-32B0-F26B87DA0B88}"/>
                </a:ext>
              </a:extLst>
            </p:cNvPr>
            <p:cNvSpPr/>
            <p:nvPr/>
          </p:nvSpPr>
          <p:spPr>
            <a:xfrm>
              <a:off x="7096161" y="2450029"/>
              <a:ext cx="286520" cy="291411"/>
            </a:xfrm>
            <a:custGeom>
              <a:avLst/>
              <a:gdLst/>
              <a:ahLst/>
              <a:cxnLst/>
              <a:rect l="l" t="t" r="r" b="b"/>
              <a:pathLst>
                <a:path w="5641" h="5737" extrusionOk="0">
                  <a:moveTo>
                    <a:pt x="2345" y="1"/>
                  </a:moveTo>
                  <a:lnTo>
                    <a:pt x="2345" y="963"/>
                  </a:lnTo>
                  <a:lnTo>
                    <a:pt x="1925" y="963"/>
                  </a:lnTo>
                  <a:lnTo>
                    <a:pt x="1925" y="1912"/>
                  </a:lnTo>
                  <a:lnTo>
                    <a:pt x="1444" y="1912"/>
                  </a:lnTo>
                  <a:lnTo>
                    <a:pt x="1444" y="2863"/>
                  </a:lnTo>
                  <a:lnTo>
                    <a:pt x="962" y="2863"/>
                  </a:lnTo>
                  <a:lnTo>
                    <a:pt x="962" y="3825"/>
                  </a:lnTo>
                  <a:lnTo>
                    <a:pt x="481" y="3825"/>
                  </a:lnTo>
                  <a:lnTo>
                    <a:pt x="481" y="4775"/>
                  </a:lnTo>
                  <a:lnTo>
                    <a:pt x="0" y="4775"/>
                  </a:lnTo>
                  <a:lnTo>
                    <a:pt x="0" y="5737"/>
                  </a:lnTo>
                  <a:lnTo>
                    <a:pt x="5640" y="5737"/>
                  </a:lnTo>
                  <a:lnTo>
                    <a:pt x="5640" y="4775"/>
                  </a:lnTo>
                  <a:lnTo>
                    <a:pt x="5159" y="4775"/>
                  </a:lnTo>
                  <a:lnTo>
                    <a:pt x="5159" y="3825"/>
                  </a:lnTo>
                  <a:lnTo>
                    <a:pt x="4678" y="3825"/>
                  </a:lnTo>
                  <a:lnTo>
                    <a:pt x="4678" y="2863"/>
                  </a:lnTo>
                  <a:lnTo>
                    <a:pt x="3945" y="2863"/>
                  </a:lnTo>
                  <a:lnTo>
                    <a:pt x="3945" y="1912"/>
                  </a:lnTo>
                  <a:lnTo>
                    <a:pt x="3716" y="1912"/>
                  </a:lnTo>
                  <a:lnTo>
                    <a:pt x="3716" y="963"/>
                  </a:lnTo>
                  <a:lnTo>
                    <a:pt x="3307" y="963"/>
                  </a:lnTo>
                  <a:lnTo>
                    <a:pt x="3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0">
              <a:extLst>
                <a:ext uri="{FF2B5EF4-FFF2-40B4-BE49-F238E27FC236}">
                  <a16:creationId xmlns:a16="http://schemas.microsoft.com/office/drawing/2014/main" id="{4E1C7B37-540C-C523-ABCC-8EAE505E0E3E}"/>
                </a:ext>
              </a:extLst>
            </p:cNvPr>
            <p:cNvSpPr/>
            <p:nvPr/>
          </p:nvSpPr>
          <p:spPr>
            <a:xfrm>
              <a:off x="7102256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0">
              <a:extLst>
                <a:ext uri="{FF2B5EF4-FFF2-40B4-BE49-F238E27FC236}">
                  <a16:creationId xmlns:a16="http://schemas.microsoft.com/office/drawing/2014/main" id="{8DDBD3A2-6E5D-6970-A276-46227DC2CF5B}"/>
                </a:ext>
              </a:extLst>
            </p:cNvPr>
            <p:cNvSpPr/>
            <p:nvPr/>
          </p:nvSpPr>
          <p:spPr>
            <a:xfrm>
              <a:off x="7102256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0">
              <a:extLst>
                <a:ext uri="{FF2B5EF4-FFF2-40B4-BE49-F238E27FC236}">
                  <a16:creationId xmlns:a16="http://schemas.microsoft.com/office/drawing/2014/main" id="{342634DF-BA4B-E588-DEFC-A9140111E83F}"/>
                </a:ext>
              </a:extLst>
            </p:cNvPr>
            <p:cNvSpPr/>
            <p:nvPr/>
          </p:nvSpPr>
          <p:spPr>
            <a:xfrm>
              <a:off x="7329509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0">
              <a:extLst>
                <a:ext uri="{FF2B5EF4-FFF2-40B4-BE49-F238E27FC236}">
                  <a16:creationId xmlns:a16="http://schemas.microsoft.com/office/drawing/2014/main" id="{C11562FF-7B9B-074A-A343-284F14BCC620}"/>
                </a:ext>
              </a:extLst>
            </p:cNvPr>
            <p:cNvSpPr/>
            <p:nvPr/>
          </p:nvSpPr>
          <p:spPr>
            <a:xfrm>
              <a:off x="7329509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0">
              <a:extLst>
                <a:ext uri="{FF2B5EF4-FFF2-40B4-BE49-F238E27FC236}">
                  <a16:creationId xmlns:a16="http://schemas.microsoft.com/office/drawing/2014/main" id="{5E6A8899-4341-091B-FE46-6CF0409756C0}"/>
                </a:ext>
              </a:extLst>
            </p:cNvPr>
            <p:cNvSpPr/>
            <p:nvPr/>
          </p:nvSpPr>
          <p:spPr>
            <a:xfrm>
              <a:off x="7223806" y="2883757"/>
              <a:ext cx="16558" cy="15950"/>
            </a:xfrm>
            <a:custGeom>
              <a:avLst/>
              <a:gdLst/>
              <a:ahLst/>
              <a:cxnLst/>
              <a:rect l="l" t="t" r="r" b="b"/>
              <a:pathLst>
                <a:path w="326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26" y="313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0">
              <a:extLst>
                <a:ext uri="{FF2B5EF4-FFF2-40B4-BE49-F238E27FC236}">
                  <a16:creationId xmlns:a16="http://schemas.microsoft.com/office/drawing/2014/main" id="{AC7EF719-1205-E92D-4DF2-B6B3C9FA6B2D}"/>
                </a:ext>
              </a:extLst>
            </p:cNvPr>
            <p:cNvSpPr/>
            <p:nvPr/>
          </p:nvSpPr>
          <p:spPr>
            <a:xfrm>
              <a:off x="7288569" y="2741382"/>
              <a:ext cx="48304" cy="48357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0" y="1"/>
                  </a:moveTo>
                  <a:lnTo>
                    <a:pt x="0" y="952"/>
                  </a:lnTo>
                  <a:lnTo>
                    <a:pt x="951" y="95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0">
              <a:extLst>
                <a:ext uri="{FF2B5EF4-FFF2-40B4-BE49-F238E27FC236}">
                  <a16:creationId xmlns:a16="http://schemas.microsoft.com/office/drawing/2014/main" id="{AD9D8571-416B-89BE-B57F-2C3634DC8960}"/>
                </a:ext>
              </a:extLst>
            </p:cNvPr>
            <p:cNvSpPr/>
            <p:nvPr/>
          </p:nvSpPr>
          <p:spPr>
            <a:xfrm>
              <a:off x="7240314" y="2883757"/>
              <a:ext cx="16508" cy="15950"/>
            </a:xfrm>
            <a:custGeom>
              <a:avLst/>
              <a:gdLst/>
              <a:ahLst/>
              <a:cxnLst/>
              <a:rect l="l" t="t" r="r" b="b"/>
              <a:pathLst>
                <a:path w="325" h="314" extrusionOk="0">
                  <a:moveTo>
                    <a:pt x="1" y="1"/>
                  </a:moveTo>
                  <a:lnTo>
                    <a:pt x="1" y="313"/>
                  </a:lnTo>
                  <a:lnTo>
                    <a:pt x="325" y="313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8" name="Google Shape;4818;p30">
              <a:extLst>
                <a:ext uri="{FF2B5EF4-FFF2-40B4-BE49-F238E27FC236}">
                  <a16:creationId xmlns:a16="http://schemas.microsoft.com/office/drawing/2014/main" id="{DA022E53-387D-F55A-95C5-1718639BE9CD}"/>
                </a:ext>
              </a:extLst>
            </p:cNvPr>
            <p:cNvGrpSpPr/>
            <p:nvPr/>
          </p:nvGrpSpPr>
          <p:grpSpPr>
            <a:xfrm>
              <a:off x="6751625" y="2401775"/>
              <a:ext cx="975599" cy="1018976"/>
              <a:chOff x="6751625" y="2401775"/>
              <a:chExt cx="975599" cy="1018976"/>
            </a:xfrm>
          </p:grpSpPr>
          <p:sp>
            <p:nvSpPr>
              <p:cNvPr id="4819" name="Google Shape;4819;p30">
                <a:extLst>
                  <a:ext uri="{FF2B5EF4-FFF2-40B4-BE49-F238E27FC236}">
                    <a16:creationId xmlns:a16="http://schemas.microsoft.com/office/drawing/2014/main" id="{CAE17CD7-33E8-ED7B-97E3-712AFF32B02D}"/>
                  </a:ext>
                </a:extLst>
              </p:cNvPr>
              <p:cNvSpPr/>
              <p:nvPr/>
            </p:nvSpPr>
            <p:spPr>
              <a:xfrm>
                <a:off x="6751625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30">
                <a:extLst>
                  <a:ext uri="{FF2B5EF4-FFF2-40B4-BE49-F238E27FC236}">
                    <a16:creationId xmlns:a16="http://schemas.microsoft.com/office/drawing/2014/main" id="{CD7ED3EC-11E7-00C1-46C5-7107227BE2C9}"/>
                  </a:ext>
                </a:extLst>
              </p:cNvPr>
              <p:cNvSpPr/>
              <p:nvPr/>
            </p:nvSpPr>
            <p:spPr>
              <a:xfrm>
                <a:off x="680048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30">
                <a:extLst>
                  <a:ext uri="{FF2B5EF4-FFF2-40B4-BE49-F238E27FC236}">
                    <a16:creationId xmlns:a16="http://schemas.microsoft.com/office/drawing/2014/main" id="{198E3BD2-9AEB-C83F-07B9-9F176F76CDFF}"/>
                  </a:ext>
                </a:extLst>
              </p:cNvPr>
              <p:cNvSpPr/>
              <p:nvPr/>
            </p:nvSpPr>
            <p:spPr>
              <a:xfrm>
                <a:off x="6849353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0">
                <a:extLst>
                  <a:ext uri="{FF2B5EF4-FFF2-40B4-BE49-F238E27FC236}">
                    <a16:creationId xmlns:a16="http://schemas.microsoft.com/office/drawing/2014/main" id="{9D390372-1991-12E5-2D87-CB5C916BC78E}"/>
                  </a:ext>
                </a:extLst>
              </p:cNvPr>
              <p:cNvSpPr/>
              <p:nvPr/>
            </p:nvSpPr>
            <p:spPr>
              <a:xfrm>
                <a:off x="6849353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0">
                <a:extLst>
                  <a:ext uri="{FF2B5EF4-FFF2-40B4-BE49-F238E27FC236}">
                    <a16:creationId xmlns:a16="http://schemas.microsoft.com/office/drawing/2014/main" id="{1DF5C0BA-76AC-1930-81BE-7DCDC6B3D213}"/>
                  </a:ext>
                </a:extLst>
              </p:cNvPr>
              <p:cNvSpPr/>
              <p:nvPr/>
            </p:nvSpPr>
            <p:spPr>
              <a:xfrm>
                <a:off x="6800489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0">
                <a:extLst>
                  <a:ext uri="{FF2B5EF4-FFF2-40B4-BE49-F238E27FC236}">
                    <a16:creationId xmlns:a16="http://schemas.microsoft.com/office/drawing/2014/main" id="{CEB339C6-246A-296E-CB4D-7C78960873E1}"/>
                  </a:ext>
                </a:extLst>
              </p:cNvPr>
              <p:cNvSpPr/>
              <p:nvPr/>
            </p:nvSpPr>
            <p:spPr>
              <a:xfrm>
                <a:off x="6800489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0">
                <a:extLst>
                  <a:ext uri="{FF2B5EF4-FFF2-40B4-BE49-F238E27FC236}">
                    <a16:creationId xmlns:a16="http://schemas.microsoft.com/office/drawing/2014/main" id="{A181DA26-466C-3681-B94E-E8012B69B8E8}"/>
                  </a:ext>
                </a:extLst>
              </p:cNvPr>
              <p:cNvSpPr/>
              <p:nvPr/>
            </p:nvSpPr>
            <p:spPr>
              <a:xfrm>
                <a:off x="6800489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0">
                <a:extLst>
                  <a:ext uri="{FF2B5EF4-FFF2-40B4-BE49-F238E27FC236}">
                    <a16:creationId xmlns:a16="http://schemas.microsoft.com/office/drawing/2014/main" id="{2BE10D42-5019-BF21-E29A-79B3222F9668}"/>
                  </a:ext>
                </a:extLst>
              </p:cNvPr>
              <p:cNvSpPr/>
              <p:nvPr/>
            </p:nvSpPr>
            <p:spPr>
              <a:xfrm>
                <a:off x="6800489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0">
                <a:extLst>
                  <a:ext uri="{FF2B5EF4-FFF2-40B4-BE49-F238E27FC236}">
                    <a16:creationId xmlns:a16="http://schemas.microsoft.com/office/drawing/2014/main" id="{E9A0380A-FBE7-FEAD-A4A1-ABEA62F1B1FE}"/>
                  </a:ext>
                </a:extLst>
              </p:cNvPr>
              <p:cNvSpPr/>
              <p:nvPr/>
            </p:nvSpPr>
            <p:spPr>
              <a:xfrm>
                <a:off x="6849353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0">
                <a:extLst>
                  <a:ext uri="{FF2B5EF4-FFF2-40B4-BE49-F238E27FC236}">
                    <a16:creationId xmlns:a16="http://schemas.microsoft.com/office/drawing/2014/main" id="{76BD3689-BEE1-0DB5-3AEB-D23BFCA35835}"/>
                  </a:ext>
                </a:extLst>
              </p:cNvPr>
              <p:cNvSpPr/>
              <p:nvPr/>
            </p:nvSpPr>
            <p:spPr>
              <a:xfrm>
                <a:off x="6849353" y="286237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0">
                <a:extLst>
                  <a:ext uri="{FF2B5EF4-FFF2-40B4-BE49-F238E27FC236}">
                    <a16:creationId xmlns:a16="http://schemas.microsoft.com/office/drawing/2014/main" id="{428A26F0-D001-F805-C2C5-1B4CE26A34EE}"/>
                  </a:ext>
                </a:extLst>
              </p:cNvPr>
              <p:cNvSpPr/>
              <p:nvPr/>
            </p:nvSpPr>
            <p:spPr>
              <a:xfrm>
                <a:off x="6800489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0">
                <a:extLst>
                  <a:ext uri="{FF2B5EF4-FFF2-40B4-BE49-F238E27FC236}">
                    <a16:creationId xmlns:a16="http://schemas.microsoft.com/office/drawing/2014/main" id="{BC3769E0-F52B-DB5C-CD9C-B8B36D4EB80E}"/>
                  </a:ext>
                </a:extLst>
              </p:cNvPr>
              <p:cNvSpPr/>
              <p:nvPr/>
            </p:nvSpPr>
            <p:spPr>
              <a:xfrm>
                <a:off x="6849353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0">
                <a:extLst>
                  <a:ext uri="{FF2B5EF4-FFF2-40B4-BE49-F238E27FC236}">
                    <a16:creationId xmlns:a16="http://schemas.microsoft.com/office/drawing/2014/main" id="{6A8776E9-EB8A-E0A4-63DA-D5CE79468104}"/>
                  </a:ext>
                </a:extLst>
              </p:cNvPr>
              <p:cNvSpPr/>
              <p:nvPr/>
            </p:nvSpPr>
            <p:spPr>
              <a:xfrm>
                <a:off x="6849353" y="3081041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0">
                <a:extLst>
                  <a:ext uri="{FF2B5EF4-FFF2-40B4-BE49-F238E27FC236}">
                    <a16:creationId xmlns:a16="http://schemas.microsoft.com/office/drawing/2014/main" id="{D2200698-3933-2169-4D5A-64434D24AD64}"/>
                  </a:ext>
                </a:extLst>
              </p:cNvPr>
              <p:cNvSpPr/>
              <p:nvPr/>
            </p:nvSpPr>
            <p:spPr>
              <a:xfrm>
                <a:off x="6849353" y="3129345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0">
                <a:extLst>
                  <a:ext uri="{FF2B5EF4-FFF2-40B4-BE49-F238E27FC236}">
                    <a16:creationId xmlns:a16="http://schemas.microsoft.com/office/drawing/2014/main" id="{3010CC4A-44D4-EF3D-EC49-A52E3F8AF05C}"/>
                  </a:ext>
                </a:extLst>
              </p:cNvPr>
              <p:cNvSpPr/>
              <p:nvPr/>
            </p:nvSpPr>
            <p:spPr>
              <a:xfrm>
                <a:off x="6849353" y="3178209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30">
                <a:extLst>
                  <a:ext uri="{FF2B5EF4-FFF2-40B4-BE49-F238E27FC236}">
                    <a16:creationId xmlns:a16="http://schemas.microsoft.com/office/drawing/2014/main" id="{BD65F936-1CBA-E94F-E82D-2D050FE6B3AF}"/>
                  </a:ext>
                </a:extLst>
              </p:cNvPr>
              <p:cNvSpPr/>
              <p:nvPr/>
            </p:nvSpPr>
            <p:spPr>
              <a:xfrm>
                <a:off x="6849353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30">
                <a:extLst>
                  <a:ext uri="{FF2B5EF4-FFF2-40B4-BE49-F238E27FC236}">
                    <a16:creationId xmlns:a16="http://schemas.microsoft.com/office/drawing/2014/main" id="{BC533779-B72A-55BF-D2B0-BFC78A4C2506}"/>
                  </a:ext>
                </a:extLst>
              </p:cNvPr>
              <p:cNvSpPr/>
              <p:nvPr/>
            </p:nvSpPr>
            <p:spPr>
              <a:xfrm>
                <a:off x="6898217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30">
                <a:extLst>
                  <a:ext uri="{FF2B5EF4-FFF2-40B4-BE49-F238E27FC236}">
                    <a16:creationId xmlns:a16="http://schemas.microsoft.com/office/drawing/2014/main" id="{D0E9D09E-25AB-31DE-A319-F4E194906532}"/>
                  </a:ext>
                </a:extLst>
              </p:cNvPr>
              <p:cNvSpPr/>
              <p:nvPr/>
            </p:nvSpPr>
            <p:spPr>
              <a:xfrm>
                <a:off x="685727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30">
                <a:extLst>
                  <a:ext uri="{FF2B5EF4-FFF2-40B4-BE49-F238E27FC236}">
                    <a16:creationId xmlns:a16="http://schemas.microsoft.com/office/drawing/2014/main" id="{4C41DD49-D337-705F-7806-D607F523167F}"/>
                  </a:ext>
                </a:extLst>
              </p:cNvPr>
              <p:cNvSpPr/>
              <p:nvPr/>
            </p:nvSpPr>
            <p:spPr>
              <a:xfrm>
                <a:off x="685727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30">
                <a:extLst>
                  <a:ext uri="{FF2B5EF4-FFF2-40B4-BE49-F238E27FC236}">
                    <a16:creationId xmlns:a16="http://schemas.microsoft.com/office/drawing/2014/main" id="{DA8D9EA7-4DA6-629C-6D74-38764B6BEE05}"/>
                  </a:ext>
                </a:extLst>
              </p:cNvPr>
              <p:cNvSpPr/>
              <p:nvPr/>
            </p:nvSpPr>
            <p:spPr>
              <a:xfrm>
                <a:off x="690614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30">
                <a:extLst>
                  <a:ext uri="{FF2B5EF4-FFF2-40B4-BE49-F238E27FC236}">
                    <a16:creationId xmlns:a16="http://schemas.microsoft.com/office/drawing/2014/main" id="{6039C4B5-097D-EA33-C776-5F619E63125C}"/>
                  </a:ext>
                </a:extLst>
              </p:cNvPr>
              <p:cNvSpPr/>
              <p:nvPr/>
            </p:nvSpPr>
            <p:spPr>
              <a:xfrm>
                <a:off x="6955004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30">
                <a:extLst>
                  <a:ext uri="{FF2B5EF4-FFF2-40B4-BE49-F238E27FC236}">
                    <a16:creationId xmlns:a16="http://schemas.microsoft.com/office/drawing/2014/main" id="{97384716-C54C-9EDC-78C9-9205D6A051B5}"/>
                  </a:ext>
                </a:extLst>
              </p:cNvPr>
              <p:cNvSpPr/>
              <p:nvPr/>
            </p:nvSpPr>
            <p:spPr>
              <a:xfrm>
                <a:off x="7003868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30">
                <a:extLst>
                  <a:ext uri="{FF2B5EF4-FFF2-40B4-BE49-F238E27FC236}">
                    <a16:creationId xmlns:a16="http://schemas.microsoft.com/office/drawing/2014/main" id="{EA8566AD-48E1-DCDE-4694-0E454EBAF2C6}"/>
                  </a:ext>
                </a:extLst>
              </p:cNvPr>
              <p:cNvSpPr/>
              <p:nvPr/>
            </p:nvSpPr>
            <p:spPr>
              <a:xfrm>
                <a:off x="7052732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30">
                <a:extLst>
                  <a:ext uri="{FF2B5EF4-FFF2-40B4-BE49-F238E27FC236}">
                    <a16:creationId xmlns:a16="http://schemas.microsoft.com/office/drawing/2014/main" id="{F89069DE-7E39-B660-5591-FE10551FC77C}"/>
                  </a:ext>
                </a:extLst>
              </p:cNvPr>
              <p:cNvSpPr/>
              <p:nvPr/>
            </p:nvSpPr>
            <p:spPr>
              <a:xfrm>
                <a:off x="7003868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30">
                <a:extLst>
                  <a:ext uri="{FF2B5EF4-FFF2-40B4-BE49-F238E27FC236}">
                    <a16:creationId xmlns:a16="http://schemas.microsoft.com/office/drawing/2014/main" id="{6AF6EE29-9451-8D6C-55BE-F70605A64716}"/>
                  </a:ext>
                </a:extLst>
              </p:cNvPr>
              <p:cNvSpPr/>
              <p:nvPr/>
            </p:nvSpPr>
            <p:spPr>
              <a:xfrm>
                <a:off x="7052732" y="3323632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30">
                <a:extLst>
                  <a:ext uri="{FF2B5EF4-FFF2-40B4-BE49-F238E27FC236}">
                    <a16:creationId xmlns:a16="http://schemas.microsoft.com/office/drawing/2014/main" id="{28BA0044-EA11-A860-BCDF-9B78D01AE01F}"/>
                  </a:ext>
                </a:extLst>
              </p:cNvPr>
              <p:cNvSpPr/>
              <p:nvPr/>
            </p:nvSpPr>
            <p:spPr>
              <a:xfrm>
                <a:off x="7003868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30">
                <a:extLst>
                  <a:ext uri="{FF2B5EF4-FFF2-40B4-BE49-F238E27FC236}">
                    <a16:creationId xmlns:a16="http://schemas.microsoft.com/office/drawing/2014/main" id="{8734EFF5-FEF3-B90A-59F9-CCFE18EF6E15}"/>
                  </a:ext>
                </a:extLst>
              </p:cNvPr>
              <p:cNvSpPr/>
              <p:nvPr/>
            </p:nvSpPr>
            <p:spPr>
              <a:xfrm>
                <a:off x="6955004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0">
                <a:extLst>
                  <a:ext uri="{FF2B5EF4-FFF2-40B4-BE49-F238E27FC236}">
                    <a16:creationId xmlns:a16="http://schemas.microsoft.com/office/drawing/2014/main" id="{AC68C6DB-869C-EF7B-ECEC-3D22BC129CB8}"/>
                  </a:ext>
                </a:extLst>
              </p:cNvPr>
              <p:cNvSpPr/>
              <p:nvPr/>
            </p:nvSpPr>
            <p:spPr>
              <a:xfrm>
                <a:off x="7101647" y="3153777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0">
                <a:extLst>
                  <a:ext uri="{FF2B5EF4-FFF2-40B4-BE49-F238E27FC236}">
                    <a16:creationId xmlns:a16="http://schemas.microsoft.com/office/drawing/2014/main" id="{FF6AF13C-83C9-8017-8C51-505CFBB63E9A}"/>
                  </a:ext>
                </a:extLst>
              </p:cNvPr>
              <p:cNvSpPr/>
              <p:nvPr/>
            </p:nvSpPr>
            <p:spPr>
              <a:xfrm>
                <a:off x="7101647" y="3104914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0">
                <a:extLst>
                  <a:ext uri="{FF2B5EF4-FFF2-40B4-BE49-F238E27FC236}">
                    <a16:creationId xmlns:a16="http://schemas.microsoft.com/office/drawing/2014/main" id="{2D0152B9-A539-68AE-694F-7DA3A5DB0CF7}"/>
                  </a:ext>
                </a:extLst>
              </p:cNvPr>
              <p:cNvSpPr/>
              <p:nvPr/>
            </p:nvSpPr>
            <p:spPr>
              <a:xfrm>
                <a:off x="7052732" y="3056609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0">
                <a:extLst>
                  <a:ext uri="{FF2B5EF4-FFF2-40B4-BE49-F238E27FC236}">
                    <a16:creationId xmlns:a16="http://schemas.microsoft.com/office/drawing/2014/main" id="{9B1C591B-440D-3EC5-4DB6-75A9099CEA1F}"/>
                  </a:ext>
                </a:extLst>
              </p:cNvPr>
              <p:cNvSpPr/>
              <p:nvPr/>
            </p:nvSpPr>
            <p:spPr>
              <a:xfrm>
                <a:off x="6898217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0">
                <a:extLst>
                  <a:ext uri="{FF2B5EF4-FFF2-40B4-BE49-F238E27FC236}">
                    <a16:creationId xmlns:a16="http://schemas.microsoft.com/office/drawing/2014/main" id="{817B3935-A721-4148-E251-C16A16241D1F}"/>
                  </a:ext>
                </a:extLst>
              </p:cNvPr>
              <p:cNvSpPr/>
              <p:nvPr/>
            </p:nvSpPr>
            <p:spPr>
              <a:xfrm>
                <a:off x="6947080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0">
                <a:extLst>
                  <a:ext uri="{FF2B5EF4-FFF2-40B4-BE49-F238E27FC236}">
                    <a16:creationId xmlns:a16="http://schemas.microsoft.com/office/drawing/2014/main" id="{8C14F583-AA7D-0C83-14CA-D46E9C08F2D3}"/>
                  </a:ext>
                </a:extLst>
              </p:cNvPr>
              <p:cNvSpPr/>
              <p:nvPr/>
            </p:nvSpPr>
            <p:spPr>
              <a:xfrm>
                <a:off x="7052732" y="3202031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30">
                <a:extLst>
                  <a:ext uri="{FF2B5EF4-FFF2-40B4-BE49-F238E27FC236}">
                    <a16:creationId xmlns:a16="http://schemas.microsoft.com/office/drawing/2014/main" id="{DB140634-C989-AF11-6A05-18509EF3F682}"/>
                  </a:ext>
                </a:extLst>
              </p:cNvPr>
              <p:cNvSpPr/>
              <p:nvPr/>
            </p:nvSpPr>
            <p:spPr>
              <a:xfrm>
                <a:off x="7101647" y="3372495"/>
                <a:ext cx="4830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30">
                <a:extLst>
                  <a:ext uri="{FF2B5EF4-FFF2-40B4-BE49-F238E27FC236}">
                    <a16:creationId xmlns:a16="http://schemas.microsoft.com/office/drawing/2014/main" id="{ED1475BE-BD97-DECD-F38A-A86F85F32F50}"/>
                  </a:ext>
                </a:extLst>
              </p:cNvPr>
              <p:cNvSpPr/>
              <p:nvPr/>
            </p:nvSpPr>
            <p:spPr>
              <a:xfrm>
                <a:off x="714990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30">
                <a:extLst>
                  <a:ext uri="{FF2B5EF4-FFF2-40B4-BE49-F238E27FC236}">
                    <a16:creationId xmlns:a16="http://schemas.microsoft.com/office/drawing/2014/main" id="{79D11C94-2761-E01F-6E68-DDBD5C967289}"/>
                  </a:ext>
                </a:extLst>
              </p:cNvPr>
              <p:cNvSpPr/>
              <p:nvPr/>
            </p:nvSpPr>
            <p:spPr>
              <a:xfrm>
                <a:off x="7198765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30">
                <a:extLst>
                  <a:ext uri="{FF2B5EF4-FFF2-40B4-BE49-F238E27FC236}">
                    <a16:creationId xmlns:a16="http://schemas.microsoft.com/office/drawing/2014/main" id="{4E73BF7B-3A9E-949A-F39E-17B710B72004}"/>
                  </a:ext>
                </a:extLst>
              </p:cNvPr>
              <p:cNvSpPr/>
              <p:nvPr/>
            </p:nvSpPr>
            <p:spPr>
              <a:xfrm>
                <a:off x="6898217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30">
                <a:extLst>
                  <a:ext uri="{FF2B5EF4-FFF2-40B4-BE49-F238E27FC236}">
                    <a16:creationId xmlns:a16="http://schemas.microsoft.com/office/drawing/2014/main" id="{894C4CBC-60B1-CCCE-3C53-009B3B92D96D}"/>
                  </a:ext>
                </a:extLst>
              </p:cNvPr>
              <p:cNvSpPr/>
              <p:nvPr/>
            </p:nvSpPr>
            <p:spPr>
              <a:xfrm>
                <a:off x="689821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30">
                <a:extLst>
                  <a:ext uri="{FF2B5EF4-FFF2-40B4-BE49-F238E27FC236}">
                    <a16:creationId xmlns:a16="http://schemas.microsoft.com/office/drawing/2014/main" id="{2631DA44-2BF2-5DD5-5727-D88F210CC4EB}"/>
                  </a:ext>
                </a:extLst>
              </p:cNvPr>
              <p:cNvSpPr/>
              <p:nvPr/>
            </p:nvSpPr>
            <p:spPr>
              <a:xfrm>
                <a:off x="6947080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30">
                <a:extLst>
                  <a:ext uri="{FF2B5EF4-FFF2-40B4-BE49-F238E27FC236}">
                    <a16:creationId xmlns:a16="http://schemas.microsoft.com/office/drawing/2014/main" id="{6B47FF7C-7168-3305-4CC0-53FB577F3B55}"/>
                  </a:ext>
                </a:extLst>
              </p:cNvPr>
              <p:cNvSpPr/>
              <p:nvPr/>
            </p:nvSpPr>
            <p:spPr>
              <a:xfrm>
                <a:off x="6947080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30">
                <a:extLst>
                  <a:ext uri="{FF2B5EF4-FFF2-40B4-BE49-F238E27FC236}">
                    <a16:creationId xmlns:a16="http://schemas.microsoft.com/office/drawing/2014/main" id="{F221F41F-4A0F-DF93-AEF8-BC8EF6E115B6}"/>
                  </a:ext>
                </a:extLst>
              </p:cNvPr>
              <p:cNvSpPr/>
              <p:nvPr/>
            </p:nvSpPr>
            <p:spPr>
              <a:xfrm>
                <a:off x="6898217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30">
                <a:extLst>
                  <a:ext uri="{FF2B5EF4-FFF2-40B4-BE49-F238E27FC236}">
                    <a16:creationId xmlns:a16="http://schemas.microsoft.com/office/drawing/2014/main" id="{1EDF25FB-CA6A-0B27-E56C-A48B1CF5F927}"/>
                  </a:ext>
                </a:extLst>
              </p:cNvPr>
              <p:cNvSpPr/>
              <p:nvPr/>
            </p:nvSpPr>
            <p:spPr>
              <a:xfrm>
                <a:off x="6849353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30">
                <a:extLst>
                  <a:ext uri="{FF2B5EF4-FFF2-40B4-BE49-F238E27FC236}">
                    <a16:creationId xmlns:a16="http://schemas.microsoft.com/office/drawing/2014/main" id="{0135D4DB-4604-3C2D-B508-365EBCB5AADC}"/>
                  </a:ext>
                </a:extLst>
              </p:cNvPr>
              <p:cNvSpPr/>
              <p:nvPr/>
            </p:nvSpPr>
            <p:spPr>
              <a:xfrm>
                <a:off x="675162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30">
                <a:extLst>
                  <a:ext uri="{FF2B5EF4-FFF2-40B4-BE49-F238E27FC236}">
                    <a16:creationId xmlns:a16="http://schemas.microsoft.com/office/drawing/2014/main" id="{D5C210BC-4210-90D3-0BF5-BEA15FAF31D0}"/>
                  </a:ext>
                </a:extLst>
              </p:cNvPr>
              <p:cNvSpPr/>
              <p:nvPr/>
            </p:nvSpPr>
            <p:spPr>
              <a:xfrm>
                <a:off x="675162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30">
                <a:extLst>
                  <a:ext uri="{FF2B5EF4-FFF2-40B4-BE49-F238E27FC236}">
                    <a16:creationId xmlns:a16="http://schemas.microsoft.com/office/drawing/2014/main" id="{AA468F08-6F21-AD71-A90D-6867A602601E}"/>
                  </a:ext>
                </a:extLst>
              </p:cNvPr>
              <p:cNvSpPr/>
              <p:nvPr/>
            </p:nvSpPr>
            <p:spPr>
              <a:xfrm>
                <a:off x="680048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30">
                <a:extLst>
                  <a:ext uri="{FF2B5EF4-FFF2-40B4-BE49-F238E27FC236}">
                    <a16:creationId xmlns:a16="http://schemas.microsoft.com/office/drawing/2014/main" id="{2E7D62A6-DCC6-F197-4038-CA3D2F9E5438}"/>
                  </a:ext>
                </a:extLst>
              </p:cNvPr>
              <p:cNvSpPr/>
              <p:nvPr/>
            </p:nvSpPr>
            <p:spPr>
              <a:xfrm>
                <a:off x="6849353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30">
                <a:extLst>
                  <a:ext uri="{FF2B5EF4-FFF2-40B4-BE49-F238E27FC236}">
                    <a16:creationId xmlns:a16="http://schemas.microsoft.com/office/drawing/2014/main" id="{860F88A8-4DA5-4799-A218-514EE217DBC5}"/>
                  </a:ext>
                </a:extLst>
              </p:cNvPr>
              <p:cNvSpPr/>
              <p:nvPr/>
            </p:nvSpPr>
            <p:spPr>
              <a:xfrm>
                <a:off x="6898217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30">
                <a:extLst>
                  <a:ext uri="{FF2B5EF4-FFF2-40B4-BE49-F238E27FC236}">
                    <a16:creationId xmlns:a16="http://schemas.microsoft.com/office/drawing/2014/main" id="{D9B46D75-B79A-4E95-48B4-A000DB735E07}"/>
                  </a:ext>
                </a:extLst>
              </p:cNvPr>
              <p:cNvSpPr/>
              <p:nvPr/>
            </p:nvSpPr>
            <p:spPr>
              <a:xfrm>
                <a:off x="6947080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30">
                <a:extLst>
                  <a:ext uri="{FF2B5EF4-FFF2-40B4-BE49-F238E27FC236}">
                    <a16:creationId xmlns:a16="http://schemas.microsoft.com/office/drawing/2014/main" id="{EE8743C5-6BCA-1C6B-B4E2-EF11125B73DF}"/>
                  </a:ext>
                </a:extLst>
              </p:cNvPr>
              <p:cNvSpPr/>
              <p:nvPr/>
            </p:nvSpPr>
            <p:spPr>
              <a:xfrm>
                <a:off x="6995944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30">
                <a:extLst>
                  <a:ext uri="{FF2B5EF4-FFF2-40B4-BE49-F238E27FC236}">
                    <a16:creationId xmlns:a16="http://schemas.microsoft.com/office/drawing/2014/main" id="{8802778C-A949-E18D-2578-FDBAAAE2C6C7}"/>
                  </a:ext>
                </a:extLst>
              </p:cNvPr>
              <p:cNvSpPr/>
              <p:nvPr/>
            </p:nvSpPr>
            <p:spPr>
              <a:xfrm>
                <a:off x="6995944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0">
                <a:extLst>
                  <a:ext uri="{FF2B5EF4-FFF2-40B4-BE49-F238E27FC236}">
                    <a16:creationId xmlns:a16="http://schemas.microsoft.com/office/drawing/2014/main" id="{71E0E68E-8BCA-68E8-EC63-6EBF204EEE06}"/>
                  </a:ext>
                </a:extLst>
              </p:cNvPr>
              <p:cNvSpPr/>
              <p:nvPr/>
            </p:nvSpPr>
            <p:spPr>
              <a:xfrm>
                <a:off x="704419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0">
                <a:extLst>
                  <a:ext uri="{FF2B5EF4-FFF2-40B4-BE49-F238E27FC236}">
                    <a16:creationId xmlns:a16="http://schemas.microsoft.com/office/drawing/2014/main" id="{48E1790A-7B58-DCFE-52B5-F832E349A282}"/>
                  </a:ext>
                </a:extLst>
              </p:cNvPr>
              <p:cNvSpPr/>
              <p:nvPr/>
            </p:nvSpPr>
            <p:spPr>
              <a:xfrm>
                <a:off x="704419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0">
                <a:extLst>
                  <a:ext uri="{FF2B5EF4-FFF2-40B4-BE49-F238E27FC236}">
                    <a16:creationId xmlns:a16="http://schemas.microsoft.com/office/drawing/2014/main" id="{B66EC0C5-67BD-798A-F860-1C99E39A7751}"/>
                  </a:ext>
                </a:extLst>
              </p:cNvPr>
              <p:cNvSpPr/>
              <p:nvPr/>
            </p:nvSpPr>
            <p:spPr>
              <a:xfrm>
                <a:off x="7044199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0">
                <a:extLst>
                  <a:ext uri="{FF2B5EF4-FFF2-40B4-BE49-F238E27FC236}">
                    <a16:creationId xmlns:a16="http://schemas.microsoft.com/office/drawing/2014/main" id="{81F6A9F3-F08C-9ACE-101F-0D9AE9D1C611}"/>
                  </a:ext>
                </a:extLst>
              </p:cNvPr>
              <p:cNvSpPr/>
              <p:nvPr/>
            </p:nvSpPr>
            <p:spPr>
              <a:xfrm>
                <a:off x="7093062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0">
                <a:extLst>
                  <a:ext uri="{FF2B5EF4-FFF2-40B4-BE49-F238E27FC236}">
                    <a16:creationId xmlns:a16="http://schemas.microsoft.com/office/drawing/2014/main" id="{A9FE4A23-B013-5AE0-303C-BB81AAB9C5BF}"/>
                  </a:ext>
                </a:extLst>
              </p:cNvPr>
              <p:cNvSpPr/>
              <p:nvPr/>
            </p:nvSpPr>
            <p:spPr>
              <a:xfrm>
                <a:off x="7093062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30">
                <a:extLst>
                  <a:ext uri="{FF2B5EF4-FFF2-40B4-BE49-F238E27FC236}">
                    <a16:creationId xmlns:a16="http://schemas.microsoft.com/office/drawing/2014/main" id="{D55FA1C7-D9D8-D0FC-C602-D5984F80F685}"/>
                  </a:ext>
                </a:extLst>
              </p:cNvPr>
              <p:cNvSpPr/>
              <p:nvPr/>
            </p:nvSpPr>
            <p:spPr>
              <a:xfrm>
                <a:off x="7047856" y="2692519"/>
                <a:ext cx="4835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30">
                <a:extLst>
                  <a:ext uri="{FF2B5EF4-FFF2-40B4-BE49-F238E27FC236}">
                    <a16:creationId xmlns:a16="http://schemas.microsoft.com/office/drawing/2014/main" id="{B8FC5297-2391-8A11-4164-EF41D9252F55}"/>
                  </a:ext>
                </a:extLst>
              </p:cNvPr>
              <p:cNvSpPr/>
              <p:nvPr/>
            </p:nvSpPr>
            <p:spPr>
              <a:xfrm>
                <a:off x="7072288" y="264431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30">
                <a:extLst>
                  <a:ext uri="{FF2B5EF4-FFF2-40B4-BE49-F238E27FC236}">
                    <a16:creationId xmlns:a16="http://schemas.microsoft.com/office/drawing/2014/main" id="{3DE8A65E-AA22-C014-6417-8B7A73460CED}"/>
                  </a:ext>
                </a:extLst>
              </p:cNvPr>
              <p:cNvSpPr/>
              <p:nvPr/>
            </p:nvSpPr>
            <p:spPr>
              <a:xfrm>
                <a:off x="709616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30">
                <a:extLst>
                  <a:ext uri="{FF2B5EF4-FFF2-40B4-BE49-F238E27FC236}">
                    <a16:creationId xmlns:a16="http://schemas.microsoft.com/office/drawing/2014/main" id="{A065A34C-9410-4408-020A-703E88168CC2}"/>
                  </a:ext>
                </a:extLst>
              </p:cNvPr>
              <p:cNvSpPr/>
              <p:nvPr/>
            </p:nvSpPr>
            <p:spPr>
              <a:xfrm>
                <a:off x="712059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30">
                <a:extLst>
                  <a:ext uri="{FF2B5EF4-FFF2-40B4-BE49-F238E27FC236}">
                    <a16:creationId xmlns:a16="http://schemas.microsoft.com/office/drawing/2014/main" id="{66318C16-A476-4F74-69DB-2F38715267AC}"/>
                  </a:ext>
                </a:extLst>
              </p:cNvPr>
              <p:cNvSpPr/>
              <p:nvPr/>
            </p:nvSpPr>
            <p:spPr>
              <a:xfrm>
                <a:off x="71450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30">
                <a:extLst>
                  <a:ext uri="{FF2B5EF4-FFF2-40B4-BE49-F238E27FC236}">
                    <a16:creationId xmlns:a16="http://schemas.microsoft.com/office/drawing/2014/main" id="{62706B69-869D-19F1-AB65-6A3536069363}"/>
                  </a:ext>
                </a:extLst>
              </p:cNvPr>
              <p:cNvSpPr/>
              <p:nvPr/>
            </p:nvSpPr>
            <p:spPr>
              <a:xfrm>
                <a:off x="7166358" y="2450029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30">
                <a:extLst>
                  <a:ext uri="{FF2B5EF4-FFF2-40B4-BE49-F238E27FC236}">
                    <a16:creationId xmlns:a16="http://schemas.microsoft.com/office/drawing/2014/main" id="{1F00C61A-06B3-823F-A547-0BDF0AEE2B6E}"/>
                  </a:ext>
                </a:extLst>
              </p:cNvPr>
              <p:cNvSpPr/>
              <p:nvPr/>
            </p:nvSpPr>
            <p:spPr>
              <a:xfrm>
                <a:off x="7190790" y="2401775"/>
                <a:ext cx="4896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30">
                <a:extLst>
                  <a:ext uri="{FF2B5EF4-FFF2-40B4-BE49-F238E27FC236}">
                    <a16:creationId xmlns:a16="http://schemas.microsoft.com/office/drawing/2014/main" id="{11C465BC-B2CC-2250-AB41-629528DB3EA0}"/>
                  </a:ext>
                </a:extLst>
              </p:cNvPr>
              <p:cNvSpPr/>
              <p:nvPr/>
            </p:nvSpPr>
            <p:spPr>
              <a:xfrm>
                <a:off x="7141926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30">
                <a:extLst>
                  <a:ext uri="{FF2B5EF4-FFF2-40B4-BE49-F238E27FC236}">
                    <a16:creationId xmlns:a16="http://schemas.microsoft.com/office/drawing/2014/main" id="{3353CB76-E200-BFD4-0CAA-A42BB98F47FD}"/>
                  </a:ext>
                </a:extLst>
              </p:cNvPr>
              <p:cNvSpPr/>
              <p:nvPr/>
            </p:nvSpPr>
            <p:spPr>
              <a:xfrm>
                <a:off x="7190790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30">
                <a:extLst>
                  <a:ext uri="{FF2B5EF4-FFF2-40B4-BE49-F238E27FC236}">
                    <a16:creationId xmlns:a16="http://schemas.microsoft.com/office/drawing/2014/main" id="{E4DB94AF-052D-B109-6C2D-05D879548FB2}"/>
                  </a:ext>
                </a:extLst>
              </p:cNvPr>
              <p:cNvSpPr/>
              <p:nvPr/>
            </p:nvSpPr>
            <p:spPr>
              <a:xfrm>
                <a:off x="729654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30">
                <a:extLst>
                  <a:ext uri="{FF2B5EF4-FFF2-40B4-BE49-F238E27FC236}">
                    <a16:creationId xmlns:a16="http://schemas.microsoft.com/office/drawing/2014/main" id="{536F2CEF-F641-566A-35F2-634AD53593C4}"/>
                  </a:ext>
                </a:extLst>
              </p:cNvPr>
              <p:cNvSpPr/>
              <p:nvPr/>
            </p:nvSpPr>
            <p:spPr>
              <a:xfrm>
                <a:off x="738263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30">
                <a:extLst>
                  <a:ext uri="{FF2B5EF4-FFF2-40B4-BE49-F238E27FC236}">
                    <a16:creationId xmlns:a16="http://schemas.microsoft.com/office/drawing/2014/main" id="{27B2B475-55FD-3CAD-1B91-A7D717DD6D3D}"/>
                  </a:ext>
                </a:extLst>
              </p:cNvPr>
              <p:cNvSpPr/>
              <p:nvPr/>
            </p:nvSpPr>
            <p:spPr>
              <a:xfrm>
                <a:off x="735820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30">
                <a:extLst>
                  <a:ext uri="{FF2B5EF4-FFF2-40B4-BE49-F238E27FC236}">
                    <a16:creationId xmlns:a16="http://schemas.microsoft.com/office/drawing/2014/main" id="{41BA559E-18B2-8685-81E8-E343A25AE36D}"/>
                  </a:ext>
                </a:extLst>
              </p:cNvPr>
              <p:cNvSpPr/>
              <p:nvPr/>
            </p:nvSpPr>
            <p:spPr>
              <a:xfrm>
                <a:off x="733377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30">
                <a:extLst>
                  <a:ext uri="{FF2B5EF4-FFF2-40B4-BE49-F238E27FC236}">
                    <a16:creationId xmlns:a16="http://schemas.microsoft.com/office/drawing/2014/main" id="{75DD2D0C-2DA3-7ABC-8FCD-C0DCC104C7C5}"/>
                  </a:ext>
                </a:extLst>
              </p:cNvPr>
              <p:cNvSpPr/>
              <p:nvPr/>
            </p:nvSpPr>
            <p:spPr>
              <a:xfrm>
                <a:off x="7284912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0">
                <a:extLst>
                  <a:ext uri="{FF2B5EF4-FFF2-40B4-BE49-F238E27FC236}">
                    <a16:creationId xmlns:a16="http://schemas.microsoft.com/office/drawing/2014/main" id="{B806888C-C9AC-18AC-785C-9D71BBE9EF58}"/>
                  </a:ext>
                </a:extLst>
              </p:cNvPr>
              <p:cNvSpPr/>
              <p:nvPr/>
            </p:nvSpPr>
            <p:spPr>
              <a:xfrm>
                <a:off x="7264137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0">
                <a:extLst>
                  <a:ext uri="{FF2B5EF4-FFF2-40B4-BE49-F238E27FC236}">
                    <a16:creationId xmlns:a16="http://schemas.microsoft.com/office/drawing/2014/main" id="{C9CB9510-20D2-AC1B-E62A-942DEF172B5A}"/>
                  </a:ext>
                </a:extLst>
              </p:cNvPr>
              <p:cNvSpPr/>
              <p:nvPr/>
            </p:nvSpPr>
            <p:spPr>
              <a:xfrm>
                <a:off x="7239705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0">
                <a:extLst>
                  <a:ext uri="{FF2B5EF4-FFF2-40B4-BE49-F238E27FC236}">
                    <a16:creationId xmlns:a16="http://schemas.microsoft.com/office/drawing/2014/main" id="{C3407BE2-E0CB-8A3F-3F0F-B9C6DC411561}"/>
                  </a:ext>
                </a:extLst>
              </p:cNvPr>
              <p:cNvSpPr/>
              <p:nvPr/>
            </p:nvSpPr>
            <p:spPr>
              <a:xfrm>
                <a:off x="7336823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0">
                <a:extLst>
                  <a:ext uri="{FF2B5EF4-FFF2-40B4-BE49-F238E27FC236}">
                    <a16:creationId xmlns:a16="http://schemas.microsoft.com/office/drawing/2014/main" id="{5D3992AD-4486-3844-BC03-EF6EBBD3EEB7}"/>
                  </a:ext>
                </a:extLst>
              </p:cNvPr>
              <p:cNvSpPr/>
              <p:nvPr/>
            </p:nvSpPr>
            <p:spPr>
              <a:xfrm>
                <a:off x="7239705" y="2741382"/>
                <a:ext cx="79442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51" y="952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0">
                <a:extLst>
                  <a:ext uri="{FF2B5EF4-FFF2-40B4-BE49-F238E27FC236}">
                    <a16:creationId xmlns:a16="http://schemas.microsoft.com/office/drawing/2014/main" id="{A5D6954D-07FE-2F33-DCA7-4E089D12E0C4}"/>
                  </a:ext>
                </a:extLst>
              </p:cNvPr>
              <p:cNvSpPr/>
              <p:nvPr/>
            </p:nvSpPr>
            <p:spPr>
              <a:xfrm>
                <a:off x="67516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0">
                <a:extLst>
                  <a:ext uri="{FF2B5EF4-FFF2-40B4-BE49-F238E27FC236}">
                    <a16:creationId xmlns:a16="http://schemas.microsoft.com/office/drawing/2014/main" id="{3122F3CC-ED91-EE08-5584-3BB39D3C4BD4}"/>
                  </a:ext>
                </a:extLst>
              </p:cNvPr>
              <p:cNvSpPr/>
              <p:nvPr/>
            </p:nvSpPr>
            <p:spPr>
              <a:xfrm>
                <a:off x="7678311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0">
                <a:extLst>
                  <a:ext uri="{FF2B5EF4-FFF2-40B4-BE49-F238E27FC236}">
                    <a16:creationId xmlns:a16="http://schemas.microsoft.com/office/drawing/2014/main" id="{4B2C5B80-FB1B-7740-F689-09F4A0351965}"/>
                  </a:ext>
                </a:extLst>
              </p:cNvPr>
              <p:cNvSpPr/>
              <p:nvPr/>
            </p:nvSpPr>
            <p:spPr>
              <a:xfrm>
                <a:off x="7629447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0">
                <a:extLst>
                  <a:ext uri="{FF2B5EF4-FFF2-40B4-BE49-F238E27FC236}">
                    <a16:creationId xmlns:a16="http://schemas.microsoft.com/office/drawing/2014/main" id="{EEA20C07-8FFA-71D4-5403-731C1EC39A9C}"/>
                  </a:ext>
                </a:extLst>
              </p:cNvPr>
              <p:cNvSpPr/>
              <p:nvPr/>
            </p:nvSpPr>
            <p:spPr>
              <a:xfrm>
                <a:off x="7581193" y="269251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0">
                <a:extLst>
                  <a:ext uri="{FF2B5EF4-FFF2-40B4-BE49-F238E27FC236}">
                    <a16:creationId xmlns:a16="http://schemas.microsoft.com/office/drawing/2014/main" id="{9C6CD96C-4E56-BD72-2261-42BF9C0094FC}"/>
                  </a:ext>
                </a:extLst>
              </p:cNvPr>
              <p:cNvSpPr/>
              <p:nvPr/>
            </p:nvSpPr>
            <p:spPr>
              <a:xfrm>
                <a:off x="7581193" y="2741382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0">
                <a:extLst>
                  <a:ext uri="{FF2B5EF4-FFF2-40B4-BE49-F238E27FC236}">
                    <a16:creationId xmlns:a16="http://schemas.microsoft.com/office/drawing/2014/main" id="{4DACFE15-C457-9B11-DD67-8CDB0DB1CA62}"/>
                  </a:ext>
                </a:extLst>
              </p:cNvPr>
              <p:cNvSpPr/>
              <p:nvPr/>
            </p:nvSpPr>
            <p:spPr>
              <a:xfrm>
                <a:off x="7629447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0">
                <a:extLst>
                  <a:ext uri="{FF2B5EF4-FFF2-40B4-BE49-F238E27FC236}">
                    <a16:creationId xmlns:a16="http://schemas.microsoft.com/office/drawing/2014/main" id="{CF49BBF2-CAC9-F2E0-D4E7-97A0567F2BDC}"/>
                  </a:ext>
                </a:extLst>
              </p:cNvPr>
              <p:cNvSpPr/>
              <p:nvPr/>
            </p:nvSpPr>
            <p:spPr>
              <a:xfrm>
                <a:off x="7629447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0">
                <a:extLst>
                  <a:ext uri="{FF2B5EF4-FFF2-40B4-BE49-F238E27FC236}">
                    <a16:creationId xmlns:a16="http://schemas.microsoft.com/office/drawing/2014/main" id="{CF05BE3E-0EC2-E9EF-35B7-573658AC33D6}"/>
                  </a:ext>
                </a:extLst>
              </p:cNvPr>
              <p:cNvSpPr/>
              <p:nvPr/>
            </p:nvSpPr>
            <p:spPr>
              <a:xfrm>
                <a:off x="7629447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0">
                <a:extLst>
                  <a:ext uri="{FF2B5EF4-FFF2-40B4-BE49-F238E27FC236}">
                    <a16:creationId xmlns:a16="http://schemas.microsoft.com/office/drawing/2014/main" id="{1B136E66-4F6F-38F6-B6ED-9A7FCC0AF7DE}"/>
                  </a:ext>
                </a:extLst>
              </p:cNvPr>
              <p:cNvSpPr/>
              <p:nvPr/>
            </p:nvSpPr>
            <p:spPr>
              <a:xfrm>
                <a:off x="7629447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0">
                <a:extLst>
                  <a:ext uri="{FF2B5EF4-FFF2-40B4-BE49-F238E27FC236}">
                    <a16:creationId xmlns:a16="http://schemas.microsoft.com/office/drawing/2014/main" id="{C5B27F4C-E7F1-73EE-F0C7-F7D00E9FA0C0}"/>
                  </a:ext>
                </a:extLst>
              </p:cNvPr>
              <p:cNvSpPr/>
              <p:nvPr/>
            </p:nvSpPr>
            <p:spPr>
              <a:xfrm>
                <a:off x="7581193" y="2935110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0">
                <a:extLst>
                  <a:ext uri="{FF2B5EF4-FFF2-40B4-BE49-F238E27FC236}">
                    <a16:creationId xmlns:a16="http://schemas.microsoft.com/office/drawing/2014/main" id="{61D446EC-9730-3A44-D55C-9A6081D17321}"/>
                  </a:ext>
                </a:extLst>
              </p:cNvPr>
              <p:cNvSpPr/>
              <p:nvPr/>
            </p:nvSpPr>
            <p:spPr>
              <a:xfrm>
                <a:off x="7581193" y="286237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0">
                <a:extLst>
                  <a:ext uri="{FF2B5EF4-FFF2-40B4-BE49-F238E27FC236}">
                    <a16:creationId xmlns:a16="http://schemas.microsoft.com/office/drawing/2014/main" id="{D8D2E181-AD19-04C0-E7B8-E8EBC273FBA1}"/>
                  </a:ext>
                </a:extLst>
              </p:cNvPr>
              <p:cNvSpPr/>
              <p:nvPr/>
            </p:nvSpPr>
            <p:spPr>
              <a:xfrm>
                <a:off x="7629447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0">
                <a:extLst>
                  <a:ext uri="{FF2B5EF4-FFF2-40B4-BE49-F238E27FC236}">
                    <a16:creationId xmlns:a16="http://schemas.microsoft.com/office/drawing/2014/main" id="{2E5A624F-3A7D-5B66-A210-AB18EA483DAA}"/>
                  </a:ext>
                </a:extLst>
              </p:cNvPr>
              <p:cNvSpPr/>
              <p:nvPr/>
            </p:nvSpPr>
            <p:spPr>
              <a:xfrm>
                <a:off x="7581193" y="3032177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0">
                <a:extLst>
                  <a:ext uri="{FF2B5EF4-FFF2-40B4-BE49-F238E27FC236}">
                    <a16:creationId xmlns:a16="http://schemas.microsoft.com/office/drawing/2014/main" id="{B08DFDEF-3975-E5CC-513A-87320A999028}"/>
                  </a:ext>
                </a:extLst>
              </p:cNvPr>
              <p:cNvSpPr/>
              <p:nvPr/>
            </p:nvSpPr>
            <p:spPr>
              <a:xfrm>
                <a:off x="7581193" y="3081041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0">
                <a:extLst>
                  <a:ext uri="{FF2B5EF4-FFF2-40B4-BE49-F238E27FC236}">
                    <a16:creationId xmlns:a16="http://schemas.microsoft.com/office/drawing/2014/main" id="{E617BF07-2AA9-FAD3-F509-6B9F401EAC1C}"/>
                  </a:ext>
                </a:extLst>
              </p:cNvPr>
              <p:cNvSpPr/>
              <p:nvPr/>
            </p:nvSpPr>
            <p:spPr>
              <a:xfrm>
                <a:off x="7581193" y="3129345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0">
                <a:extLst>
                  <a:ext uri="{FF2B5EF4-FFF2-40B4-BE49-F238E27FC236}">
                    <a16:creationId xmlns:a16="http://schemas.microsoft.com/office/drawing/2014/main" id="{C3B079D2-FB24-653C-E921-4067D10F07DE}"/>
                  </a:ext>
                </a:extLst>
              </p:cNvPr>
              <p:cNvSpPr/>
              <p:nvPr/>
            </p:nvSpPr>
            <p:spPr>
              <a:xfrm>
                <a:off x="7581193" y="3178209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0">
                <a:extLst>
                  <a:ext uri="{FF2B5EF4-FFF2-40B4-BE49-F238E27FC236}">
                    <a16:creationId xmlns:a16="http://schemas.microsoft.com/office/drawing/2014/main" id="{3B68B7F2-9263-6A5D-F13F-5228FCE76435}"/>
                  </a:ext>
                </a:extLst>
              </p:cNvPr>
              <p:cNvSpPr/>
              <p:nvPr/>
            </p:nvSpPr>
            <p:spPr>
              <a:xfrm>
                <a:off x="7581193" y="322646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0">
                <a:extLst>
                  <a:ext uri="{FF2B5EF4-FFF2-40B4-BE49-F238E27FC236}">
                    <a16:creationId xmlns:a16="http://schemas.microsoft.com/office/drawing/2014/main" id="{A34468BE-5C7D-1D2A-259F-3BB9ACFD961C}"/>
                  </a:ext>
                </a:extLst>
              </p:cNvPr>
              <p:cNvSpPr/>
              <p:nvPr/>
            </p:nvSpPr>
            <p:spPr>
              <a:xfrm>
                <a:off x="7532329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0">
                <a:extLst>
                  <a:ext uri="{FF2B5EF4-FFF2-40B4-BE49-F238E27FC236}">
                    <a16:creationId xmlns:a16="http://schemas.microsoft.com/office/drawing/2014/main" id="{D34D696F-65E3-3E3F-2FD7-9916BC44FAD3}"/>
                  </a:ext>
                </a:extLst>
              </p:cNvPr>
              <p:cNvSpPr/>
              <p:nvPr/>
            </p:nvSpPr>
            <p:spPr>
              <a:xfrm>
                <a:off x="7572660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0">
                <a:extLst>
                  <a:ext uri="{FF2B5EF4-FFF2-40B4-BE49-F238E27FC236}">
                    <a16:creationId xmlns:a16="http://schemas.microsoft.com/office/drawing/2014/main" id="{6E8B634F-5185-904F-3EFF-C1201E838F5C}"/>
                  </a:ext>
                </a:extLst>
              </p:cNvPr>
              <p:cNvSpPr/>
              <p:nvPr/>
            </p:nvSpPr>
            <p:spPr>
              <a:xfrm>
                <a:off x="757266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0">
                <a:extLst>
                  <a:ext uri="{FF2B5EF4-FFF2-40B4-BE49-F238E27FC236}">
                    <a16:creationId xmlns:a16="http://schemas.microsoft.com/office/drawing/2014/main" id="{9ED894B8-ECE0-8738-30F9-0B56444B2F43}"/>
                  </a:ext>
                </a:extLst>
              </p:cNvPr>
              <p:cNvSpPr/>
              <p:nvPr/>
            </p:nvSpPr>
            <p:spPr>
              <a:xfrm>
                <a:off x="7523796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0">
                <a:extLst>
                  <a:ext uri="{FF2B5EF4-FFF2-40B4-BE49-F238E27FC236}">
                    <a16:creationId xmlns:a16="http://schemas.microsoft.com/office/drawing/2014/main" id="{3D9FEB65-F6E6-3497-6DAC-A2453D4F489F}"/>
                  </a:ext>
                </a:extLst>
              </p:cNvPr>
              <p:cNvSpPr/>
              <p:nvPr/>
            </p:nvSpPr>
            <p:spPr>
              <a:xfrm>
                <a:off x="7475491" y="337249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0">
                <a:extLst>
                  <a:ext uri="{FF2B5EF4-FFF2-40B4-BE49-F238E27FC236}">
                    <a16:creationId xmlns:a16="http://schemas.microsoft.com/office/drawing/2014/main" id="{8CA704F6-3BFD-7E87-7AF7-B86E64331C22}"/>
                  </a:ext>
                </a:extLst>
              </p:cNvPr>
              <p:cNvSpPr/>
              <p:nvPr/>
            </p:nvSpPr>
            <p:spPr>
              <a:xfrm>
                <a:off x="742662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0">
                <a:extLst>
                  <a:ext uri="{FF2B5EF4-FFF2-40B4-BE49-F238E27FC236}">
                    <a16:creationId xmlns:a16="http://schemas.microsoft.com/office/drawing/2014/main" id="{8E336EA6-7BAD-8E09-680D-0DED409B2E1A}"/>
                  </a:ext>
                </a:extLst>
              </p:cNvPr>
              <p:cNvSpPr/>
              <p:nvPr/>
            </p:nvSpPr>
            <p:spPr>
              <a:xfrm>
                <a:off x="7377763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0">
                <a:extLst>
                  <a:ext uri="{FF2B5EF4-FFF2-40B4-BE49-F238E27FC236}">
                    <a16:creationId xmlns:a16="http://schemas.microsoft.com/office/drawing/2014/main" id="{E84D97E7-033E-43FF-1D06-77C44D8208EC}"/>
                  </a:ext>
                </a:extLst>
              </p:cNvPr>
              <p:cNvSpPr/>
              <p:nvPr/>
            </p:nvSpPr>
            <p:spPr>
              <a:xfrm>
                <a:off x="742662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30">
                <a:extLst>
                  <a:ext uri="{FF2B5EF4-FFF2-40B4-BE49-F238E27FC236}">
                    <a16:creationId xmlns:a16="http://schemas.microsoft.com/office/drawing/2014/main" id="{9DBED27A-F3A4-40D7-CA48-A3807D446D59}"/>
                  </a:ext>
                </a:extLst>
              </p:cNvPr>
              <p:cNvSpPr/>
              <p:nvPr/>
            </p:nvSpPr>
            <p:spPr>
              <a:xfrm>
                <a:off x="7377763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30">
                <a:extLst>
                  <a:ext uri="{FF2B5EF4-FFF2-40B4-BE49-F238E27FC236}">
                    <a16:creationId xmlns:a16="http://schemas.microsoft.com/office/drawing/2014/main" id="{B7183DE1-9585-1DFC-B1FF-CCBDE9D75A22}"/>
                  </a:ext>
                </a:extLst>
              </p:cNvPr>
              <p:cNvSpPr/>
              <p:nvPr/>
            </p:nvSpPr>
            <p:spPr>
              <a:xfrm>
                <a:off x="7426627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30">
                <a:extLst>
                  <a:ext uri="{FF2B5EF4-FFF2-40B4-BE49-F238E27FC236}">
                    <a16:creationId xmlns:a16="http://schemas.microsoft.com/office/drawing/2014/main" id="{39D1F241-272D-13F8-8FC9-242FF612C642}"/>
                  </a:ext>
                </a:extLst>
              </p:cNvPr>
              <p:cNvSpPr/>
              <p:nvPr/>
            </p:nvSpPr>
            <p:spPr>
              <a:xfrm>
                <a:off x="7475491" y="3153777"/>
                <a:ext cx="4835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30">
                <a:extLst>
                  <a:ext uri="{FF2B5EF4-FFF2-40B4-BE49-F238E27FC236}">
                    <a16:creationId xmlns:a16="http://schemas.microsoft.com/office/drawing/2014/main" id="{CEC357F8-7D36-A866-F204-E59666FDEF5E}"/>
                  </a:ext>
                </a:extLst>
              </p:cNvPr>
              <p:cNvSpPr/>
              <p:nvPr/>
            </p:nvSpPr>
            <p:spPr>
              <a:xfrm>
                <a:off x="7328899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30">
                <a:extLst>
                  <a:ext uri="{FF2B5EF4-FFF2-40B4-BE49-F238E27FC236}">
                    <a16:creationId xmlns:a16="http://schemas.microsoft.com/office/drawing/2014/main" id="{5A557519-8190-A58C-5CCB-308D6445876C}"/>
                  </a:ext>
                </a:extLst>
              </p:cNvPr>
              <p:cNvSpPr/>
              <p:nvPr/>
            </p:nvSpPr>
            <p:spPr>
              <a:xfrm>
                <a:off x="7328899" y="3104914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0">
                <a:extLst>
                  <a:ext uri="{FF2B5EF4-FFF2-40B4-BE49-F238E27FC236}">
                    <a16:creationId xmlns:a16="http://schemas.microsoft.com/office/drawing/2014/main" id="{98DF91E2-5E7E-0246-C92C-7095DCE7E352}"/>
                  </a:ext>
                </a:extLst>
              </p:cNvPr>
              <p:cNvSpPr/>
              <p:nvPr/>
            </p:nvSpPr>
            <p:spPr>
              <a:xfrm>
                <a:off x="7377763" y="3056609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0">
                <a:extLst>
                  <a:ext uri="{FF2B5EF4-FFF2-40B4-BE49-F238E27FC236}">
                    <a16:creationId xmlns:a16="http://schemas.microsoft.com/office/drawing/2014/main" id="{19ADE3E6-05B1-1C2A-F307-481136D9B0FE}"/>
                  </a:ext>
                </a:extLst>
              </p:cNvPr>
              <p:cNvSpPr/>
              <p:nvPr/>
            </p:nvSpPr>
            <p:spPr>
              <a:xfrm>
                <a:off x="7532329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0">
                <a:extLst>
                  <a:ext uri="{FF2B5EF4-FFF2-40B4-BE49-F238E27FC236}">
                    <a16:creationId xmlns:a16="http://schemas.microsoft.com/office/drawing/2014/main" id="{B56312C6-47C6-7E40-9493-A9015FDF683E}"/>
                  </a:ext>
                </a:extLst>
              </p:cNvPr>
              <p:cNvSpPr/>
              <p:nvPr/>
            </p:nvSpPr>
            <p:spPr>
              <a:xfrm>
                <a:off x="7483465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0">
                <a:extLst>
                  <a:ext uri="{FF2B5EF4-FFF2-40B4-BE49-F238E27FC236}">
                    <a16:creationId xmlns:a16="http://schemas.microsoft.com/office/drawing/2014/main" id="{BE0FB359-A30F-1D8D-8F26-E898CB95CE47}"/>
                  </a:ext>
                </a:extLst>
              </p:cNvPr>
              <p:cNvSpPr/>
              <p:nvPr/>
            </p:nvSpPr>
            <p:spPr>
              <a:xfrm>
                <a:off x="7377763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0">
                <a:extLst>
                  <a:ext uri="{FF2B5EF4-FFF2-40B4-BE49-F238E27FC236}">
                    <a16:creationId xmlns:a16="http://schemas.microsoft.com/office/drawing/2014/main" id="{BB705A77-63C2-7E63-BB98-45DB4BCC76A7}"/>
                  </a:ext>
                </a:extLst>
              </p:cNvPr>
              <p:cNvSpPr/>
              <p:nvPr/>
            </p:nvSpPr>
            <p:spPr>
              <a:xfrm>
                <a:off x="7328899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0">
                <a:extLst>
                  <a:ext uri="{FF2B5EF4-FFF2-40B4-BE49-F238E27FC236}">
                    <a16:creationId xmlns:a16="http://schemas.microsoft.com/office/drawing/2014/main" id="{B7090D18-F98E-FDA4-0D03-1A847FAC3119}"/>
                  </a:ext>
                </a:extLst>
              </p:cNvPr>
              <p:cNvSpPr/>
              <p:nvPr/>
            </p:nvSpPr>
            <p:spPr>
              <a:xfrm>
                <a:off x="7279985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0">
                <a:extLst>
                  <a:ext uri="{FF2B5EF4-FFF2-40B4-BE49-F238E27FC236}">
                    <a16:creationId xmlns:a16="http://schemas.microsoft.com/office/drawing/2014/main" id="{CB5D0506-4465-7429-628E-C83F97133642}"/>
                  </a:ext>
                </a:extLst>
              </p:cNvPr>
              <p:cNvSpPr/>
              <p:nvPr/>
            </p:nvSpPr>
            <p:spPr>
              <a:xfrm>
                <a:off x="723112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0">
                <a:extLst>
                  <a:ext uri="{FF2B5EF4-FFF2-40B4-BE49-F238E27FC236}">
                    <a16:creationId xmlns:a16="http://schemas.microsoft.com/office/drawing/2014/main" id="{933C8A6E-55A9-79D6-7411-F18414AA0563}"/>
                  </a:ext>
                </a:extLst>
              </p:cNvPr>
              <p:cNvSpPr/>
              <p:nvPr/>
            </p:nvSpPr>
            <p:spPr>
              <a:xfrm>
                <a:off x="7532329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30">
                <a:extLst>
                  <a:ext uri="{FF2B5EF4-FFF2-40B4-BE49-F238E27FC236}">
                    <a16:creationId xmlns:a16="http://schemas.microsoft.com/office/drawing/2014/main" id="{D445F117-361E-4633-969B-AB43C6316BBF}"/>
                  </a:ext>
                </a:extLst>
              </p:cNvPr>
              <p:cNvSpPr/>
              <p:nvPr/>
            </p:nvSpPr>
            <p:spPr>
              <a:xfrm>
                <a:off x="7532329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30">
                <a:extLst>
                  <a:ext uri="{FF2B5EF4-FFF2-40B4-BE49-F238E27FC236}">
                    <a16:creationId xmlns:a16="http://schemas.microsoft.com/office/drawing/2014/main" id="{D3F6F11B-4EC3-1BBB-5CE9-CAC76CC74D82}"/>
                  </a:ext>
                </a:extLst>
              </p:cNvPr>
              <p:cNvSpPr/>
              <p:nvPr/>
            </p:nvSpPr>
            <p:spPr>
              <a:xfrm>
                <a:off x="748346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30">
                <a:extLst>
                  <a:ext uri="{FF2B5EF4-FFF2-40B4-BE49-F238E27FC236}">
                    <a16:creationId xmlns:a16="http://schemas.microsoft.com/office/drawing/2014/main" id="{A694D2FE-73E1-AB92-01C0-730423E75809}"/>
                  </a:ext>
                </a:extLst>
              </p:cNvPr>
              <p:cNvSpPr/>
              <p:nvPr/>
            </p:nvSpPr>
            <p:spPr>
              <a:xfrm>
                <a:off x="748346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30">
                <a:extLst>
                  <a:ext uri="{FF2B5EF4-FFF2-40B4-BE49-F238E27FC236}">
                    <a16:creationId xmlns:a16="http://schemas.microsoft.com/office/drawing/2014/main" id="{01F008A7-FEFF-CF83-0B2A-76F74520A813}"/>
                  </a:ext>
                </a:extLst>
              </p:cNvPr>
              <p:cNvSpPr/>
              <p:nvPr/>
            </p:nvSpPr>
            <p:spPr>
              <a:xfrm>
                <a:off x="753232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30">
                <a:extLst>
                  <a:ext uri="{FF2B5EF4-FFF2-40B4-BE49-F238E27FC236}">
                    <a16:creationId xmlns:a16="http://schemas.microsoft.com/office/drawing/2014/main" id="{2286BEE4-1744-75E5-90C6-DF3198D7E72F}"/>
                  </a:ext>
                </a:extLst>
              </p:cNvPr>
              <p:cNvSpPr/>
              <p:nvPr/>
            </p:nvSpPr>
            <p:spPr>
              <a:xfrm>
                <a:off x="7581193" y="2498893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30">
                <a:extLst>
                  <a:ext uri="{FF2B5EF4-FFF2-40B4-BE49-F238E27FC236}">
                    <a16:creationId xmlns:a16="http://schemas.microsoft.com/office/drawing/2014/main" id="{F25BF003-37C6-0F6F-00A8-B1C2F8A78723}"/>
                  </a:ext>
                </a:extLst>
              </p:cNvPr>
              <p:cNvSpPr/>
              <p:nvPr/>
            </p:nvSpPr>
            <p:spPr>
              <a:xfrm>
                <a:off x="767831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30">
                <a:extLst>
                  <a:ext uri="{FF2B5EF4-FFF2-40B4-BE49-F238E27FC236}">
                    <a16:creationId xmlns:a16="http://schemas.microsoft.com/office/drawing/2014/main" id="{244B264A-8646-39DC-82FC-0751366A0FF6}"/>
                  </a:ext>
                </a:extLst>
              </p:cNvPr>
              <p:cNvSpPr/>
              <p:nvPr/>
            </p:nvSpPr>
            <p:spPr>
              <a:xfrm>
                <a:off x="7678311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30">
                <a:extLst>
                  <a:ext uri="{FF2B5EF4-FFF2-40B4-BE49-F238E27FC236}">
                    <a16:creationId xmlns:a16="http://schemas.microsoft.com/office/drawing/2014/main" id="{1BC6D216-7BFA-333A-C051-7713929BDA85}"/>
                  </a:ext>
                </a:extLst>
              </p:cNvPr>
              <p:cNvSpPr/>
              <p:nvPr/>
            </p:nvSpPr>
            <p:spPr>
              <a:xfrm>
                <a:off x="7629447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30">
                <a:extLst>
                  <a:ext uri="{FF2B5EF4-FFF2-40B4-BE49-F238E27FC236}">
                    <a16:creationId xmlns:a16="http://schemas.microsoft.com/office/drawing/2014/main" id="{E0DBE96D-13BE-43F1-DEA3-19B353511F18}"/>
                  </a:ext>
                </a:extLst>
              </p:cNvPr>
              <p:cNvSpPr/>
              <p:nvPr/>
            </p:nvSpPr>
            <p:spPr>
              <a:xfrm>
                <a:off x="7581193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0" y="951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30">
                <a:extLst>
                  <a:ext uri="{FF2B5EF4-FFF2-40B4-BE49-F238E27FC236}">
                    <a16:creationId xmlns:a16="http://schemas.microsoft.com/office/drawing/2014/main" id="{9D4D67D7-9B6E-2F1E-ECFC-DCFF95385282}"/>
                  </a:ext>
                </a:extLst>
              </p:cNvPr>
              <p:cNvSpPr/>
              <p:nvPr/>
            </p:nvSpPr>
            <p:spPr>
              <a:xfrm>
                <a:off x="7532329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30">
                <a:extLst>
                  <a:ext uri="{FF2B5EF4-FFF2-40B4-BE49-F238E27FC236}">
                    <a16:creationId xmlns:a16="http://schemas.microsoft.com/office/drawing/2014/main" id="{57017012-BEFF-0E84-AE92-3E8CDE597BB1}"/>
                  </a:ext>
                </a:extLst>
              </p:cNvPr>
              <p:cNvSpPr/>
              <p:nvPr/>
            </p:nvSpPr>
            <p:spPr>
              <a:xfrm>
                <a:off x="7483465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30">
                <a:extLst>
                  <a:ext uri="{FF2B5EF4-FFF2-40B4-BE49-F238E27FC236}">
                    <a16:creationId xmlns:a16="http://schemas.microsoft.com/office/drawing/2014/main" id="{4988A6BC-616A-C8CE-533D-B0578A6EC0B4}"/>
                  </a:ext>
                </a:extLst>
              </p:cNvPr>
              <p:cNvSpPr/>
              <p:nvPr/>
            </p:nvSpPr>
            <p:spPr>
              <a:xfrm>
                <a:off x="7434602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30">
                <a:extLst>
                  <a:ext uri="{FF2B5EF4-FFF2-40B4-BE49-F238E27FC236}">
                    <a16:creationId xmlns:a16="http://schemas.microsoft.com/office/drawing/2014/main" id="{7BA8D1EF-AFDA-5924-E73E-E064819E2771}"/>
                  </a:ext>
                </a:extLst>
              </p:cNvPr>
              <p:cNvSpPr/>
              <p:nvPr/>
            </p:nvSpPr>
            <p:spPr>
              <a:xfrm>
                <a:off x="7434602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30">
                <a:extLst>
                  <a:ext uri="{FF2B5EF4-FFF2-40B4-BE49-F238E27FC236}">
                    <a16:creationId xmlns:a16="http://schemas.microsoft.com/office/drawing/2014/main" id="{B685A4B0-85EE-8BAA-ECCE-FC725891B3B3}"/>
                  </a:ext>
                </a:extLst>
              </p:cNvPr>
              <p:cNvSpPr/>
              <p:nvPr/>
            </p:nvSpPr>
            <p:spPr>
              <a:xfrm>
                <a:off x="7385738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30">
                <a:extLst>
                  <a:ext uri="{FF2B5EF4-FFF2-40B4-BE49-F238E27FC236}">
                    <a16:creationId xmlns:a16="http://schemas.microsoft.com/office/drawing/2014/main" id="{9E47988D-53B2-44B7-F996-3DF334F9B066}"/>
                  </a:ext>
                </a:extLst>
              </p:cNvPr>
              <p:cNvSpPr/>
              <p:nvPr/>
            </p:nvSpPr>
            <p:spPr>
              <a:xfrm>
                <a:off x="7385738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30">
                <a:extLst>
                  <a:ext uri="{FF2B5EF4-FFF2-40B4-BE49-F238E27FC236}">
                    <a16:creationId xmlns:a16="http://schemas.microsoft.com/office/drawing/2014/main" id="{AF6CF7FE-18BB-C00B-B693-89208A1E4593}"/>
                  </a:ext>
                </a:extLst>
              </p:cNvPr>
              <p:cNvSpPr/>
              <p:nvPr/>
            </p:nvSpPr>
            <p:spPr>
              <a:xfrm>
                <a:off x="7385738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30">
                <a:extLst>
                  <a:ext uri="{FF2B5EF4-FFF2-40B4-BE49-F238E27FC236}">
                    <a16:creationId xmlns:a16="http://schemas.microsoft.com/office/drawing/2014/main" id="{66F6B68D-7353-AE76-DFB0-77321E410212}"/>
                  </a:ext>
                </a:extLst>
              </p:cNvPr>
              <p:cNvSpPr/>
              <p:nvPr/>
            </p:nvSpPr>
            <p:spPr>
              <a:xfrm>
                <a:off x="7336823" y="2547147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30">
                <a:extLst>
                  <a:ext uri="{FF2B5EF4-FFF2-40B4-BE49-F238E27FC236}">
                    <a16:creationId xmlns:a16="http://schemas.microsoft.com/office/drawing/2014/main" id="{1793DF14-677D-561A-2569-C2AFCD694AED}"/>
                  </a:ext>
                </a:extLst>
              </p:cNvPr>
              <p:cNvSpPr/>
              <p:nvPr/>
            </p:nvSpPr>
            <p:spPr>
              <a:xfrm>
                <a:off x="7678311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8" name="Google Shape;4948;p30">
            <a:extLst>
              <a:ext uri="{FF2B5EF4-FFF2-40B4-BE49-F238E27FC236}">
                <a16:creationId xmlns:a16="http://schemas.microsoft.com/office/drawing/2014/main" id="{BE715F60-E0F2-B7E2-2981-D22A85D9EBA2}"/>
              </a:ext>
            </a:extLst>
          </p:cNvPr>
          <p:cNvGrpSpPr/>
          <p:nvPr/>
        </p:nvGrpSpPr>
        <p:grpSpPr>
          <a:xfrm>
            <a:off x="6921399" y="1273734"/>
            <a:ext cx="711833" cy="709609"/>
            <a:chOff x="850075" y="1835875"/>
            <a:chExt cx="174700" cy="174150"/>
          </a:xfrm>
        </p:grpSpPr>
        <p:sp>
          <p:nvSpPr>
            <p:cNvPr id="4949" name="Google Shape;4949;p30">
              <a:extLst>
                <a:ext uri="{FF2B5EF4-FFF2-40B4-BE49-F238E27FC236}">
                  <a16:creationId xmlns:a16="http://schemas.microsoft.com/office/drawing/2014/main" id="{A00ADAE3-1AAA-4358-00D1-AC102CAB54B7}"/>
                </a:ext>
              </a:extLst>
            </p:cNvPr>
            <p:cNvSpPr/>
            <p:nvPr/>
          </p:nvSpPr>
          <p:spPr>
            <a:xfrm>
              <a:off x="101245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0">
              <a:extLst>
                <a:ext uri="{FF2B5EF4-FFF2-40B4-BE49-F238E27FC236}">
                  <a16:creationId xmlns:a16="http://schemas.microsoft.com/office/drawing/2014/main" id="{30A42441-C45B-D79C-DCF9-029C7732C701}"/>
                </a:ext>
              </a:extLst>
            </p:cNvPr>
            <p:cNvSpPr/>
            <p:nvPr/>
          </p:nvSpPr>
          <p:spPr>
            <a:xfrm>
              <a:off x="101245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0">
              <a:extLst>
                <a:ext uri="{FF2B5EF4-FFF2-40B4-BE49-F238E27FC236}">
                  <a16:creationId xmlns:a16="http://schemas.microsoft.com/office/drawing/2014/main" id="{C161C2B1-7891-BD71-C23C-3B747301C0DB}"/>
                </a:ext>
              </a:extLst>
            </p:cNvPr>
            <p:cNvSpPr/>
            <p:nvPr/>
          </p:nvSpPr>
          <p:spPr>
            <a:xfrm>
              <a:off x="101245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0">
              <a:extLst>
                <a:ext uri="{FF2B5EF4-FFF2-40B4-BE49-F238E27FC236}">
                  <a16:creationId xmlns:a16="http://schemas.microsoft.com/office/drawing/2014/main" id="{E2994863-441B-C118-5FBB-B23291B1FE8A}"/>
                </a:ext>
              </a:extLst>
            </p:cNvPr>
            <p:cNvSpPr/>
            <p:nvPr/>
          </p:nvSpPr>
          <p:spPr>
            <a:xfrm>
              <a:off x="101245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0">
              <a:extLst>
                <a:ext uri="{FF2B5EF4-FFF2-40B4-BE49-F238E27FC236}">
                  <a16:creationId xmlns:a16="http://schemas.microsoft.com/office/drawing/2014/main" id="{E031482F-6E77-DB19-B764-655137694B24}"/>
                </a:ext>
              </a:extLst>
            </p:cNvPr>
            <p:cNvSpPr/>
            <p:nvPr/>
          </p:nvSpPr>
          <p:spPr>
            <a:xfrm>
              <a:off x="101245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0">
              <a:extLst>
                <a:ext uri="{FF2B5EF4-FFF2-40B4-BE49-F238E27FC236}">
                  <a16:creationId xmlns:a16="http://schemas.microsoft.com/office/drawing/2014/main" id="{7285550A-8AEC-BB84-6785-B8E72E508C35}"/>
                </a:ext>
              </a:extLst>
            </p:cNvPr>
            <p:cNvSpPr/>
            <p:nvPr/>
          </p:nvSpPr>
          <p:spPr>
            <a:xfrm>
              <a:off x="1012450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0">
              <a:extLst>
                <a:ext uri="{FF2B5EF4-FFF2-40B4-BE49-F238E27FC236}">
                  <a16:creationId xmlns:a16="http://schemas.microsoft.com/office/drawing/2014/main" id="{B1AB4ECF-29C6-38AE-9392-BA5B5F7DE2A2}"/>
                </a:ext>
              </a:extLst>
            </p:cNvPr>
            <p:cNvSpPr/>
            <p:nvPr/>
          </p:nvSpPr>
          <p:spPr>
            <a:xfrm>
              <a:off x="1012450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0">
              <a:extLst>
                <a:ext uri="{FF2B5EF4-FFF2-40B4-BE49-F238E27FC236}">
                  <a16:creationId xmlns:a16="http://schemas.microsoft.com/office/drawing/2014/main" id="{598D8C12-CFA9-CA21-E498-02E6EFDD259C}"/>
                </a:ext>
              </a:extLst>
            </p:cNvPr>
            <p:cNvSpPr/>
            <p:nvPr/>
          </p:nvSpPr>
          <p:spPr>
            <a:xfrm>
              <a:off x="101245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0">
              <a:extLst>
                <a:ext uri="{FF2B5EF4-FFF2-40B4-BE49-F238E27FC236}">
                  <a16:creationId xmlns:a16="http://schemas.microsoft.com/office/drawing/2014/main" id="{67E0506E-97C4-D949-F3DC-2B5D1E502EB4}"/>
                </a:ext>
              </a:extLst>
            </p:cNvPr>
            <p:cNvSpPr/>
            <p:nvPr/>
          </p:nvSpPr>
          <p:spPr>
            <a:xfrm>
              <a:off x="1012450" y="188580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0">
              <a:extLst>
                <a:ext uri="{FF2B5EF4-FFF2-40B4-BE49-F238E27FC236}">
                  <a16:creationId xmlns:a16="http://schemas.microsoft.com/office/drawing/2014/main" id="{31BFE5E3-AFE1-A2D6-3A01-DB5C7C840B5C}"/>
                </a:ext>
              </a:extLst>
            </p:cNvPr>
            <p:cNvSpPr/>
            <p:nvPr/>
          </p:nvSpPr>
          <p:spPr>
            <a:xfrm>
              <a:off x="1012450" y="18731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0">
              <a:extLst>
                <a:ext uri="{FF2B5EF4-FFF2-40B4-BE49-F238E27FC236}">
                  <a16:creationId xmlns:a16="http://schemas.microsoft.com/office/drawing/2014/main" id="{B6D116A9-9230-3C96-6CF2-3C5E2245C5C8}"/>
                </a:ext>
              </a:extLst>
            </p:cNvPr>
            <p:cNvSpPr/>
            <p:nvPr/>
          </p:nvSpPr>
          <p:spPr>
            <a:xfrm>
              <a:off x="1012450" y="18608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0">
              <a:extLst>
                <a:ext uri="{FF2B5EF4-FFF2-40B4-BE49-F238E27FC236}">
                  <a16:creationId xmlns:a16="http://schemas.microsoft.com/office/drawing/2014/main" id="{70DE5B55-F126-0DB0-6DEA-3024682970DD}"/>
                </a:ext>
              </a:extLst>
            </p:cNvPr>
            <p:cNvSpPr/>
            <p:nvPr/>
          </p:nvSpPr>
          <p:spPr>
            <a:xfrm>
              <a:off x="1012450" y="18485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0">
              <a:extLst>
                <a:ext uri="{FF2B5EF4-FFF2-40B4-BE49-F238E27FC236}">
                  <a16:creationId xmlns:a16="http://schemas.microsoft.com/office/drawing/2014/main" id="{88FADB38-8FAF-BBFF-BDF5-4AEE669F31D5}"/>
                </a:ext>
              </a:extLst>
            </p:cNvPr>
            <p:cNvSpPr/>
            <p:nvPr/>
          </p:nvSpPr>
          <p:spPr>
            <a:xfrm>
              <a:off x="99980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0">
              <a:extLst>
                <a:ext uri="{FF2B5EF4-FFF2-40B4-BE49-F238E27FC236}">
                  <a16:creationId xmlns:a16="http://schemas.microsoft.com/office/drawing/2014/main" id="{4610C1D7-30E5-1C25-8F4A-1577CAC41864}"/>
                </a:ext>
              </a:extLst>
            </p:cNvPr>
            <p:cNvSpPr/>
            <p:nvPr/>
          </p:nvSpPr>
          <p:spPr>
            <a:xfrm>
              <a:off x="99980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0">
              <a:extLst>
                <a:ext uri="{FF2B5EF4-FFF2-40B4-BE49-F238E27FC236}">
                  <a16:creationId xmlns:a16="http://schemas.microsoft.com/office/drawing/2014/main" id="{827E02BB-6B31-E7CE-DBE9-6370C89553D9}"/>
                </a:ext>
              </a:extLst>
            </p:cNvPr>
            <p:cNvSpPr/>
            <p:nvPr/>
          </p:nvSpPr>
          <p:spPr>
            <a:xfrm>
              <a:off x="99980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0">
              <a:extLst>
                <a:ext uri="{FF2B5EF4-FFF2-40B4-BE49-F238E27FC236}">
                  <a16:creationId xmlns:a16="http://schemas.microsoft.com/office/drawing/2014/main" id="{C30EEEA2-4734-D113-0752-AD4C9F84A6A3}"/>
                </a:ext>
              </a:extLst>
            </p:cNvPr>
            <p:cNvSpPr/>
            <p:nvPr/>
          </p:nvSpPr>
          <p:spPr>
            <a:xfrm>
              <a:off x="99980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0">
              <a:extLst>
                <a:ext uri="{FF2B5EF4-FFF2-40B4-BE49-F238E27FC236}">
                  <a16:creationId xmlns:a16="http://schemas.microsoft.com/office/drawing/2014/main" id="{11714897-7DBE-092B-B3FB-3899C78B4BD2}"/>
                </a:ext>
              </a:extLst>
            </p:cNvPr>
            <p:cNvSpPr/>
            <p:nvPr/>
          </p:nvSpPr>
          <p:spPr>
            <a:xfrm>
              <a:off x="99980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0">
              <a:extLst>
                <a:ext uri="{FF2B5EF4-FFF2-40B4-BE49-F238E27FC236}">
                  <a16:creationId xmlns:a16="http://schemas.microsoft.com/office/drawing/2014/main" id="{0FFA0C7E-B8E3-6DC7-AAEB-B6A9750B1BBF}"/>
                </a:ext>
              </a:extLst>
            </p:cNvPr>
            <p:cNvSpPr/>
            <p:nvPr/>
          </p:nvSpPr>
          <p:spPr>
            <a:xfrm>
              <a:off x="99980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0">
              <a:extLst>
                <a:ext uri="{FF2B5EF4-FFF2-40B4-BE49-F238E27FC236}">
                  <a16:creationId xmlns:a16="http://schemas.microsoft.com/office/drawing/2014/main" id="{FD706FBD-CE42-2C09-C560-0ABC458229BF}"/>
                </a:ext>
              </a:extLst>
            </p:cNvPr>
            <p:cNvSpPr/>
            <p:nvPr/>
          </p:nvSpPr>
          <p:spPr>
            <a:xfrm>
              <a:off x="999800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0">
              <a:extLst>
                <a:ext uri="{FF2B5EF4-FFF2-40B4-BE49-F238E27FC236}">
                  <a16:creationId xmlns:a16="http://schemas.microsoft.com/office/drawing/2014/main" id="{BEA4B37D-77EB-D51E-B64F-FF4015372B72}"/>
                </a:ext>
              </a:extLst>
            </p:cNvPr>
            <p:cNvSpPr/>
            <p:nvPr/>
          </p:nvSpPr>
          <p:spPr>
            <a:xfrm>
              <a:off x="999800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0">
              <a:extLst>
                <a:ext uri="{FF2B5EF4-FFF2-40B4-BE49-F238E27FC236}">
                  <a16:creationId xmlns:a16="http://schemas.microsoft.com/office/drawing/2014/main" id="{85525C76-DC94-131C-6C88-34AE58C9CA5F}"/>
                </a:ext>
              </a:extLst>
            </p:cNvPr>
            <p:cNvSpPr/>
            <p:nvPr/>
          </p:nvSpPr>
          <p:spPr>
            <a:xfrm>
              <a:off x="999800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0">
              <a:extLst>
                <a:ext uri="{FF2B5EF4-FFF2-40B4-BE49-F238E27FC236}">
                  <a16:creationId xmlns:a16="http://schemas.microsoft.com/office/drawing/2014/main" id="{66391B56-86A3-F115-ED57-EAB30DBA6C4E}"/>
                </a:ext>
              </a:extLst>
            </p:cNvPr>
            <p:cNvSpPr/>
            <p:nvPr/>
          </p:nvSpPr>
          <p:spPr>
            <a:xfrm>
              <a:off x="999800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0">
              <a:extLst>
                <a:ext uri="{FF2B5EF4-FFF2-40B4-BE49-F238E27FC236}">
                  <a16:creationId xmlns:a16="http://schemas.microsoft.com/office/drawing/2014/main" id="{979CCDA3-E402-9384-6EDF-21B9AC2B9973}"/>
                </a:ext>
              </a:extLst>
            </p:cNvPr>
            <p:cNvSpPr/>
            <p:nvPr/>
          </p:nvSpPr>
          <p:spPr>
            <a:xfrm>
              <a:off x="999800" y="187317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0">
              <a:extLst>
                <a:ext uri="{FF2B5EF4-FFF2-40B4-BE49-F238E27FC236}">
                  <a16:creationId xmlns:a16="http://schemas.microsoft.com/office/drawing/2014/main" id="{0AD96443-6BE5-876B-C51A-3227752F6282}"/>
                </a:ext>
              </a:extLst>
            </p:cNvPr>
            <p:cNvSpPr/>
            <p:nvPr/>
          </p:nvSpPr>
          <p:spPr>
            <a:xfrm>
              <a:off x="999800" y="18608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0">
              <a:extLst>
                <a:ext uri="{FF2B5EF4-FFF2-40B4-BE49-F238E27FC236}">
                  <a16:creationId xmlns:a16="http://schemas.microsoft.com/office/drawing/2014/main" id="{A3733890-0100-A9DA-0CE0-EDF75DF06D1C}"/>
                </a:ext>
              </a:extLst>
            </p:cNvPr>
            <p:cNvSpPr/>
            <p:nvPr/>
          </p:nvSpPr>
          <p:spPr>
            <a:xfrm>
              <a:off x="999800" y="18485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0">
              <a:extLst>
                <a:ext uri="{FF2B5EF4-FFF2-40B4-BE49-F238E27FC236}">
                  <a16:creationId xmlns:a16="http://schemas.microsoft.com/office/drawing/2014/main" id="{A4FC0BF0-B888-F2A4-67BA-647B8C69850D}"/>
                </a:ext>
              </a:extLst>
            </p:cNvPr>
            <p:cNvSpPr/>
            <p:nvPr/>
          </p:nvSpPr>
          <p:spPr>
            <a:xfrm>
              <a:off x="999800" y="1835875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0">
              <a:extLst>
                <a:ext uri="{FF2B5EF4-FFF2-40B4-BE49-F238E27FC236}">
                  <a16:creationId xmlns:a16="http://schemas.microsoft.com/office/drawing/2014/main" id="{347FEC2D-A56B-A05F-CB9D-5A62D09B9B43}"/>
                </a:ext>
              </a:extLst>
            </p:cNvPr>
            <p:cNvSpPr/>
            <p:nvPr/>
          </p:nvSpPr>
          <p:spPr>
            <a:xfrm>
              <a:off x="98747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0">
              <a:extLst>
                <a:ext uri="{FF2B5EF4-FFF2-40B4-BE49-F238E27FC236}">
                  <a16:creationId xmlns:a16="http://schemas.microsoft.com/office/drawing/2014/main" id="{0A394BDA-EB70-757B-5F6A-04E943E13C70}"/>
                </a:ext>
              </a:extLst>
            </p:cNvPr>
            <p:cNvSpPr/>
            <p:nvPr/>
          </p:nvSpPr>
          <p:spPr>
            <a:xfrm>
              <a:off x="9874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0">
              <a:extLst>
                <a:ext uri="{FF2B5EF4-FFF2-40B4-BE49-F238E27FC236}">
                  <a16:creationId xmlns:a16="http://schemas.microsoft.com/office/drawing/2014/main" id="{9D07B3D1-19F5-8B1A-9BD2-AD44B6B9602F}"/>
                </a:ext>
              </a:extLst>
            </p:cNvPr>
            <p:cNvSpPr/>
            <p:nvPr/>
          </p:nvSpPr>
          <p:spPr>
            <a:xfrm>
              <a:off x="9874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0">
              <a:extLst>
                <a:ext uri="{FF2B5EF4-FFF2-40B4-BE49-F238E27FC236}">
                  <a16:creationId xmlns:a16="http://schemas.microsoft.com/office/drawing/2014/main" id="{08A380B4-69EF-8197-7BDB-7174C1EF60F0}"/>
                </a:ext>
              </a:extLst>
            </p:cNvPr>
            <p:cNvSpPr/>
            <p:nvPr/>
          </p:nvSpPr>
          <p:spPr>
            <a:xfrm>
              <a:off x="98745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0">
              <a:extLst>
                <a:ext uri="{FF2B5EF4-FFF2-40B4-BE49-F238E27FC236}">
                  <a16:creationId xmlns:a16="http://schemas.microsoft.com/office/drawing/2014/main" id="{E677544F-EB63-7C92-2E15-E6CA127F0603}"/>
                </a:ext>
              </a:extLst>
            </p:cNvPr>
            <p:cNvSpPr/>
            <p:nvPr/>
          </p:nvSpPr>
          <p:spPr>
            <a:xfrm>
              <a:off x="98745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0">
              <a:extLst>
                <a:ext uri="{FF2B5EF4-FFF2-40B4-BE49-F238E27FC236}">
                  <a16:creationId xmlns:a16="http://schemas.microsoft.com/office/drawing/2014/main" id="{A65B6BBE-88DE-B063-B1CB-1805F98AFAAA}"/>
                </a:ext>
              </a:extLst>
            </p:cNvPr>
            <p:cNvSpPr/>
            <p:nvPr/>
          </p:nvSpPr>
          <p:spPr>
            <a:xfrm>
              <a:off x="98745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0">
              <a:extLst>
                <a:ext uri="{FF2B5EF4-FFF2-40B4-BE49-F238E27FC236}">
                  <a16:creationId xmlns:a16="http://schemas.microsoft.com/office/drawing/2014/main" id="{085B4FF0-0F70-8144-B842-21CB7A0FBAC1}"/>
                </a:ext>
              </a:extLst>
            </p:cNvPr>
            <p:cNvSpPr/>
            <p:nvPr/>
          </p:nvSpPr>
          <p:spPr>
            <a:xfrm>
              <a:off x="987451" y="1923133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0">
              <a:extLst>
                <a:ext uri="{FF2B5EF4-FFF2-40B4-BE49-F238E27FC236}">
                  <a16:creationId xmlns:a16="http://schemas.microsoft.com/office/drawing/2014/main" id="{8E9BDBF1-8B93-DA16-DB2B-643568CA90AC}"/>
                </a:ext>
              </a:extLst>
            </p:cNvPr>
            <p:cNvSpPr/>
            <p:nvPr/>
          </p:nvSpPr>
          <p:spPr>
            <a:xfrm>
              <a:off x="987451" y="1910833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0">
              <a:extLst>
                <a:ext uri="{FF2B5EF4-FFF2-40B4-BE49-F238E27FC236}">
                  <a16:creationId xmlns:a16="http://schemas.microsoft.com/office/drawing/2014/main" id="{30EE581F-0406-258D-31E1-280318507891}"/>
                </a:ext>
              </a:extLst>
            </p:cNvPr>
            <p:cNvSpPr/>
            <p:nvPr/>
          </p:nvSpPr>
          <p:spPr>
            <a:xfrm>
              <a:off x="987451" y="1898208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0">
              <a:extLst>
                <a:ext uri="{FF2B5EF4-FFF2-40B4-BE49-F238E27FC236}">
                  <a16:creationId xmlns:a16="http://schemas.microsoft.com/office/drawing/2014/main" id="{2A45661F-CCC4-A5B4-09B4-087081861DFD}"/>
                </a:ext>
              </a:extLst>
            </p:cNvPr>
            <p:cNvSpPr/>
            <p:nvPr/>
          </p:nvSpPr>
          <p:spPr>
            <a:xfrm>
              <a:off x="987451" y="1885858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0">
              <a:extLst>
                <a:ext uri="{FF2B5EF4-FFF2-40B4-BE49-F238E27FC236}">
                  <a16:creationId xmlns:a16="http://schemas.microsoft.com/office/drawing/2014/main" id="{CABC8548-2562-AEA5-1295-7C3815C40609}"/>
                </a:ext>
              </a:extLst>
            </p:cNvPr>
            <p:cNvSpPr/>
            <p:nvPr/>
          </p:nvSpPr>
          <p:spPr>
            <a:xfrm>
              <a:off x="98745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0">
              <a:extLst>
                <a:ext uri="{FF2B5EF4-FFF2-40B4-BE49-F238E27FC236}">
                  <a16:creationId xmlns:a16="http://schemas.microsoft.com/office/drawing/2014/main" id="{7BF88348-5751-1D72-4FCA-E5F45F6B7AF5}"/>
                </a:ext>
              </a:extLst>
            </p:cNvPr>
            <p:cNvSpPr/>
            <p:nvPr/>
          </p:nvSpPr>
          <p:spPr>
            <a:xfrm>
              <a:off x="98745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0">
              <a:extLst>
                <a:ext uri="{FF2B5EF4-FFF2-40B4-BE49-F238E27FC236}">
                  <a16:creationId xmlns:a16="http://schemas.microsoft.com/office/drawing/2014/main" id="{397A62DA-D8FF-F6DD-0603-D6AC0B1EB7B9}"/>
                </a:ext>
              </a:extLst>
            </p:cNvPr>
            <p:cNvSpPr/>
            <p:nvPr/>
          </p:nvSpPr>
          <p:spPr>
            <a:xfrm>
              <a:off x="98745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0">
              <a:extLst>
                <a:ext uri="{FF2B5EF4-FFF2-40B4-BE49-F238E27FC236}">
                  <a16:creationId xmlns:a16="http://schemas.microsoft.com/office/drawing/2014/main" id="{E35174B6-5C4A-9B27-5D26-316B9B143650}"/>
                </a:ext>
              </a:extLst>
            </p:cNvPr>
            <p:cNvSpPr/>
            <p:nvPr/>
          </p:nvSpPr>
          <p:spPr>
            <a:xfrm>
              <a:off x="987475" y="1835875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0">
              <a:extLst>
                <a:ext uri="{FF2B5EF4-FFF2-40B4-BE49-F238E27FC236}">
                  <a16:creationId xmlns:a16="http://schemas.microsoft.com/office/drawing/2014/main" id="{9C3A9478-F2F2-5235-BBAA-B9173EA388A2}"/>
                </a:ext>
              </a:extLst>
            </p:cNvPr>
            <p:cNvSpPr/>
            <p:nvPr/>
          </p:nvSpPr>
          <p:spPr>
            <a:xfrm>
              <a:off x="97485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0">
              <a:extLst>
                <a:ext uri="{FF2B5EF4-FFF2-40B4-BE49-F238E27FC236}">
                  <a16:creationId xmlns:a16="http://schemas.microsoft.com/office/drawing/2014/main" id="{042D7973-B8EE-4908-A613-207B453CFA4C}"/>
                </a:ext>
              </a:extLst>
            </p:cNvPr>
            <p:cNvSpPr/>
            <p:nvPr/>
          </p:nvSpPr>
          <p:spPr>
            <a:xfrm>
              <a:off x="97485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0">
              <a:extLst>
                <a:ext uri="{FF2B5EF4-FFF2-40B4-BE49-F238E27FC236}">
                  <a16:creationId xmlns:a16="http://schemas.microsoft.com/office/drawing/2014/main" id="{3DC2D876-B7A3-9010-6FF2-35F27200FA89}"/>
                </a:ext>
              </a:extLst>
            </p:cNvPr>
            <p:cNvSpPr/>
            <p:nvPr/>
          </p:nvSpPr>
          <p:spPr>
            <a:xfrm>
              <a:off x="97482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0">
              <a:extLst>
                <a:ext uri="{FF2B5EF4-FFF2-40B4-BE49-F238E27FC236}">
                  <a16:creationId xmlns:a16="http://schemas.microsoft.com/office/drawing/2014/main" id="{67DDB7A4-1E0E-D397-51A8-B6B1822CE994}"/>
                </a:ext>
              </a:extLst>
            </p:cNvPr>
            <p:cNvSpPr/>
            <p:nvPr/>
          </p:nvSpPr>
          <p:spPr>
            <a:xfrm>
              <a:off x="97482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0">
              <a:extLst>
                <a:ext uri="{FF2B5EF4-FFF2-40B4-BE49-F238E27FC236}">
                  <a16:creationId xmlns:a16="http://schemas.microsoft.com/office/drawing/2014/main" id="{637ACA9A-9D52-D00A-450F-03C5A3802965}"/>
                </a:ext>
              </a:extLst>
            </p:cNvPr>
            <p:cNvSpPr/>
            <p:nvPr/>
          </p:nvSpPr>
          <p:spPr>
            <a:xfrm>
              <a:off x="97482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0">
              <a:extLst>
                <a:ext uri="{FF2B5EF4-FFF2-40B4-BE49-F238E27FC236}">
                  <a16:creationId xmlns:a16="http://schemas.microsoft.com/office/drawing/2014/main" id="{829513E9-4168-17AD-25F0-8D1B52A5768F}"/>
                </a:ext>
              </a:extLst>
            </p:cNvPr>
            <p:cNvSpPr/>
            <p:nvPr/>
          </p:nvSpPr>
          <p:spPr>
            <a:xfrm>
              <a:off x="97482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0">
              <a:extLst>
                <a:ext uri="{FF2B5EF4-FFF2-40B4-BE49-F238E27FC236}">
                  <a16:creationId xmlns:a16="http://schemas.microsoft.com/office/drawing/2014/main" id="{9B68612D-D1DF-1F01-1D80-2E0E7DD575DA}"/>
                </a:ext>
              </a:extLst>
            </p:cNvPr>
            <p:cNvSpPr/>
            <p:nvPr/>
          </p:nvSpPr>
          <p:spPr>
            <a:xfrm>
              <a:off x="97482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0">
              <a:extLst>
                <a:ext uri="{FF2B5EF4-FFF2-40B4-BE49-F238E27FC236}">
                  <a16:creationId xmlns:a16="http://schemas.microsoft.com/office/drawing/2014/main" id="{F3698DC4-1773-5091-B0CD-1CD2D3AAAFA6}"/>
                </a:ext>
              </a:extLst>
            </p:cNvPr>
            <p:cNvSpPr/>
            <p:nvPr/>
          </p:nvSpPr>
          <p:spPr>
            <a:xfrm>
              <a:off x="97482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0">
              <a:extLst>
                <a:ext uri="{FF2B5EF4-FFF2-40B4-BE49-F238E27FC236}">
                  <a16:creationId xmlns:a16="http://schemas.microsoft.com/office/drawing/2014/main" id="{01B02915-F6EE-8FB3-178E-8BF1383B7420}"/>
                </a:ext>
              </a:extLst>
            </p:cNvPr>
            <p:cNvSpPr/>
            <p:nvPr/>
          </p:nvSpPr>
          <p:spPr>
            <a:xfrm>
              <a:off x="97482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0">
              <a:extLst>
                <a:ext uri="{FF2B5EF4-FFF2-40B4-BE49-F238E27FC236}">
                  <a16:creationId xmlns:a16="http://schemas.microsoft.com/office/drawing/2014/main" id="{BB791FD3-57A4-24DD-7054-027A6033A5B9}"/>
                </a:ext>
              </a:extLst>
            </p:cNvPr>
            <p:cNvSpPr/>
            <p:nvPr/>
          </p:nvSpPr>
          <p:spPr>
            <a:xfrm>
              <a:off x="97482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0">
              <a:extLst>
                <a:ext uri="{FF2B5EF4-FFF2-40B4-BE49-F238E27FC236}">
                  <a16:creationId xmlns:a16="http://schemas.microsoft.com/office/drawing/2014/main" id="{CEA7EB4E-896B-37BE-1887-348B9B6B0910}"/>
                </a:ext>
              </a:extLst>
            </p:cNvPr>
            <p:cNvSpPr/>
            <p:nvPr/>
          </p:nvSpPr>
          <p:spPr>
            <a:xfrm>
              <a:off x="97482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0">
              <a:extLst>
                <a:ext uri="{FF2B5EF4-FFF2-40B4-BE49-F238E27FC236}">
                  <a16:creationId xmlns:a16="http://schemas.microsoft.com/office/drawing/2014/main" id="{45E4D566-9104-55AE-538A-F7AF3A34B6C7}"/>
                </a:ext>
              </a:extLst>
            </p:cNvPr>
            <p:cNvSpPr/>
            <p:nvPr/>
          </p:nvSpPr>
          <p:spPr>
            <a:xfrm>
              <a:off x="97482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0">
              <a:extLst>
                <a:ext uri="{FF2B5EF4-FFF2-40B4-BE49-F238E27FC236}">
                  <a16:creationId xmlns:a16="http://schemas.microsoft.com/office/drawing/2014/main" id="{91F788EA-962A-A4DD-1B1F-6E20218ED626}"/>
                </a:ext>
              </a:extLst>
            </p:cNvPr>
            <p:cNvSpPr/>
            <p:nvPr/>
          </p:nvSpPr>
          <p:spPr>
            <a:xfrm>
              <a:off x="97482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0">
              <a:extLst>
                <a:ext uri="{FF2B5EF4-FFF2-40B4-BE49-F238E27FC236}">
                  <a16:creationId xmlns:a16="http://schemas.microsoft.com/office/drawing/2014/main" id="{57F45B88-60AE-F4DF-3261-D3AD888DD6A1}"/>
                </a:ext>
              </a:extLst>
            </p:cNvPr>
            <p:cNvSpPr/>
            <p:nvPr/>
          </p:nvSpPr>
          <p:spPr>
            <a:xfrm>
              <a:off x="974850" y="1835875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0">
              <a:extLst>
                <a:ext uri="{FF2B5EF4-FFF2-40B4-BE49-F238E27FC236}">
                  <a16:creationId xmlns:a16="http://schemas.microsoft.com/office/drawing/2014/main" id="{D5D2B0D8-FADA-B44C-B100-8A20AEEC1219}"/>
                </a:ext>
              </a:extLst>
            </p:cNvPr>
            <p:cNvSpPr/>
            <p:nvPr/>
          </p:nvSpPr>
          <p:spPr>
            <a:xfrm>
              <a:off x="9625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0">
              <a:extLst>
                <a:ext uri="{FF2B5EF4-FFF2-40B4-BE49-F238E27FC236}">
                  <a16:creationId xmlns:a16="http://schemas.microsoft.com/office/drawing/2014/main" id="{CD12ACA6-3E0F-4790-1C78-A94A60725667}"/>
                </a:ext>
              </a:extLst>
            </p:cNvPr>
            <p:cNvSpPr/>
            <p:nvPr/>
          </p:nvSpPr>
          <p:spPr>
            <a:xfrm>
              <a:off x="9625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0">
              <a:extLst>
                <a:ext uri="{FF2B5EF4-FFF2-40B4-BE49-F238E27FC236}">
                  <a16:creationId xmlns:a16="http://schemas.microsoft.com/office/drawing/2014/main" id="{1E08016B-CD55-A023-6185-3616886B6940}"/>
                </a:ext>
              </a:extLst>
            </p:cNvPr>
            <p:cNvSpPr/>
            <p:nvPr/>
          </p:nvSpPr>
          <p:spPr>
            <a:xfrm>
              <a:off x="962501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0">
              <a:extLst>
                <a:ext uri="{FF2B5EF4-FFF2-40B4-BE49-F238E27FC236}">
                  <a16:creationId xmlns:a16="http://schemas.microsoft.com/office/drawing/2014/main" id="{C7512018-A315-07DE-F416-67B103C7D4BC}"/>
                </a:ext>
              </a:extLst>
            </p:cNvPr>
            <p:cNvSpPr/>
            <p:nvPr/>
          </p:nvSpPr>
          <p:spPr>
            <a:xfrm>
              <a:off x="96250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0">
              <a:extLst>
                <a:ext uri="{FF2B5EF4-FFF2-40B4-BE49-F238E27FC236}">
                  <a16:creationId xmlns:a16="http://schemas.microsoft.com/office/drawing/2014/main" id="{7A152138-009E-77AE-8DC6-780DEA38B4C0}"/>
                </a:ext>
              </a:extLst>
            </p:cNvPr>
            <p:cNvSpPr/>
            <p:nvPr/>
          </p:nvSpPr>
          <p:spPr>
            <a:xfrm>
              <a:off x="96250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0">
              <a:extLst>
                <a:ext uri="{FF2B5EF4-FFF2-40B4-BE49-F238E27FC236}">
                  <a16:creationId xmlns:a16="http://schemas.microsoft.com/office/drawing/2014/main" id="{14D13113-0FB1-F335-3694-5F5C7EBB6ACA}"/>
                </a:ext>
              </a:extLst>
            </p:cNvPr>
            <p:cNvSpPr/>
            <p:nvPr/>
          </p:nvSpPr>
          <p:spPr>
            <a:xfrm>
              <a:off x="96250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0">
              <a:extLst>
                <a:ext uri="{FF2B5EF4-FFF2-40B4-BE49-F238E27FC236}">
                  <a16:creationId xmlns:a16="http://schemas.microsoft.com/office/drawing/2014/main" id="{F186F771-7BCF-5CD3-5B4C-67DEE1EE825E}"/>
                </a:ext>
              </a:extLst>
            </p:cNvPr>
            <p:cNvSpPr/>
            <p:nvPr/>
          </p:nvSpPr>
          <p:spPr>
            <a:xfrm>
              <a:off x="9625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0">
              <a:extLst>
                <a:ext uri="{FF2B5EF4-FFF2-40B4-BE49-F238E27FC236}">
                  <a16:creationId xmlns:a16="http://schemas.microsoft.com/office/drawing/2014/main" id="{4A5A407B-1576-A447-77F8-74282ED5128E}"/>
                </a:ext>
              </a:extLst>
            </p:cNvPr>
            <p:cNvSpPr/>
            <p:nvPr/>
          </p:nvSpPr>
          <p:spPr>
            <a:xfrm>
              <a:off x="96252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0">
              <a:extLst>
                <a:ext uri="{FF2B5EF4-FFF2-40B4-BE49-F238E27FC236}">
                  <a16:creationId xmlns:a16="http://schemas.microsoft.com/office/drawing/2014/main" id="{C51CBE53-D93A-6D17-B16F-5448E79743A6}"/>
                </a:ext>
              </a:extLst>
            </p:cNvPr>
            <p:cNvSpPr/>
            <p:nvPr/>
          </p:nvSpPr>
          <p:spPr>
            <a:xfrm>
              <a:off x="96252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0">
              <a:extLst>
                <a:ext uri="{FF2B5EF4-FFF2-40B4-BE49-F238E27FC236}">
                  <a16:creationId xmlns:a16="http://schemas.microsoft.com/office/drawing/2014/main" id="{356EA24B-0D68-7E54-4AB3-CABC2F9F5379}"/>
                </a:ext>
              </a:extLst>
            </p:cNvPr>
            <p:cNvSpPr/>
            <p:nvPr/>
          </p:nvSpPr>
          <p:spPr>
            <a:xfrm>
              <a:off x="96252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0">
              <a:extLst>
                <a:ext uri="{FF2B5EF4-FFF2-40B4-BE49-F238E27FC236}">
                  <a16:creationId xmlns:a16="http://schemas.microsoft.com/office/drawing/2014/main" id="{8AAE5BE5-4426-C0D6-1AB7-979E11B017DA}"/>
                </a:ext>
              </a:extLst>
            </p:cNvPr>
            <p:cNvSpPr/>
            <p:nvPr/>
          </p:nvSpPr>
          <p:spPr>
            <a:xfrm>
              <a:off x="9625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0">
              <a:extLst>
                <a:ext uri="{FF2B5EF4-FFF2-40B4-BE49-F238E27FC236}">
                  <a16:creationId xmlns:a16="http://schemas.microsoft.com/office/drawing/2014/main" id="{2533EF90-D9EF-437D-2554-5964BBC884D3}"/>
                </a:ext>
              </a:extLst>
            </p:cNvPr>
            <p:cNvSpPr/>
            <p:nvPr/>
          </p:nvSpPr>
          <p:spPr>
            <a:xfrm>
              <a:off x="9625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0">
              <a:extLst>
                <a:ext uri="{FF2B5EF4-FFF2-40B4-BE49-F238E27FC236}">
                  <a16:creationId xmlns:a16="http://schemas.microsoft.com/office/drawing/2014/main" id="{6BF32B4B-6B9D-F390-0E77-1F0EBC233932}"/>
                </a:ext>
              </a:extLst>
            </p:cNvPr>
            <p:cNvSpPr/>
            <p:nvPr/>
          </p:nvSpPr>
          <p:spPr>
            <a:xfrm>
              <a:off x="9625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0">
              <a:extLst>
                <a:ext uri="{FF2B5EF4-FFF2-40B4-BE49-F238E27FC236}">
                  <a16:creationId xmlns:a16="http://schemas.microsoft.com/office/drawing/2014/main" id="{A298EE95-E1D2-4EEA-FE16-7FA51ACFB47F}"/>
                </a:ext>
              </a:extLst>
            </p:cNvPr>
            <p:cNvSpPr/>
            <p:nvPr/>
          </p:nvSpPr>
          <p:spPr>
            <a:xfrm>
              <a:off x="9625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0">
              <a:extLst>
                <a:ext uri="{FF2B5EF4-FFF2-40B4-BE49-F238E27FC236}">
                  <a16:creationId xmlns:a16="http://schemas.microsoft.com/office/drawing/2014/main" id="{6FC8AE46-4A86-01C6-BD0F-B1EEECD47C69}"/>
                </a:ext>
              </a:extLst>
            </p:cNvPr>
            <p:cNvSpPr/>
            <p:nvPr/>
          </p:nvSpPr>
          <p:spPr>
            <a:xfrm>
              <a:off x="9499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0">
              <a:extLst>
                <a:ext uri="{FF2B5EF4-FFF2-40B4-BE49-F238E27FC236}">
                  <a16:creationId xmlns:a16="http://schemas.microsoft.com/office/drawing/2014/main" id="{AB3B7959-E2E8-6783-A257-6556551B0B28}"/>
                </a:ext>
              </a:extLst>
            </p:cNvPr>
            <p:cNvSpPr/>
            <p:nvPr/>
          </p:nvSpPr>
          <p:spPr>
            <a:xfrm>
              <a:off x="9499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0">
              <a:extLst>
                <a:ext uri="{FF2B5EF4-FFF2-40B4-BE49-F238E27FC236}">
                  <a16:creationId xmlns:a16="http://schemas.microsoft.com/office/drawing/2014/main" id="{47F008E3-55D2-69F0-D7A8-B75DC1DD4182}"/>
                </a:ext>
              </a:extLst>
            </p:cNvPr>
            <p:cNvSpPr/>
            <p:nvPr/>
          </p:nvSpPr>
          <p:spPr>
            <a:xfrm>
              <a:off x="94987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0">
              <a:extLst>
                <a:ext uri="{FF2B5EF4-FFF2-40B4-BE49-F238E27FC236}">
                  <a16:creationId xmlns:a16="http://schemas.microsoft.com/office/drawing/2014/main" id="{F66903B7-F827-AEED-A93E-BF238161E9EE}"/>
                </a:ext>
              </a:extLst>
            </p:cNvPr>
            <p:cNvSpPr/>
            <p:nvPr/>
          </p:nvSpPr>
          <p:spPr>
            <a:xfrm>
              <a:off x="94987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0">
              <a:extLst>
                <a:ext uri="{FF2B5EF4-FFF2-40B4-BE49-F238E27FC236}">
                  <a16:creationId xmlns:a16="http://schemas.microsoft.com/office/drawing/2014/main" id="{29E293C1-3D79-283A-3D5D-3EB91409A4EB}"/>
                </a:ext>
              </a:extLst>
            </p:cNvPr>
            <p:cNvSpPr/>
            <p:nvPr/>
          </p:nvSpPr>
          <p:spPr>
            <a:xfrm>
              <a:off x="94987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0">
              <a:extLst>
                <a:ext uri="{FF2B5EF4-FFF2-40B4-BE49-F238E27FC236}">
                  <a16:creationId xmlns:a16="http://schemas.microsoft.com/office/drawing/2014/main" id="{6582FAD3-C9B0-BF9B-1818-B802B3C60E8C}"/>
                </a:ext>
              </a:extLst>
            </p:cNvPr>
            <p:cNvSpPr/>
            <p:nvPr/>
          </p:nvSpPr>
          <p:spPr>
            <a:xfrm>
              <a:off x="94987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0">
              <a:extLst>
                <a:ext uri="{FF2B5EF4-FFF2-40B4-BE49-F238E27FC236}">
                  <a16:creationId xmlns:a16="http://schemas.microsoft.com/office/drawing/2014/main" id="{6F011320-8745-E209-F26C-CFB340FA0EAD}"/>
                </a:ext>
              </a:extLst>
            </p:cNvPr>
            <p:cNvSpPr/>
            <p:nvPr/>
          </p:nvSpPr>
          <p:spPr>
            <a:xfrm>
              <a:off x="949900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0">
              <a:extLst>
                <a:ext uri="{FF2B5EF4-FFF2-40B4-BE49-F238E27FC236}">
                  <a16:creationId xmlns:a16="http://schemas.microsoft.com/office/drawing/2014/main" id="{2C81A0A9-F029-7691-D5FE-13E00EE59915}"/>
                </a:ext>
              </a:extLst>
            </p:cNvPr>
            <p:cNvSpPr/>
            <p:nvPr/>
          </p:nvSpPr>
          <p:spPr>
            <a:xfrm>
              <a:off x="949900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0">
              <a:extLst>
                <a:ext uri="{FF2B5EF4-FFF2-40B4-BE49-F238E27FC236}">
                  <a16:creationId xmlns:a16="http://schemas.microsoft.com/office/drawing/2014/main" id="{EC942EDF-1291-EE2A-9391-9CDD188CC4E0}"/>
                </a:ext>
              </a:extLst>
            </p:cNvPr>
            <p:cNvSpPr/>
            <p:nvPr/>
          </p:nvSpPr>
          <p:spPr>
            <a:xfrm>
              <a:off x="949900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0">
              <a:extLst>
                <a:ext uri="{FF2B5EF4-FFF2-40B4-BE49-F238E27FC236}">
                  <a16:creationId xmlns:a16="http://schemas.microsoft.com/office/drawing/2014/main" id="{B118D831-58C2-80B6-2D8F-295BC54A8292}"/>
                </a:ext>
              </a:extLst>
            </p:cNvPr>
            <p:cNvSpPr/>
            <p:nvPr/>
          </p:nvSpPr>
          <p:spPr>
            <a:xfrm>
              <a:off x="9499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0">
              <a:extLst>
                <a:ext uri="{FF2B5EF4-FFF2-40B4-BE49-F238E27FC236}">
                  <a16:creationId xmlns:a16="http://schemas.microsoft.com/office/drawing/2014/main" id="{3EDDC461-CB45-7C2C-6385-9EA5D7BA657B}"/>
                </a:ext>
              </a:extLst>
            </p:cNvPr>
            <p:cNvSpPr/>
            <p:nvPr/>
          </p:nvSpPr>
          <p:spPr>
            <a:xfrm>
              <a:off x="949900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0">
              <a:extLst>
                <a:ext uri="{FF2B5EF4-FFF2-40B4-BE49-F238E27FC236}">
                  <a16:creationId xmlns:a16="http://schemas.microsoft.com/office/drawing/2014/main" id="{2D0DF690-3BD1-B367-A205-CC8F61AECCB4}"/>
                </a:ext>
              </a:extLst>
            </p:cNvPr>
            <p:cNvSpPr/>
            <p:nvPr/>
          </p:nvSpPr>
          <p:spPr>
            <a:xfrm>
              <a:off x="9498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0">
              <a:extLst>
                <a:ext uri="{FF2B5EF4-FFF2-40B4-BE49-F238E27FC236}">
                  <a16:creationId xmlns:a16="http://schemas.microsoft.com/office/drawing/2014/main" id="{9A6CA236-BCED-BFBD-F3DE-EA49DF81E0D3}"/>
                </a:ext>
              </a:extLst>
            </p:cNvPr>
            <p:cNvSpPr/>
            <p:nvPr/>
          </p:nvSpPr>
          <p:spPr>
            <a:xfrm>
              <a:off x="9498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0">
              <a:extLst>
                <a:ext uri="{FF2B5EF4-FFF2-40B4-BE49-F238E27FC236}">
                  <a16:creationId xmlns:a16="http://schemas.microsoft.com/office/drawing/2014/main" id="{7FDB1A24-3FF3-B067-F517-E12A22FD1AC9}"/>
                </a:ext>
              </a:extLst>
            </p:cNvPr>
            <p:cNvSpPr/>
            <p:nvPr/>
          </p:nvSpPr>
          <p:spPr>
            <a:xfrm>
              <a:off x="9499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0">
              <a:extLst>
                <a:ext uri="{FF2B5EF4-FFF2-40B4-BE49-F238E27FC236}">
                  <a16:creationId xmlns:a16="http://schemas.microsoft.com/office/drawing/2014/main" id="{4B6DC1CD-A598-8484-87D3-9A81FE3A9A1D}"/>
                </a:ext>
              </a:extLst>
            </p:cNvPr>
            <p:cNvSpPr/>
            <p:nvPr/>
          </p:nvSpPr>
          <p:spPr>
            <a:xfrm>
              <a:off x="937275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0">
              <a:extLst>
                <a:ext uri="{FF2B5EF4-FFF2-40B4-BE49-F238E27FC236}">
                  <a16:creationId xmlns:a16="http://schemas.microsoft.com/office/drawing/2014/main" id="{EFAEA7C5-C014-D8C7-7895-3A315D06824D}"/>
                </a:ext>
              </a:extLst>
            </p:cNvPr>
            <p:cNvSpPr/>
            <p:nvPr/>
          </p:nvSpPr>
          <p:spPr>
            <a:xfrm>
              <a:off x="937275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0">
              <a:extLst>
                <a:ext uri="{FF2B5EF4-FFF2-40B4-BE49-F238E27FC236}">
                  <a16:creationId xmlns:a16="http://schemas.microsoft.com/office/drawing/2014/main" id="{B3D0091C-2348-A952-28D7-E6BE8110C3D6}"/>
                </a:ext>
              </a:extLst>
            </p:cNvPr>
            <p:cNvSpPr/>
            <p:nvPr/>
          </p:nvSpPr>
          <p:spPr>
            <a:xfrm>
              <a:off x="937275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0">
              <a:extLst>
                <a:ext uri="{FF2B5EF4-FFF2-40B4-BE49-F238E27FC236}">
                  <a16:creationId xmlns:a16="http://schemas.microsoft.com/office/drawing/2014/main" id="{1FB4B63C-663A-4060-747F-B61BD3909CD7}"/>
                </a:ext>
              </a:extLst>
            </p:cNvPr>
            <p:cNvSpPr/>
            <p:nvPr/>
          </p:nvSpPr>
          <p:spPr>
            <a:xfrm>
              <a:off x="937251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0">
              <a:extLst>
                <a:ext uri="{FF2B5EF4-FFF2-40B4-BE49-F238E27FC236}">
                  <a16:creationId xmlns:a16="http://schemas.microsoft.com/office/drawing/2014/main" id="{18EAFC91-C9BB-F1BE-D70D-873789BB655C}"/>
                </a:ext>
              </a:extLst>
            </p:cNvPr>
            <p:cNvSpPr/>
            <p:nvPr/>
          </p:nvSpPr>
          <p:spPr>
            <a:xfrm>
              <a:off x="937275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0">
              <a:extLst>
                <a:ext uri="{FF2B5EF4-FFF2-40B4-BE49-F238E27FC236}">
                  <a16:creationId xmlns:a16="http://schemas.microsoft.com/office/drawing/2014/main" id="{760FDE52-A519-52BE-62FA-E6562723244E}"/>
                </a:ext>
              </a:extLst>
            </p:cNvPr>
            <p:cNvSpPr/>
            <p:nvPr/>
          </p:nvSpPr>
          <p:spPr>
            <a:xfrm>
              <a:off x="937275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0">
              <a:extLst>
                <a:ext uri="{FF2B5EF4-FFF2-40B4-BE49-F238E27FC236}">
                  <a16:creationId xmlns:a16="http://schemas.microsoft.com/office/drawing/2014/main" id="{6CA2D3AB-AB00-AE41-1958-5D1DCC7685F0}"/>
                </a:ext>
              </a:extLst>
            </p:cNvPr>
            <p:cNvSpPr/>
            <p:nvPr/>
          </p:nvSpPr>
          <p:spPr>
            <a:xfrm>
              <a:off x="937275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0">
              <a:extLst>
                <a:ext uri="{FF2B5EF4-FFF2-40B4-BE49-F238E27FC236}">
                  <a16:creationId xmlns:a16="http://schemas.microsoft.com/office/drawing/2014/main" id="{FFA66A9C-BEC4-CCFE-079A-C7F6E8E01ACB}"/>
                </a:ext>
              </a:extLst>
            </p:cNvPr>
            <p:cNvSpPr/>
            <p:nvPr/>
          </p:nvSpPr>
          <p:spPr>
            <a:xfrm>
              <a:off x="937251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0">
              <a:extLst>
                <a:ext uri="{FF2B5EF4-FFF2-40B4-BE49-F238E27FC236}">
                  <a16:creationId xmlns:a16="http://schemas.microsoft.com/office/drawing/2014/main" id="{0467248D-627C-6E6A-1BB0-E9ECFF102D21}"/>
                </a:ext>
              </a:extLst>
            </p:cNvPr>
            <p:cNvSpPr/>
            <p:nvPr/>
          </p:nvSpPr>
          <p:spPr>
            <a:xfrm>
              <a:off x="937251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0">
              <a:extLst>
                <a:ext uri="{FF2B5EF4-FFF2-40B4-BE49-F238E27FC236}">
                  <a16:creationId xmlns:a16="http://schemas.microsoft.com/office/drawing/2014/main" id="{ED5C9D20-754E-E39B-722E-1981BC35805E}"/>
                </a:ext>
              </a:extLst>
            </p:cNvPr>
            <p:cNvSpPr/>
            <p:nvPr/>
          </p:nvSpPr>
          <p:spPr>
            <a:xfrm>
              <a:off x="937275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0">
              <a:extLst>
                <a:ext uri="{FF2B5EF4-FFF2-40B4-BE49-F238E27FC236}">
                  <a16:creationId xmlns:a16="http://schemas.microsoft.com/office/drawing/2014/main" id="{0E591E2B-8EDF-E801-A9AE-58137A747BB5}"/>
                </a:ext>
              </a:extLst>
            </p:cNvPr>
            <p:cNvSpPr/>
            <p:nvPr/>
          </p:nvSpPr>
          <p:spPr>
            <a:xfrm>
              <a:off x="937275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0">
              <a:extLst>
                <a:ext uri="{FF2B5EF4-FFF2-40B4-BE49-F238E27FC236}">
                  <a16:creationId xmlns:a16="http://schemas.microsoft.com/office/drawing/2014/main" id="{497E34B3-5B57-015C-0D4A-FCE7B22B723E}"/>
                </a:ext>
              </a:extLst>
            </p:cNvPr>
            <p:cNvSpPr/>
            <p:nvPr/>
          </p:nvSpPr>
          <p:spPr>
            <a:xfrm>
              <a:off x="937251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0">
              <a:extLst>
                <a:ext uri="{FF2B5EF4-FFF2-40B4-BE49-F238E27FC236}">
                  <a16:creationId xmlns:a16="http://schemas.microsoft.com/office/drawing/2014/main" id="{A33A2279-4639-B47D-79D7-D3FB705D4A4A}"/>
                </a:ext>
              </a:extLst>
            </p:cNvPr>
            <p:cNvSpPr/>
            <p:nvPr/>
          </p:nvSpPr>
          <p:spPr>
            <a:xfrm>
              <a:off x="937251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0">
              <a:extLst>
                <a:ext uri="{FF2B5EF4-FFF2-40B4-BE49-F238E27FC236}">
                  <a16:creationId xmlns:a16="http://schemas.microsoft.com/office/drawing/2014/main" id="{0F3C33DA-A7D5-FDFB-9BDC-DF38151B86C5}"/>
                </a:ext>
              </a:extLst>
            </p:cNvPr>
            <p:cNvSpPr/>
            <p:nvPr/>
          </p:nvSpPr>
          <p:spPr>
            <a:xfrm>
              <a:off x="937275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0">
              <a:extLst>
                <a:ext uri="{FF2B5EF4-FFF2-40B4-BE49-F238E27FC236}">
                  <a16:creationId xmlns:a16="http://schemas.microsoft.com/office/drawing/2014/main" id="{39466DB6-79FC-9047-91C2-7C9598B12EC3}"/>
                </a:ext>
              </a:extLst>
            </p:cNvPr>
            <p:cNvSpPr/>
            <p:nvPr/>
          </p:nvSpPr>
          <p:spPr>
            <a:xfrm>
              <a:off x="924925" y="19976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0">
              <a:extLst>
                <a:ext uri="{FF2B5EF4-FFF2-40B4-BE49-F238E27FC236}">
                  <a16:creationId xmlns:a16="http://schemas.microsoft.com/office/drawing/2014/main" id="{59FC55C1-BCF8-EB7C-A99C-8033EF30A661}"/>
                </a:ext>
              </a:extLst>
            </p:cNvPr>
            <p:cNvSpPr/>
            <p:nvPr/>
          </p:nvSpPr>
          <p:spPr>
            <a:xfrm>
              <a:off x="924925" y="19853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0">
              <a:extLst>
                <a:ext uri="{FF2B5EF4-FFF2-40B4-BE49-F238E27FC236}">
                  <a16:creationId xmlns:a16="http://schemas.microsoft.com/office/drawing/2014/main" id="{41FE4381-FF1F-59C3-7319-861E5F4824E4}"/>
                </a:ext>
              </a:extLst>
            </p:cNvPr>
            <p:cNvSpPr/>
            <p:nvPr/>
          </p:nvSpPr>
          <p:spPr>
            <a:xfrm>
              <a:off x="924925" y="197270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0">
              <a:extLst>
                <a:ext uri="{FF2B5EF4-FFF2-40B4-BE49-F238E27FC236}">
                  <a16:creationId xmlns:a16="http://schemas.microsoft.com/office/drawing/2014/main" id="{B22545BA-8A0A-95A6-AFDF-97E5D41A395F}"/>
                </a:ext>
              </a:extLst>
            </p:cNvPr>
            <p:cNvSpPr/>
            <p:nvPr/>
          </p:nvSpPr>
          <p:spPr>
            <a:xfrm>
              <a:off x="924901" y="19603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0">
              <a:extLst>
                <a:ext uri="{FF2B5EF4-FFF2-40B4-BE49-F238E27FC236}">
                  <a16:creationId xmlns:a16="http://schemas.microsoft.com/office/drawing/2014/main" id="{205B2728-1A68-5249-EDA6-B71362350F2A}"/>
                </a:ext>
              </a:extLst>
            </p:cNvPr>
            <p:cNvSpPr/>
            <p:nvPr/>
          </p:nvSpPr>
          <p:spPr>
            <a:xfrm>
              <a:off x="924925" y="19480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0">
              <a:extLst>
                <a:ext uri="{FF2B5EF4-FFF2-40B4-BE49-F238E27FC236}">
                  <a16:creationId xmlns:a16="http://schemas.microsoft.com/office/drawing/2014/main" id="{403C229A-E9D9-99DF-E66A-221540BEE007}"/>
                </a:ext>
              </a:extLst>
            </p:cNvPr>
            <p:cNvSpPr/>
            <p:nvPr/>
          </p:nvSpPr>
          <p:spPr>
            <a:xfrm>
              <a:off x="924925" y="19354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0">
              <a:extLst>
                <a:ext uri="{FF2B5EF4-FFF2-40B4-BE49-F238E27FC236}">
                  <a16:creationId xmlns:a16="http://schemas.microsoft.com/office/drawing/2014/main" id="{FE7B3957-A6ED-65AD-082C-CD7642DAF6B5}"/>
                </a:ext>
              </a:extLst>
            </p:cNvPr>
            <p:cNvSpPr/>
            <p:nvPr/>
          </p:nvSpPr>
          <p:spPr>
            <a:xfrm>
              <a:off x="924901" y="19230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0">
              <a:extLst>
                <a:ext uri="{FF2B5EF4-FFF2-40B4-BE49-F238E27FC236}">
                  <a16:creationId xmlns:a16="http://schemas.microsoft.com/office/drawing/2014/main" id="{977897AE-4CFD-0A7D-66BA-4DCE83842CC6}"/>
                </a:ext>
              </a:extLst>
            </p:cNvPr>
            <p:cNvSpPr/>
            <p:nvPr/>
          </p:nvSpPr>
          <p:spPr>
            <a:xfrm>
              <a:off x="924901" y="1910775"/>
              <a:ext cx="12375" cy="12325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0">
              <a:extLst>
                <a:ext uri="{FF2B5EF4-FFF2-40B4-BE49-F238E27FC236}">
                  <a16:creationId xmlns:a16="http://schemas.microsoft.com/office/drawing/2014/main" id="{0F74E4D8-220E-13FF-560F-723503E1CE50}"/>
                </a:ext>
              </a:extLst>
            </p:cNvPr>
            <p:cNvSpPr/>
            <p:nvPr/>
          </p:nvSpPr>
          <p:spPr>
            <a:xfrm>
              <a:off x="924901" y="18981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0">
              <a:extLst>
                <a:ext uri="{FF2B5EF4-FFF2-40B4-BE49-F238E27FC236}">
                  <a16:creationId xmlns:a16="http://schemas.microsoft.com/office/drawing/2014/main" id="{F2EBF51D-999B-9200-BC7E-3D6016648913}"/>
                </a:ext>
              </a:extLst>
            </p:cNvPr>
            <p:cNvSpPr/>
            <p:nvPr/>
          </p:nvSpPr>
          <p:spPr>
            <a:xfrm>
              <a:off x="924925" y="1885979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0">
              <a:extLst>
                <a:ext uri="{FF2B5EF4-FFF2-40B4-BE49-F238E27FC236}">
                  <a16:creationId xmlns:a16="http://schemas.microsoft.com/office/drawing/2014/main" id="{2EDD7324-3B99-8F35-D950-251B13E47B3A}"/>
                </a:ext>
              </a:extLst>
            </p:cNvPr>
            <p:cNvSpPr/>
            <p:nvPr/>
          </p:nvSpPr>
          <p:spPr>
            <a:xfrm>
              <a:off x="924925" y="1873354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0">
              <a:extLst>
                <a:ext uri="{FF2B5EF4-FFF2-40B4-BE49-F238E27FC236}">
                  <a16:creationId xmlns:a16="http://schemas.microsoft.com/office/drawing/2014/main" id="{45F0E5B3-006F-941D-9150-C733F4D2C888}"/>
                </a:ext>
              </a:extLst>
            </p:cNvPr>
            <p:cNvSpPr/>
            <p:nvPr/>
          </p:nvSpPr>
          <p:spPr>
            <a:xfrm>
              <a:off x="924901" y="1860908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0">
              <a:extLst>
                <a:ext uri="{FF2B5EF4-FFF2-40B4-BE49-F238E27FC236}">
                  <a16:creationId xmlns:a16="http://schemas.microsoft.com/office/drawing/2014/main" id="{92465042-9BDE-5762-B2DB-863561D4185D}"/>
                </a:ext>
              </a:extLst>
            </p:cNvPr>
            <p:cNvSpPr/>
            <p:nvPr/>
          </p:nvSpPr>
          <p:spPr>
            <a:xfrm>
              <a:off x="924901" y="1848583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0">
              <a:extLst>
                <a:ext uri="{FF2B5EF4-FFF2-40B4-BE49-F238E27FC236}">
                  <a16:creationId xmlns:a16="http://schemas.microsoft.com/office/drawing/2014/main" id="{22C14D13-F99A-A0DF-2D37-E5D7A6308BCA}"/>
                </a:ext>
              </a:extLst>
            </p:cNvPr>
            <p:cNvSpPr/>
            <p:nvPr/>
          </p:nvSpPr>
          <p:spPr>
            <a:xfrm>
              <a:off x="924925" y="1835904"/>
              <a:ext cx="12375" cy="12675"/>
            </a:xfrm>
            <a:custGeom>
              <a:avLst/>
              <a:gdLst/>
              <a:ahLst/>
              <a:cxnLst/>
              <a:rect l="l" t="t" r="r" b="b"/>
              <a:pathLst>
                <a:path w="495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0">
              <a:extLst>
                <a:ext uri="{FF2B5EF4-FFF2-40B4-BE49-F238E27FC236}">
                  <a16:creationId xmlns:a16="http://schemas.microsoft.com/office/drawing/2014/main" id="{9E623078-1090-5227-F857-846A5C64004B}"/>
                </a:ext>
              </a:extLst>
            </p:cNvPr>
            <p:cNvSpPr/>
            <p:nvPr/>
          </p:nvSpPr>
          <p:spPr>
            <a:xfrm>
              <a:off x="9123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0">
              <a:extLst>
                <a:ext uri="{FF2B5EF4-FFF2-40B4-BE49-F238E27FC236}">
                  <a16:creationId xmlns:a16="http://schemas.microsoft.com/office/drawing/2014/main" id="{3B230ED8-4A99-7153-741D-EE0160C34F6B}"/>
                </a:ext>
              </a:extLst>
            </p:cNvPr>
            <p:cNvSpPr/>
            <p:nvPr/>
          </p:nvSpPr>
          <p:spPr>
            <a:xfrm>
              <a:off x="9123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0">
              <a:extLst>
                <a:ext uri="{FF2B5EF4-FFF2-40B4-BE49-F238E27FC236}">
                  <a16:creationId xmlns:a16="http://schemas.microsoft.com/office/drawing/2014/main" id="{4717829C-8012-3A68-E0CB-CF1741A73E24}"/>
                </a:ext>
              </a:extLst>
            </p:cNvPr>
            <p:cNvSpPr/>
            <p:nvPr/>
          </p:nvSpPr>
          <p:spPr>
            <a:xfrm>
              <a:off x="912300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0">
              <a:extLst>
                <a:ext uri="{FF2B5EF4-FFF2-40B4-BE49-F238E27FC236}">
                  <a16:creationId xmlns:a16="http://schemas.microsoft.com/office/drawing/2014/main" id="{C00D0E05-CFFF-F32F-7937-D89718426CB6}"/>
                </a:ext>
              </a:extLst>
            </p:cNvPr>
            <p:cNvSpPr/>
            <p:nvPr/>
          </p:nvSpPr>
          <p:spPr>
            <a:xfrm>
              <a:off x="912300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0">
              <a:extLst>
                <a:ext uri="{FF2B5EF4-FFF2-40B4-BE49-F238E27FC236}">
                  <a16:creationId xmlns:a16="http://schemas.microsoft.com/office/drawing/2014/main" id="{733A9E5F-B16E-3176-616C-2694D2646959}"/>
                </a:ext>
              </a:extLst>
            </p:cNvPr>
            <p:cNvSpPr/>
            <p:nvPr/>
          </p:nvSpPr>
          <p:spPr>
            <a:xfrm>
              <a:off x="912300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0">
              <a:extLst>
                <a:ext uri="{FF2B5EF4-FFF2-40B4-BE49-F238E27FC236}">
                  <a16:creationId xmlns:a16="http://schemas.microsoft.com/office/drawing/2014/main" id="{1A55696A-05C0-F1CF-4211-5164E7FFED0D}"/>
                </a:ext>
              </a:extLst>
            </p:cNvPr>
            <p:cNvSpPr/>
            <p:nvPr/>
          </p:nvSpPr>
          <p:spPr>
            <a:xfrm>
              <a:off x="912300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0">
              <a:extLst>
                <a:ext uri="{FF2B5EF4-FFF2-40B4-BE49-F238E27FC236}">
                  <a16:creationId xmlns:a16="http://schemas.microsoft.com/office/drawing/2014/main" id="{027E66D8-23A6-D6D7-FF8A-8BE46F2A095A}"/>
                </a:ext>
              </a:extLst>
            </p:cNvPr>
            <p:cNvSpPr/>
            <p:nvPr/>
          </p:nvSpPr>
          <p:spPr>
            <a:xfrm>
              <a:off x="91227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0">
              <a:extLst>
                <a:ext uri="{FF2B5EF4-FFF2-40B4-BE49-F238E27FC236}">
                  <a16:creationId xmlns:a16="http://schemas.microsoft.com/office/drawing/2014/main" id="{169E2E71-7F8D-5018-8623-6BFF096AB5D0}"/>
                </a:ext>
              </a:extLst>
            </p:cNvPr>
            <p:cNvSpPr/>
            <p:nvPr/>
          </p:nvSpPr>
          <p:spPr>
            <a:xfrm>
              <a:off x="912276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0">
              <a:extLst>
                <a:ext uri="{FF2B5EF4-FFF2-40B4-BE49-F238E27FC236}">
                  <a16:creationId xmlns:a16="http://schemas.microsoft.com/office/drawing/2014/main" id="{267B0924-E08D-2F86-D721-B0E3D1B67EDD}"/>
                </a:ext>
              </a:extLst>
            </p:cNvPr>
            <p:cNvSpPr/>
            <p:nvPr/>
          </p:nvSpPr>
          <p:spPr>
            <a:xfrm>
              <a:off x="912276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0">
              <a:extLst>
                <a:ext uri="{FF2B5EF4-FFF2-40B4-BE49-F238E27FC236}">
                  <a16:creationId xmlns:a16="http://schemas.microsoft.com/office/drawing/2014/main" id="{7D5352B7-BF37-05BB-DA37-7E550A22FCDA}"/>
                </a:ext>
              </a:extLst>
            </p:cNvPr>
            <p:cNvSpPr/>
            <p:nvPr/>
          </p:nvSpPr>
          <p:spPr>
            <a:xfrm>
              <a:off x="9123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0">
              <a:extLst>
                <a:ext uri="{FF2B5EF4-FFF2-40B4-BE49-F238E27FC236}">
                  <a16:creationId xmlns:a16="http://schemas.microsoft.com/office/drawing/2014/main" id="{ABC2CD05-EB8B-5C44-4A64-F5BC6C1CD529}"/>
                </a:ext>
              </a:extLst>
            </p:cNvPr>
            <p:cNvSpPr/>
            <p:nvPr/>
          </p:nvSpPr>
          <p:spPr>
            <a:xfrm>
              <a:off x="912300" y="1873511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0">
              <a:extLst>
                <a:ext uri="{FF2B5EF4-FFF2-40B4-BE49-F238E27FC236}">
                  <a16:creationId xmlns:a16="http://schemas.microsoft.com/office/drawing/2014/main" id="{147E8A9F-F934-3EFC-EA08-6FFD179CD606}"/>
                </a:ext>
              </a:extLst>
            </p:cNvPr>
            <p:cNvSpPr/>
            <p:nvPr/>
          </p:nvSpPr>
          <p:spPr>
            <a:xfrm>
              <a:off x="9122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0">
              <a:extLst>
                <a:ext uri="{FF2B5EF4-FFF2-40B4-BE49-F238E27FC236}">
                  <a16:creationId xmlns:a16="http://schemas.microsoft.com/office/drawing/2014/main" id="{1D3A1A50-F27B-D2A2-CD15-AAD013474431}"/>
                </a:ext>
              </a:extLst>
            </p:cNvPr>
            <p:cNvSpPr/>
            <p:nvPr/>
          </p:nvSpPr>
          <p:spPr>
            <a:xfrm>
              <a:off x="9122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0">
              <a:extLst>
                <a:ext uri="{FF2B5EF4-FFF2-40B4-BE49-F238E27FC236}">
                  <a16:creationId xmlns:a16="http://schemas.microsoft.com/office/drawing/2014/main" id="{143C2813-5DDC-9F12-9D8D-DCD8A7E7DEC2}"/>
                </a:ext>
              </a:extLst>
            </p:cNvPr>
            <p:cNvSpPr/>
            <p:nvPr/>
          </p:nvSpPr>
          <p:spPr>
            <a:xfrm>
              <a:off x="9123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0">
              <a:extLst>
                <a:ext uri="{FF2B5EF4-FFF2-40B4-BE49-F238E27FC236}">
                  <a16:creationId xmlns:a16="http://schemas.microsoft.com/office/drawing/2014/main" id="{7BE67932-3D4E-C82E-AA95-3E1FC036F475}"/>
                </a:ext>
              </a:extLst>
            </p:cNvPr>
            <p:cNvSpPr/>
            <p:nvPr/>
          </p:nvSpPr>
          <p:spPr>
            <a:xfrm>
              <a:off x="900000" y="199765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0">
              <a:extLst>
                <a:ext uri="{FF2B5EF4-FFF2-40B4-BE49-F238E27FC236}">
                  <a16:creationId xmlns:a16="http://schemas.microsoft.com/office/drawing/2014/main" id="{C142E250-1CD0-9439-895C-9390E7A84501}"/>
                </a:ext>
              </a:extLst>
            </p:cNvPr>
            <p:cNvSpPr/>
            <p:nvPr/>
          </p:nvSpPr>
          <p:spPr>
            <a:xfrm>
              <a:off x="90000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0">
              <a:extLst>
                <a:ext uri="{FF2B5EF4-FFF2-40B4-BE49-F238E27FC236}">
                  <a16:creationId xmlns:a16="http://schemas.microsoft.com/office/drawing/2014/main" id="{9E879F5F-2EDC-1FC7-A6E5-81DCC66CEAFB}"/>
                </a:ext>
              </a:extLst>
            </p:cNvPr>
            <p:cNvSpPr/>
            <p:nvPr/>
          </p:nvSpPr>
          <p:spPr>
            <a:xfrm>
              <a:off x="90000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0">
              <a:extLst>
                <a:ext uri="{FF2B5EF4-FFF2-40B4-BE49-F238E27FC236}">
                  <a16:creationId xmlns:a16="http://schemas.microsoft.com/office/drawing/2014/main" id="{96EA01B2-19E8-7D4C-13BA-957769C30253}"/>
                </a:ext>
              </a:extLst>
            </p:cNvPr>
            <p:cNvSpPr/>
            <p:nvPr/>
          </p:nvSpPr>
          <p:spPr>
            <a:xfrm>
              <a:off x="90000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0">
              <a:extLst>
                <a:ext uri="{FF2B5EF4-FFF2-40B4-BE49-F238E27FC236}">
                  <a16:creationId xmlns:a16="http://schemas.microsoft.com/office/drawing/2014/main" id="{A823DF3A-3ABE-CE35-E7E4-E1ADD4CAAED2}"/>
                </a:ext>
              </a:extLst>
            </p:cNvPr>
            <p:cNvSpPr/>
            <p:nvPr/>
          </p:nvSpPr>
          <p:spPr>
            <a:xfrm>
              <a:off x="90000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0">
              <a:extLst>
                <a:ext uri="{FF2B5EF4-FFF2-40B4-BE49-F238E27FC236}">
                  <a16:creationId xmlns:a16="http://schemas.microsoft.com/office/drawing/2014/main" id="{01C0EA04-6D8F-5E0B-62B8-DB49E259B71F}"/>
                </a:ext>
              </a:extLst>
            </p:cNvPr>
            <p:cNvSpPr/>
            <p:nvPr/>
          </p:nvSpPr>
          <p:spPr>
            <a:xfrm>
              <a:off x="90000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0">
              <a:extLst>
                <a:ext uri="{FF2B5EF4-FFF2-40B4-BE49-F238E27FC236}">
                  <a16:creationId xmlns:a16="http://schemas.microsoft.com/office/drawing/2014/main" id="{B729A8C2-FFF6-A776-9806-53C69EBC48FF}"/>
                </a:ext>
              </a:extLst>
            </p:cNvPr>
            <p:cNvSpPr/>
            <p:nvPr/>
          </p:nvSpPr>
          <p:spPr>
            <a:xfrm>
              <a:off x="899976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0">
              <a:extLst>
                <a:ext uri="{FF2B5EF4-FFF2-40B4-BE49-F238E27FC236}">
                  <a16:creationId xmlns:a16="http://schemas.microsoft.com/office/drawing/2014/main" id="{77B4264E-B2DF-37BC-B85E-FE37DA3A6040}"/>
                </a:ext>
              </a:extLst>
            </p:cNvPr>
            <p:cNvSpPr/>
            <p:nvPr/>
          </p:nvSpPr>
          <p:spPr>
            <a:xfrm>
              <a:off x="899976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0">
              <a:extLst>
                <a:ext uri="{FF2B5EF4-FFF2-40B4-BE49-F238E27FC236}">
                  <a16:creationId xmlns:a16="http://schemas.microsoft.com/office/drawing/2014/main" id="{49AB6807-BF19-018A-2EF5-36CE55FE5A2C}"/>
                </a:ext>
              </a:extLst>
            </p:cNvPr>
            <p:cNvSpPr/>
            <p:nvPr/>
          </p:nvSpPr>
          <p:spPr>
            <a:xfrm>
              <a:off x="90000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0">
              <a:extLst>
                <a:ext uri="{FF2B5EF4-FFF2-40B4-BE49-F238E27FC236}">
                  <a16:creationId xmlns:a16="http://schemas.microsoft.com/office/drawing/2014/main" id="{52244B1C-011E-6EEB-4010-6CF466592E20}"/>
                </a:ext>
              </a:extLst>
            </p:cNvPr>
            <p:cNvSpPr/>
            <p:nvPr/>
          </p:nvSpPr>
          <p:spPr>
            <a:xfrm>
              <a:off x="900000" y="1885979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0">
              <a:extLst>
                <a:ext uri="{FF2B5EF4-FFF2-40B4-BE49-F238E27FC236}">
                  <a16:creationId xmlns:a16="http://schemas.microsoft.com/office/drawing/2014/main" id="{CA73F0D0-2E36-1444-A4B4-EBB8700F17A9}"/>
                </a:ext>
              </a:extLst>
            </p:cNvPr>
            <p:cNvSpPr/>
            <p:nvPr/>
          </p:nvSpPr>
          <p:spPr>
            <a:xfrm>
              <a:off x="899976" y="1873233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0">
              <a:extLst>
                <a:ext uri="{FF2B5EF4-FFF2-40B4-BE49-F238E27FC236}">
                  <a16:creationId xmlns:a16="http://schemas.microsoft.com/office/drawing/2014/main" id="{D1FC8B86-185E-BD9B-5BBE-EF052529C115}"/>
                </a:ext>
              </a:extLst>
            </p:cNvPr>
            <p:cNvSpPr/>
            <p:nvPr/>
          </p:nvSpPr>
          <p:spPr>
            <a:xfrm>
              <a:off x="899976" y="1860908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0">
              <a:extLst>
                <a:ext uri="{FF2B5EF4-FFF2-40B4-BE49-F238E27FC236}">
                  <a16:creationId xmlns:a16="http://schemas.microsoft.com/office/drawing/2014/main" id="{ABC0534C-A472-9216-2405-A55C40DD2BEA}"/>
                </a:ext>
              </a:extLst>
            </p:cNvPr>
            <p:cNvSpPr/>
            <p:nvPr/>
          </p:nvSpPr>
          <p:spPr>
            <a:xfrm>
              <a:off x="899976" y="1848583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0">
              <a:extLst>
                <a:ext uri="{FF2B5EF4-FFF2-40B4-BE49-F238E27FC236}">
                  <a16:creationId xmlns:a16="http://schemas.microsoft.com/office/drawing/2014/main" id="{7574BBF0-95FD-8984-2728-BBA27C41BE86}"/>
                </a:ext>
              </a:extLst>
            </p:cNvPr>
            <p:cNvSpPr/>
            <p:nvPr/>
          </p:nvSpPr>
          <p:spPr>
            <a:xfrm>
              <a:off x="900000" y="1835904"/>
              <a:ext cx="12325" cy="12675"/>
            </a:xfrm>
            <a:custGeom>
              <a:avLst/>
              <a:gdLst/>
              <a:ahLst/>
              <a:cxnLst/>
              <a:rect l="l" t="t" r="r" b="b"/>
              <a:pathLst>
                <a:path w="493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0">
              <a:extLst>
                <a:ext uri="{FF2B5EF4-FFF2-40B4-BE49-F238E27FC236}">
                  <a16:creationId xmlns:a16="http://schemas.microsoft.com/office/drawing/2014/main" id="{7A83857C-31B0-EF9D-8A16-E667EB3C3247}"/>
                </a:ext>
              </a:extLst>
            </p:cNvPr>
            <p:cNvSpPr/>
            <p:nvPr/>
          </p:nvSpPr>
          <p:spPr>
            <a:xfrm>
              <a:off x="88735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0">
              <a:extLst>
                <a:ext uri="{FF2B5EF4-FFF2-40B4-BE49-F238E27FC236}">
                  <a16:creationId xmlns:a16="http://schemas.microsoft.com/office/drawing/2014/main" id="{68445401-1B36-E288-8EC8-E04735981AE6}"/>
                </a:ext>
              </a:extLst>
            </p:cNvPr>
            <p:cNvSpPr/>
            <p:nvPr/>
          </p:nvSpPr>
          <p:spPr>
            <a:xfrm>
              <a:off x="88735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0">
              <a:extLst>
                <a:ext uri="{FF2B5EF4-FFF2-40B4-BE49-F238E27FC236}">
                  <a16:creationId xmlns:a16="http://schemas.microsoft.com/office/drawing/2014/main" id="{1AEA7355-E836-0758-1D6F-B7F8697C626C}"/>
                </a:ext>
              </a:extLst>
            </p:cNvPr>
            <p:cNvSpPr/>
            <p:nvPr/>
          </p:nvSpPr>
          <p:spPr>
            <a:xfrm>
              <a:off x="88735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0">
              <a:extLst>
                <a:ext uri="{FF2B5EF4-FFF2-40B4-BE49-F238E27FC236}">
                  <a16:creationId xmlns:a16="http://schemas.microsoft.com/office/drawing/2014/main" id="{AD8B52C5-6330-DB28-AB19-76BA9665BBB5}"/>
                </a:ext>
              </a:extLst>
            </p:cNvPr>
            <p:cNvSpPr/>
            <p:nvPr/>
          </p:nvSpPr>
          <p:spPr>
            <a:xfrm>
              <a:off x="88735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0">
              <a:extLst>
                <a:ext uri="{FF2B5EF4-FFF2-40B4-BE49-F238E27FC236}">
                  <a16:creationId xmlns:a16="http://schemas.microsoft.com/office/drawing/2014/main" id="{A48A0CBF-D77C-42B6-A3F1-F19E01FB0340}"/>
                </a:ext>
              </a:extLst>
            </p:cNvPr>
            <p:cNvSpPr/>
            <p:nvPr/>
          </p:nvSpPr>
          <p:spPr>
            <a:xfrm>
              <a:off x="88735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0">
              <a:extLst>
                <a:ext uri="{FF2B5EF4-FFF2-40B4-BE49-F238E27FC236}">
                  <a16:creationId xmlns:a16="http://schemas.microsoft.com/office/drawing/2014/main" id="{C106B0DF-BA24-6EC2-51CA-D4B2B6DA1095}"/>
                </a:ext>
              </a:extLst>
            </p:cNvPr>
            <p:cNvSpPr/>
            <p:nvPr/>
          </p:nvSpPr>
          <p:spPr>
            <a:xfrm>
              <a:off x="88735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0">
              <a:extLst>
                <a:ext uri="{FF2B5EF4-FFF2-40B4-BE49-F238E27FC236}">
                  <a16:creationId xmlns:a16="http://schemas.microsoft.com/office/drawing/2014/main" id="{76B438DD-42BF-15C5-4312-1E7477EDA872}"/>
                </a:ext>
              </a:extLst>
            </p:cNvPr>
            <p:cNvSpPr/>
            <p:nvPr/>
          </p:nvSpPr>
          <p:spPr>
            <a:xfrm>
              <a:off x="887326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0">
              <a:extLst>
                <a:ext uri="{FF2B5EF4-FFF2-40B4-BE49-F238E27FC236}">
                  <a16:creationId xmlns:a16="http://schemas.microsoft.com/office/drawing/2014/main" id="{F928017B-4B2E-7F0E-BE0F-E009BAD99D9C}"/>
                </a:ext>
              </a:extLst>
            </p:cNvPr>
            <p:cNvSpPr/>
            <p:nvPr/>
          </p:nvSpPr>
          <p:spPr>
            <a:xfrm>
              <a:off x="887326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0">
              <a:extLst>
                <a:ext uri="{FF2B5EF4-FFF2-40B4-BE49-F238E27FC236}">
                  <a16:creationId xmlns:a16="http://schemas.microsoft.com/office/drawing/2014/main" id="{4737F7D2-29EF-C567-BAF2-288CC1CF160C}"/>
                </a:ext>
              </a:extLst>
            </p:cNvPr>
            <p:cNvSpPr/>
            <p:nvPr/>
          </p:nvSpPr>
          <p:spPr>
            <a:xfrm>
              <a:off x="887326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0">
              <a:extLst>
                <a:ext uri="{FF2B5EF4-FFF2-40B4-BE49-F238E27FC236}">
                  <a16:creationId xmlns:a16="http://schemas.microsoft.com/office/drawing/2014/main" id="{8891C22B-7F7C-416B-8ED1-A71406D4B3CB}"/>
                </a:ext>
              </a:extLst>
            </p:cNvPr>
            <p:cNvSpPr/>
            <p:nvPr/>
          </p:nvSpPr>
          <p:spPr>
            <a:xfrm>
              <a:off x="887326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0">
              <a:extLst>
                <a:ext uri="{FF2B5EF4-FFF2-40B4-BE49-F238E27FC236}">
                  <a16:creationId xmlns:a16="http://schemas.microsoft.com/office/drawing/2014/main" id="{81094F08-8487-D7B8-7F39-83094094BB83}"/>
                </a:ext>
              </a:extLst>
            </p:cNvPr>
            <p:cNvSpPr/>
            <p:nvPr/>
          </p:nvSpPr>
          <p:spPr>
            <a:xfrm>
              <a:off x="887326" y="1873233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0">
              <a:extLst>
                <a:ext uri="{FF2B5EF4-FFF2-40B4-BE49-F238E27FC236}">
                  <a16:creationId xmlns:a16="http://schemas.microsoft.com/office/drawing/2014/main" id="{8995EAD8-E225-C20A-5AC5-FEADEA269026}"/>
                </a:ext>
              </a:extLst>
            </p:cNvPr>
            <p:cNvSpPr/>
            <p:nvPr/>
          </p:nvSpPr>
          <p:spPr>
            <a:xfrm>
              <a:off x="887326" y="1860908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0">
              <a:extLst>
                <a:ext uri="{FF2B5EF4-FFF2-40B4-BE49-F238E27FC236}">
                  <a16:creationId xmlns:a16="http://schemas.microsoft.com/office/drawing/2014/main" id="{4FAD60BE-6138-ACBD-0700-191539EBF7E8}"/>
                </a:ext>
              </a:extLst>
            </p:cNvPr>
            <p:cNvSpPr/>
            <p:nvPr/>
          </p:nvSpPr>
          <p:spPr>
            <a:xfrm>
              <a:off x="887326" y="1848583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0">
              <a:extLst>
                <a:ext uri="{FF2B5EF4-FFF2-40B4-BE49-F238E27FC236}">
                  <a16:creationId xmlns:a16="http://schemas.microsoft.com/office/drawing/2014/main" id="{E29F6359-60EC-DB32-A54B-0323288523D5}"/>
                </a:ext>
              </a:extLst>
            </p:cNvPr>
            <p:cNvSpPr/>
            <p:nvPr/>
          </p:nvSpPr>
          <p:spPr>
            <a:xfrm>
              <a:off x="887350" y="1835904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0">
              <a:extLst>
                <a:ext uri="{FF2B5EF4-FFF2-40B4-BE49-F238E27FC236}">
                  <a16:creationId xmlns:a16="http://schemas.microsoft.com/office/drawing/2014/main" id="{28833E62-13EE-B5E7-21D3-6EB0A7201039}"/>
                </a:ext>
              </a:extLst>
            </p:cNvPr>
            <p:cNvSpPr/>
            <p:nvPr/>
          </p:nvSpPr>
          <p:spPr>
            <a:xfrm>
              <a:off x="8750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0">
              <a:extLst>
                <a:ext uri="{FF2B5EF4-FFF2-40B4-BE49-F238E27FC236}">
                  <a16:creationId xmlns:a16="http://schemas.microsoft.com/office/drawing/2014/main" id="{BD550DA7-7E73-28D2-0828-76EA0E78EFEA}"/>
                </a:ext>
              </a:extLst>
            </p:cNvPr>
            <p:cNvSpPr/>
            <p:nvPr/>
          </p:nvSpPr>
          <p:spPr>
            <a:xfrm>
              <a:off x="8750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0">
              <a:extLst>
                <a:ext uri="{FF2B5EF4-FFF2-40B4-BE49-F238E27FC236}">
                  <a16:creationId xmlns:a16="http://schemas.microsoft.com/office/drawing/2014/main" id="{FAD18DBE-7AC0-1041-ABDC-6A7943B632A8}"/>
                </a:ext>
              </a:extLst>
            </p:cNvPr>
            <p:cNvSpPr/>
            <p:nvPr/>
          </p:nvSpPr>
          <p:spPr>
            <a:xfrm>
              <a:off x="87502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0">
              <a:extLst>
                <a:ext uri="{FF2B5EF4-FFF2-40B4-BE49-F238E27FC236}">
                  <a16:creationId xmlns:a16="http://schemas.microsoft.com/office/drawing/2014/main" id="{A42C53DE-8744-B681-49EB-C5FDE8D5BEDB}"/>
                </a:ext>
              </a:extLst>
            </p:cNvPr>
            <p:cNvSpPr/>
            <p:nvPr/>
          </p:nvSpPr>
          <p:spPr>
            <a:xfrm>
              <a:off x="87502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0">
              <a:extLst>
                <a:ext uri="{FF2B5EF4-FFF2-40B4-BE49-F238E27FC236}">
                  <a16:creationId xmlns:a16="http://schemas.microsoft.com/office/drawing/2014/main" id="{6B08C3B9-932C-7970-E152-A445B59BB9F7}"/>
                </a:ext>
              </a:extLst>
            </p:cNvPr>
            <p:cNvSpPr/>
            <p:nvPr/>
          </p:nvSpPr>
          <p:spPr>
            <a:xfrm>
              <a:off x="87502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0">
              <a:extLst>
                <a:ext uri="{FF2B5EF4-FFF2-40B4-BE49-F238E27FC236}">
                  <a16:creationId xmlns:a16="http://schemas.microsoft.com/office/drawing/2014/main" id="{669F0A6B-0E63-8338-5380-F2425B811F73}"/>
                </a:ext>
              </a:extLst>
            </p:cNvPr>
            <p:cNvSpPr/>
            <p:nvPr/>
          </p:nvSpPr>
          <p:spPr>
            <a:xfrm>
              <a:off x="87502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0">
              <a:extLst>
                <a:ext uri="{FF2B5EF4-FFF2-40B4-BE49-F238E27FC236}">
                  <a16:creationId xmlns:a16="http://schemas.microsoft.com/office/drawing/2014/main" id="{3D793C43-494F-FB21-C41A-FA79F1FFA1D8}"/>
                </a:ext>
              </a:extLst>
            </p:cNvPr>
            <p:cNvSpPr/>
            <p:nvPr/>
          </p:nvSpPr>
          <p:spPr>
            <a:xfrm>
              <a:off x="8750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0">
              <a:extLst>
                <a:ext uri="{FF2B5EF4-FFF2-40B4-BE49-F238E27FC236}">
                  <a16:creationId xmlns:a16="http://schemas.microsoft.com/office/drawing/2014/main" id="{C89E79BF-5A05-647F-EC8A-83887882B54F}"/>
                </a:ext>
              </a:extLst>
            </p:cNvPr>
            <p:cNvSpPr/>
            <p:nvPr/>
          </p:nvSpPr>
          <p:spPr>
            <a:xfrm>
              <a:off x="875001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0">
              <a:extLst>
                <a:ext uri="{FF2B5EF4-FFF2-40B4-BE49-F238E27FC236}">
                  <a16:creationId xmlns:a16="http://schemas.microsoft.com/office/drawing/2014/main" id="{94ED1880-40F6-1D7C-CDB2-D71251BCAA21}"/>
                </a:ext>
              </a:extLst>
            </p:cNvPr>
            <p:cNvSpPr/>
            <p:nvPr/>
          </p:nvSpPr>
          <p:spPr>
            <a:xfrm>
              <a:off x="875001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0">
              <a:extLst>
                <a:ext uri="{FF2B5EF4-FFF2-40B4-BE49-F238E27FC236}">
                  <a16:creationId xmlns:a16="http://schemas.microsoft.com/office/drawing/2014/main" id="{84EC5C02-305A-76D1-1C18-148F26E51C0B}"/>
                </a:ext>
              </a:extLst>
            </p:cNvPr>
            <p:cNvSpPr/>
            <p:nvPr/>
          </p:nvSpPr>
          <p:spPr>
            <a:xfrm>
              <a:off x="875001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0">
              <a:extLst>
                <a:ext uri="{FF2B5EF4-FFF2-40B4-BE49-F238E27FC236}">
                  <a16:creationId xmlns:a16="http://schemas.microsoft.com/office/drawing/2014/main" id="{B020C542-DD88-AA97-1EFD-A6E208944C0B}"/>
                </a:ext>
              </a:extLst>
            </p:cNvPr>
            <p:cNvSpPr/>
            <p:nvPr/>
          </p:nvSpPr>
          <p:spPr>
            <a:xfrm>
              <a:off x="8750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0">
              <a:extLst>
                <a:ext uri="{FF2B5EF4-FFF2-40B4-BE49-F238E27FC236}">
                  <a16:creationId xmlns:a16="http://schemas.microsoft.com/office/drawing/2014/main" id="{0656E6C6-9169-CDF3-124F-B7F8893521D5}"/>
                </a:ext>
              </a:extLst>
            </p:cNvPr>
            <p:cNvSpPr/>
            <p:nvPr/>
          </p:nvSpPr>
          <p:spPr>
            <a:xfrm>
              <a:off x="8750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0">
              <a:extLst>
                <a:ext uri="{FF2B5EF4-FFF2-40B4-BE49-F238E27FC236}">
                  <a16:creationId xmlns:a16="http://schemas.microsoft.com/office/drawing/2014/main" id="{D35837A5-14FC-7669-04C1-E38CCB2AA6DC}"/>
                </a:ext>
              </a:extLst>
            </p:cNvPr>
            <p:cNvSpPr/>
            <p:nvPr/>
          </p:nvSpPr>
          <p:spPr>
            <a:xfrm>
              <a:off x="8750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0">
              <a:extLst>
                <a:ext uri="{FF2B5EF4-FFF2-40B4-BE49-F238E27FC236}">
                  <a16:creationId xmlns:a16="http://schemas.microsoft.com/office/drawing/2014/main" id="{1D32D623-C88A-98C1-2237-D256394DE6C3}"/>
                </a:ext>
              </a:extLst>
            </p:cNvPr>
            <p:cNvSpPr/>
            <p:nvPr/>
          </p:nvSpPr>
          <p:spPr>
            <a:xfrm>
              <a:off x="8750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0">
              <a:extLst>
                <a:ext uri="{FF2B5EF4-FFF2-40B4-BE49-F238E27FC236}">
                  <a16:creationId xmlns:a16="http://schemas.microsoft.com/office/drawing/2014/main" id="{4654F5EC-9B52-9D08-6557-BA2A74ADC392}"/>
                </a:ext>
              </a:extLst>
            </p:cNvPr>
            <p:cNvSpPr/>
            <p:nvPr/>
          </p:nvSpPr>
          <p:spPr>
            <a:xfrm>
              <a:off x="8624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0">
              <a:extLst>
                <a:ext uri="{FF2B5EF4-FFF2-40B4-BE49-F238E27FC236}">
                  <a16:creationId xmlns:a16="http://schemas.microsoft.com/office/drawing/2014/main" id="{6E105A3A-0BF0-CD21-FB7F-818FAB5EA5A1}"/>
                </a:ext>
              </a:extLst>
            </p:cNvPr>
            <p:cNvSpPr/>
            <p:nvPr/>
          </p:nvSpPr>
          <p:spPr>
            <a:xfrm>
              <a:off x="862376" y="19853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0">
              <a:extLst>
                <a:ext uri="{FF2B5EF4-FFF2-40B4-BE49-F238E27FC236}">
                  <a16:creationId xmlns:a16="http://schemas.microsoft.com/office/drawing/2014/main" id="{27B44D53-2027-E657-9D02-DC8DFF26443C}"/>
                </a:ext>
              </a:extLst>
            </p:cNvPr>
            <p:cNvSpPr/>
            <p:nvPr/>
          </p:nvSpPr>
          <p:spPr>
            <a:xfrm>
              <a:off x="862376" y="197275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0">
              <a:extLst>
                <a:ext uri="{FF2B5EF4-FFF2-40B4-BE49-F238E27FC236}">
                  <a16:creationId xmlns:a16="http://schemas.microsoft.com/office/drawing/2014/main" id="{CA55BFD9-D652-D01C-6F74-2ACDCDC576E8}"/>
                </a:ext>
              </a:extLst>
            </p:cNvPr>
            <p:cNvSpPr/>
            <p:nvPr/>
          </p:nvSpPr>
          <p:spPr>
            <a:xfrm>
              <a:off x="862376" y="196043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0">
              <a:extLst>
                <a:ext uri="{FF2B5EF4-FFF2-40B4-BE49-F238E27FC236}">
                  <a16:creationId xmlns:a16="http://schemas.microsoft.com/office/drawing/2014/main" id="{D2B7C93C-876B-35AF-8A03-92C4AAB53DFA}"/>
                </a:ext>
              </a:extLst>
            </p:cNvPr>
            <p:cNvSpPr/>
            <p:nvPr/>
          </p:nvSpPr>
          <p:spPr>
            <a:xfrm>
              <a:off x="862376" y="19481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0">
              <a:extLst>
                <a:ext uri="{FF2B5EF4-FFF2-40B4-BE49-F238E27FC236}">
                  <a16:creationId xmlns:a16="http://schemas.microsoft.com/office/drawing/2014/main" id="{4ACB5778-CEA2-F8FF-1DF0-1DE1C4354DAD}"/>
                </a:ext>
              </a:extLst>
            </p:cNvPr>
            <p:cNvSpPr/>
            <p:nvPr/>
          </p:nvSpPr>
          <p:spPr>
            <a:xfrm>
              <a:off x="862376" y="193548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0">
              <a:extLst>
                <a:ext uri="{FF2B5EF4-FFF2-40B4-BE49-F238E27FC236}">
                  <a16:creationId xmlns:a16="http://schemas.microsoft.com/office/drawing/2014/main" id="{D8AAE566-5DFA-9EA0-087E-75C941781531}"/>
                </a:ext>
              </a:extLst>
            </p:cNvPr>
            <p:cNvSpPr/>
            <p:nvPr/>
          </p:nvSpPr>
          <p:spPr>
            <a:xfrm>
              <a:off x="862376" y="1923133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0">
              <a:extLst>
                <a:ext uri="{FF2B5EF4-FFF2-40B4-BE49-F238E27FC236}">
                  <a16:creationId xmlns:a16="http://schemas.microsoft.com/office/drawing/2014/main" id="{BB926382-30A6-9D08-77A2-CA64B5FDAD11}"/>
                </a:ext>
              </a:extLst>
            </p:cNvPr>
            <p:cNvSpPr/>
            <p:nvPr/>
          </p:nvSpPr>
          <p:spPr>
            <a:xfrm>
              <a:off x="86237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0">
              <a:extLst>
                <a:ext uri="{FF2B5EF4-FFF2-40B4-BE49-F238E27FC236}">
                  <a16:creationId xmlns:a16="http://schemas.microsoft.com/office/drawing/2014/main" id="{FD7AA30E-2B82-CDFC-555F-496D0BB53807}"/>
                </a:ext>
              </a:extLst>
            </p:cNvPr>
            <p:cNvSpPr/>
            <p:nvPr/>
          </p:nvSpPr>
          <p:spPr>
            <a:xfrm>
              <a:off x="86237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0">
              <a:extLst>
                <a:ext uri="{FF2B5EF4-FFF2-40B4-BE49-F238E27FC236}">
                  <a16:creationId xmlns:a16="http://schemas.microsoft.com/office/drawing/2014/main" id="{43BC6F9E-A42E-AA79-A095-36EC20D2D66F}"/>
                </a:ext>
              </a:extLst>
            </p:cNvPr>
            <p:cNvSpPr/>
            <p:nvPr/>
          </p:nvSpPr>
          <p:spPr>
            <a:xfrm>
              <a:off x="86237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0">
              <a:extLst>
                <a:ext uri="{FF2B5EF4-FFF2-40B4-BE49-F238E27FC236}">
                  <a16:creationId xmlns:a16="http://schemas.microsoft.com/office/drawing/2014/main" id="{0DF70E34-BCF6-70B6-6939-CCB3D057678B}"/>
                </a:ext>
              </a:extLst>
            </p:cNvPr>
            <p:cNvSpPr/>
            <p:nvPr/>
          </p:nvSpPr>
          <p:spPr>
            <a:xfrm>
              <a:off x="86237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0">
              <a:extLst>
                <a:ext uri="{FF2B5EF4-FFF2-40B4-BE49-F238E27FC236}">
                  <a16:creationId xmlns:a16="http://schemas.microsoft.com/office/drawing/2014/main" id="{BB31AB79-528E-B375-2E90-57642BBC5915}"/>
                </a:ext>
              </a:extLst>
            </p:cNvPr>
            <p:cNvSpPr/>
            <p:nvPr/>
          </p:nvSpPr>
          <p:spPr>
            <a:xfrm>
              <a:off x="8623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0">
              <a:extLst>
                <a:ext uri="{FF2B5EF4-FFF2-40B4-BE49-F238E27FC236}">
                  <a16:creationId xmlns:a16="http://schemas.microsoft.com/office/drawing/2014/main" id="{162EFD20-59CD-D93E-4635-8E9E48272296}"/>
                </a:ext>
              </a:extLst>
            </p:cNvPr>
            <p:cNvSpPr/>
            <p:nvPr/>
          </p:nvSpPr>
          <p:spPr>
            <a:xfrm>
              <a:off x="8623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0">
              <a:extLst>
                <a:ext uri="{FF2B5EF4-FFF2-40B4-BE49-F238E27FC236}">
                  <a16:creationId xmlns:a16="http://schemas.microsoft.com/office/drawing/2014/main" id="{27C78D6D-F1B1-9B5E-1D92-899509C0302B}"/>
                </a:ext>
              </a:extLst>
            </p:cNvPr>
            <p:cNvSpPr/>
            <p:nvPr/>
          </p:nvSpPr>
          <p:spPr>
            <a:xfrm>
              <a:off x="8624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0">
              <a:extLst>
                <a:ext uri="{FF2B5EF4-FFF2-40B4-BE49-F238E27FC236}">
                  <a16:creationId xmlns:a16="http://schemas.microsoft.com/office/drawing/2014/main" id="{32C22939-6E8B-5718-6E42-9F7B04F4684F}"/>
                </a:ext>
              </a:extLst>
            </p:cNvPr>
            <p:cNvSpPr/>
            <p:nvPr/>
          </p:nvSpPr>
          <p:spPr>
            <a:xfrm>
              <a:off x="8500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0">
              <a:extLst>
                <a:ext uri="{FF2B5EF4-FFF2-40B4-BE49-F238E27FC236}">
                  <a16:creationId xmlns:a16="http://schemas.microsoft.com/office/drawing/2014/main" id="{2D0B7E5B-82D3-A5CB-8FCA-4B86EB7B1B98}"/>
                </a:ext>
              </a:extLst>
            </p:cNvPr>
            <p:cNvSpPr/>
            <p:nvPr/>
          </p:nvSpPr>
          <p:spPr>
            <a:xfrm>
              <a:off x="8500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0">
              <a:extLst>
                <a:ext uri="{FF2B5EF4-FFF2-40B4-BE49-F238E27FC236}">
                  <a16:creationId xmlns:a16="http://schemas.microsoft.com/office/drawing/2014/main" id="{059049E8-86B1-26DD-7403-F6ED19E4490C}"/>
                </a:ext>
              </a:extLst>
            </p:cNvPr>
            <p:cNvSpPr/>
            <p:nvPr/>
          </p:nvSpPr>
          <p:spPr>
            <a:xfrm>
              <a:off x="85007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0">
              <a:extLst>
                <a:ext uri="{FF2B5EF4-FFF2-40B4-BE49-F238E27FC236}">
                  <a16:creationId xmlns:a16="http://schemas.microsoft.com/office/drawing/2014/main" id="{8B667F2E-D2AB-E979-F8B8-1A3627790B80}"/>
                </a:ext>
              </a:extLst>
            </p:cNvPr>
            <p:cNvSpPr/>
            <p:nvPr/>
          </p:nvSpPr>
          <p:spPr>
            <a:xfrm>
              <a:off x="85007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0">
              <a:extLst>
                <a:ext uri="{FF2B5EF4-FFF2-40B4-BE49-F238E27FC236}">
                  <a16:creationId xmlns:a16="http://schemas.microsoft.com/office/drawing/2014/main" id="{C077722D-1FE4-6167-4593-6A8EE11B6848}"/>
                </a:ext>
              </a:extLst>
            </p:cNvPr>
            <p:cNvSpPr/>
            <p:nvPr/>
          </p:nvSpPr>
          <p:spPr>
            <a:xfrm>
              <a:off x="85007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0">
              <a:extLst>
                <a:ext uri="{FF2B5EF4-FFF2-40B4-BE49-F238E27FC236}">
                  <a16:creationId xmlns:a16="http://schemas.microsoft.com/office/drawing/2014/main" id="{AFE608CA-5AF4-5B81-9B4E-3E7C72DD5D9A}"/>
                </a:ext>
              </a:extLst>
            </p:cNvPr>
            <p:cNvSpPr/>
            <p:nvPr/>
          </p:nvSpPr>
          <p:spPr>
            <a:xfrm>
              <a:off x="850075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0">
              <a:extLst>
                <a:ext uri="{FF2B5EF4-FFF2-40B4-BE49-F238E27FC236}">
                  <a16:creationId xmlns:a16="http://schemas.microsoft.com/office/drawing/2014/main" id="{4A014848-A782-E24F-0CAE-F068D47D67D2}"/>
                </a:ext>
              </a:extLst>
            </p:cNvPr>
            <p:cNvSpPr/>
            <p:nvPr/>
          </p:nvSpPr>
          <p:spPr>
            <a:xfrm>
              <a:off x="85007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0">
              <a:extLst>
                <a:ext uri="{FF2B5EF4-FFF2-40B4-BE49-F238E27FC236}">
                  <a16:creationId xmlns:a16="http://schemas.microsoft.com/office/drawing/2014/main" id="{7243A1DA-9CBA-78AC-AD4A-3EA6E009C7FE}"/>
                </a:ext>
              </a:extLst>
            </p:cNvPr>
            <p:cNvSpPr/>
            <p:nvPr/>
          </p:nvSpPr>
          <p:spPr>
            <a:xfrm>
              <a:off x="85007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0">
              <a:extLst>
                <a:ext uri="{FF2B5EF4-FFF2-40B4-BE49-F238E27FC236}">
                  <a16:creationId xmlns:a16="http://schemas.microsoft.com/office/drawing/2014/main" id="{C8885E53-A839-52D4-AFCE-4FD169AA8167}"/>
                </a:ext>
              </a:extLst>
            </p:cNvPr>
            <p:cNvSpPr/>
            <p:nvPr/>
          </p:nvSpPr>
          <p:spPr>
            <a:xfrm>
              <a:off x="85007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0">
              <a:extLst>
                <a:ext uri="{FF2B5EF4-FFF2-40B4-BE49-F238E27FC236}">
                  <a16:creationId xmlns:a16="http://schemas.microsoft.com/office/drawing/2014/main" id="{BBD8ED18-3FF8-5F01-9469-1E53682B8AF5}"/>
                </a:ext>
              </a:extLst>
            </p:cNvPr>
            <p:cNvSpPr/>
            <p:nvPr/>
          </p:nvSpPr>
          <p:spPr>
            <a:xfrm>
              <a:off x="850075" y="187317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0">
              <a:extLst>
                <a:ext uri="{FF2B5EF4-FFF2-40B4-BE49-F238E27FC236}">
                  <a16:creationId xmlns:a16="http://schemas.microsoft.com/office/drawing/2014/main" id="{8437BE6D-EE8A-D0F1-4C57-007CC79A6448}"/>
                </a:ext>
              </a:extLst>
            </p:cNvPr>
            <p:cNvSpPr/>
            <p:nvPr/>
          </p:nvSpPr>
          <p:spPr>
            <a:xfrm>
              <a:off x="850075" y="18608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0">
              <a:extLst>
                <a:ext uri="{FF2B5EF4-FFF2-40B4-BE49-F238E27FC236}">
                  <a16:creationId xmlns:a16="http://schemas.microsoft.com/office/drawing/2014/main" id="{11A34F89-4535-A709-C2DD-14BB46D0DCE1}"/>
                </a:ext>
              </a:extLst>
            </p:cNvPr>
            <p:cNvSpPr/>
            <p:nvPr/>
          </p:nvSpPr>
          <p:spPr>
            <a:xfrm>
              <a:off x="850075" y="1848554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1" name="Google Shape;5141;p30">
            <a:extLst>
              <a:ext uri="{FF2B5EF4-FFF2-40B4-BE49-F238E27FC236}">
                <a16:creationId xmlns:a16="http://schemas.microsoft.com/office/drawing/2014/main" id="{23202502-E8F0-759A-79CE-2024C14ABFE4}"/>
              </a:ext>
            </a:extLst>
          </p:cNvPr>
          <p:cNvGrpSpPr/>
          <p:nvPr/>
        </p:nvGrpSpPr>
        <p:grpSpPr>
          <a:xfrm>
            <a:off x="7857418" y="1295107"/>
            <a:ext cx="387080" cy="448243"/>
            <a:chOff x="7858018" y="1295107"/>
            <a:chExt cx="387080" cy="448243"/>
          </a:xfrm>
        </p:grpSpPr>
        <p:sp>
          <p:nvSpPr>
            <p:cNvPr id="5142" name="Google Shape;5142;p30">
              <a:extLst>
                <a:ext uri="{FF2B5EF4-FFF2-40B4-BE49-F238E27FC236}">
                  <a16:creationId xmlns:a16="http://schemas.microsoft.com/office/drawing/2014/main" id="{AFEE5BB4-9757-A63E-988F-3A430F90E1FB}"/>
                </a:ext>
              </a:extLst>
            </p:cNvPr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3" name="Google Shape;5143;p30">
              <a:extLst>
                <a:ext uri="{FF2B5EF4-FFF2-40B4-BE49-F238E27FC236}">
                  <a16:creationId xmlns:a16="http://schemas.microsoft.com/office/drawing/2014/main" id="{DBC68553-71D8-4668-8C5B-1277593167E4}"/>
                </a:ext>
              </a:extLst>
            </p:cNvPr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5144" name="Google Shape;5144;p30">
                <a:extLst>
                  <a:ext uri="{FF2B5EF4-FFF2-40B4-BE49-F238E27FC236}">
                    <a16:creationId xmlns:a16="http://schemas.microsoft.com/office/drawing/2014/main" id="{59EE0D1F-C70B-E37A-407E-E931249C3932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0">
                <a:extLst>
                  <a:ext uri="{FF2B5EF4-FFF2-40B4-BE49-F238E27FC236}">
                    <a16:creationId xmlns:a16="http://schemas.microsoft.com/office/drawing/2014/main" id="{0A10DE38-9DFE-7B27-14F9-D716823FC77A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0">
                <a:extLst>
                  <a:ext uri="{FF2B5EF4-FFF2-40B4-BE49-F238E27FC236}">
                    <a16:creationId xmlns:a16="http://schemas.microsoft.com/office/drawing/2014/main" id="{22E11529-0B50-C665-EC85-DB99B5AEC2AC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0">
                <a:extLst>
                  <a:ext uri="{FF2B5EF4-FFF2-40B4-BE49-F238E27FC236}">
                    <a16:creationId xmlns:a16="http://schemas.microsoft.com/office/drawing/2014/main" id="{85A4E4E9-4F0D-2515-C4C5-A227A831A0F7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0">
                <a:extLst>
                  <a:ext uri="{FF2B5EF4-FFF2-40B4-BE49-F238E27FC236}">
                    <a16:creationId xmlns:a16="http://schemas.microsoft.com/office/drawing/2014/main" id="{20EB070B-5CA9-8320-CF4A-2BA109DC2CD3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49" name="Google Shape;5149;p30">
            <a:extLst>
              <a:ext uri="{FF2B5EF4-FFF2-40B4-BE49-F238E27FC236}">
                <a16:creationId xmlns:a16="http://schemas.microsoft.com/office/drawing/2014/main" id="{7179B342-AB27-AAC9-B375-91E7CEFB8007}"/>
              </a:ext>
            </a:extLst>
          </p:cNvPr>
          <p:cNvGrpSpPr/>
          <p:nvPr/>
        </p:nvGrpSpPr>
        <p:grpSpPr>
          <a:xfrm>
            <a:off x="6339118" y="1979532"/>
            <a:ext cx="387080" cy="392693"/>
            <a:chOff x="6301268" y="2035382"/>
            <a:chExt cx="387080" cy="392693"/>
          </a:xfrm>
        </p:grpSpPr>
        <p:sp>
          <p:nvSpPr>
            <p:cNvPr id="5150" name="Google Shape;5150;p30">
              <a:extLst>
                <a:ext uri="{FF2B5EF4-FFF2-40B4-BE49-F238E27FC236}">
                  <a16:creationId xmlns:a16="http://schemas.microsoft.com/office/drawing/2014/main" id="{A60826C5-CB47-0854-E808-B82BAB14ADA0}"/>
                </a:ext>
              </a:extLst>
            </p:cNvPr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1" name="Google Shape;5151;p30">
              <a:extLst>
                <a:ext uri="{FF2B5EF4-FFF2-40B4-BE49-F238E27FC236}">
                  <a16:creationId xmlns:a16="http://schemas.microsoft.com/office/drawing/2014/main" id="{805DBE81-AFBF-28C0-52DF-FC9301BE97A2}"/>
                </a:ext>
              </a:extLst>
            </p:cNvPr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5152" name="Google Shape;5152;p30">
                <a:extLst>
                  <a:ext uri="{FF2B5EF4-FFF2-40B4-BE49-F238E27FC236}">
                    <a16:creationId xmlns:a16="http://schemas.microsoft.com/office/drawing/2014/main" id="{B86348F1-6B9D-6752-8AC7-B1DE3E611A20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0">
                <a:extLst>
                  <a:ext uri="{FF2B5EF4-FFF2-40B4-BE49-F238E27FC236}">
                    <a16:creationId xmlns:a16="http://schemas.microsoft.com/office/drawing/2014/main" id="{7E9E6DA8-FB2A-14EA-BAF1-4260E675D776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0">
                <a:extLst>
                  <a:ext uri="{FF2B5EF4-FFF2-40B4-BE49-F238E27FC236}">
                    <a16:creationId xmlns:a16="http://schemas.microsoft.com/office/drawing/2014/main" id="{2B8EC742-402C-083D-3E26-30A588FE6841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30">
                <a:extLst>
                  <a:ext uri="{FF2B5EF4-FFF2-40B4-BE49-F238E27FC236}">
                    <a16:creationId xmlns:a16="http://schemas.microsoft.com/office/drawing/2014/main" id="{DDD053C9-0B30-828F-7A7B-D25BFB989E76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30">
                <a:extLst>
                  <a:ext uri="{FF2B5EF4-FFF2-40B4-BE49-F238E27FC236}">
                    <a16:creationId xmlns:a16="http://schemas.microsoft.com/office/drawing/2014/main" id="{00F6EAB0-695F-5294-BCA3-4889AF1E5C17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7" name="Google Shape;5157;p30">
            <a:extLst>
              <a:ext uri="{FF2B5EF4-FFF2-40B4-BE49-F238E27FC236}">
                <a16:creationId xmlns:a16="http://schemas.microsoft.com/office/drawing/2014/main" id="{AFC0B662-CECD-2D1C-F38A-1397031EC4B7}"/>
              </a:ext>
            </a:extLst>
          </p:cNvPr>
          <p:cNvGrpSpPr/>
          <p:nvPr/>
        </p:nvGrpSpPr>
        <p:grpSpPr>
          <a:xfrm>
            <a:off x="1278795" y="2435710"/>
            <a:ext cx="259159" cy="272180"/>
            <a:chOff x="4685992" y="1362548"/>
            <a:chExt cx="720886" cy="757106"/>
          </a:xfrm>
        </p:grpSpPr>
        <p:sp>
          <p:nvSpPr>
            <p:cNvPr id="5158" name="Google Shape;5158;p30">
              <a:extLst>
                <a:ext uri="{FF2B5EF4-FFF2-40B4-BE49-F238E27FC236}">
                  <a16:creationId xmlns:a16="http://schemas.microsoft.com/office/drawing/2014/main" id="{8F9E2EA3-B4A1-9503-1EB8-115A148C6932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0">
              <a:extLst>
                <a:ext uri="{FF2B5EF4-FFF2-40B4-BE49-F238E27FC236}">
                  <a16:creationId xmlns:a16="http://schemas.microsoft.com/office/drawing/2014/main" id="{D85C63FF-9C1A-EDCD-984E-AFAEED0A642A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0">
              <a:extLst>
                <a:ext uri="{FF2B5EF4-FFF2-40B4-BE49-F238E27FC236}">
                  <a16:creationId xmlns:a16="http://schemas.microsoft.com/office/drawing/2014/main" id="{8861AF62-8F1D-A6D6-B425-7112D7B0231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0">
              <a:extLst>
                <a:ext uri="{FF2B5EF4-FFF2-40B4-BE49-F238E27FC236}">
                  <a16:creationId xmlns:a16="http://schemas.microsoft.com/office/drawing/2014/main" id="{2308025B-0E37-6E6B-224F-CDA43720D39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0">
              <a:extLst>
                <a:ext uri="{FF2B5EF4-FFF2-40B4-BE49-F238E27FC236}">
                  <a16:creationId xmlns:a16="http://schemas.microsoft.com/office/drawing/2014/main" id="{B95DECDA-CF70-D615-7AE7-21201E42BF2E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0">
              <a:extLst>
                <a:ext uri="{FF2B5EF4-FFF2-40B4-BE49-F238E27FC236}">
                  <a16:creationId xmlns:a16="http://schemas.microsoft.com/office/drawing/2014/main" id="{B451D5C5-6676-BBF3-AFD5-1679744BE72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0">
              <a:extLst>
                <a:ext uri="{FF2B5EF4-FFF2-40B4-BE49-F238E27FC236}">
                  <a16:creationId xmlns:a16="http://schemas.microsoft.com/office/drawing/2014/main" id="{C9D1EB55-190F-3444-AE49-53889A497EC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0">
              <a:extLst>
                <a:ext uri="{FF2B5EF4-FFF2-40B4-BE49-F238E27FC236}">
                  <a16:creationId xmlns:a16="http://schemas.microsoft.com/office/drawing/2014/main" id="{7A24F993-AA9D-8AB7-49EA-294888C061B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0">
              <a:extLst>
                <a:ext uri="{FF2B5EF4-FFF2-40B4-BE49-F238E27FC236}">
                  <a16:creationId xmlns:a16="http://schemas.microsoft.com/office/drawing/2014/main" id="{55AB0FEB-9407-5271-48BB-39D19067B515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0">
              <a:extLst>
                <a:ext uri="{FF2B5EF4-FFF2-40B4-BE49-F238E27FC236}">
                  <a16:creationId xmlns:a16="http://schemas.microsoft.com/office/drawing/2014/main" id="{C94B4F5F-6C62-5E36-4ABC-4F639A4CC97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0">
              <a:extLst>
                <a:ext uri="{FF2B5EF4-FFF2-40B4-BE49-F238E27FC236}">
                  <a16:creationId xmlns:a16="http://schemas.microsoft.com/office/drawing/2014/main" id="{384E6E3D-546D-6CA3-E0B7-6ECA1239802C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0">
              <a:extLst>
                <a:ext uri="{FF2B5EF4-FFF2-40B4-BE49-F238E27FC236}">
                  <a16:creationId xmlns:a16="http://schemas.microsoft.com/office/drawing/2014/main" id="{155833E9-A2A1-53A7-1350-F3B73B95B142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0">
              <a:extLst>
                <a:ext uri="{FF2B5EF4-FFF2-40B4-BE49-F238E27FC236}">
                  <a16:creationId xmlns:a16="http://schemas.microsoft.com/office/drawing/2014/main" id="{A198B6EA-8974-6688-D268-8FFAB9346542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0">
              <a:extLst>
                <a:ext uri="{FF2B5EF4-FFF2-40B4-BE49-F238E27FC236}">
                  <a16:creationId xmlns:a16="http://schemas.microsoft.com/office/drawing/2014/main" id="{541342E2-CDA8-A5B9-24A0-E6C72A7AB6C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0">
              <a:extLst>
                <a:ext uri="{FF2B5EF4-FFF2-40B4-BE49-F238E27FC236}">
                  <a16:creationId xmlns:a16="http://schemas.microsoft.com/office/drawing/2014/main" id="{CDBC83A6-6580-45F8-1972-0B07F3546753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0">
              <a:extLst>
                <a:ext uri="{FF2B5EF4-FFF2-40B4-BE49-F238E27FC236}">
                  <a16:creationId xmlns:a16="http://schemas.microsoft.com/office/drawing/2014/main" id="{61B0F29B-7745-7AAA-C05C-98654A562DD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0">
              <a:extLst>
                <a:ext uri="{FF2B5EF4-FFF2-40B4-BE49-F238E27FC236}">
                  <a16:creationId xmlns:a16="http://schemas.microsoft.com/office/drawing/2014/main" id="{9673A4AE-035D-FB24-E50A-3B945C14CFB0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0">
              <a:extLst>
                <a:ext uri="{FF2B5EF4-FFF2-40B4-BE49-F238E27FC236}">
                  <a16:creationId xmlns:a16="http://schemas.microsoft.com/office/drawing/2014/main" id="{CF666702-722B-15D1-1F51-AE7B8A583A28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0">
              <a:extLst>
                <a:ext uri="{FF2B5EF4-FFF2-40B4-BE49-F238E27FC236}">
                  <a16:creationId xmlns:a16="http://schemas.microsoft.com/office/drawing/2014/main" id="{B69FDBD6-1276-E0EE-5ECB-3FE12E182D9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0">
              <a:extLst>
                <a:ext uri="{FF2B5EF4-FFF2-40B4-BE49-F238E27FC236}">
                  <a16:creationId xmlns:a16="http://schemas.microsoft.com/office/drawing/2014/main" id="{E0984F80-FDB5-3924-C3B2-D328F82FFBA4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0">
              <a:extLst>
                <a:ext uri="{FF2B5EF4-FFF2-40B4-BE49-F238E27FC236}">
                  <a16:creationId xmlns:a16="http://schemas.microsoft.com/office/drawing/2014/main" id="{9DBA9FD0-FDAF-4429-8111-E009413BA0DA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0">
              <a:extLst>
                <a:ext uri="{FF2B5EF4-FFF2-40B4-BE49-F238E27FC236}">
                  <a16:creationId xmlns:a16="http://schemas.microsoft.com/office/drawing/2014/main" id="{D2B24ED0-2A7A-D860-F9D4-A45AFEC97169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0">
              <a:extLst>
                <a:ext uri="{FF2B5EF4-FFF2-40B4-BE49-F238E27FC236}">
                  <a16:creationId xmlns:a16="http://schemas.microsoft.com/office/drawing/2014/main" id="{F7D792B4-3A42-1AAA-71D3-CE222A55C85F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0">
              <a:extLst>
                <a:ext uri="{FF2B5EF4-FFF2-40B4-BE49-F238E27FC236}">
                  <a16:creationId xmlns:a16="http://schemas.microsoft.com/office/drawing/2014/main" id="{3E475598-1145-0395-38B0-CD88408E31AF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0">
              <a:extLst>
                <a:ext uri="{FF2B5EF4-FFF2-40B4-BE49-F238E27FC236}">
                  <a16:creationId xmlns:a16="http://schemas.microsoft.com/office/drawing/2014/main" id="{095680FF-D3C5-4965-EBCC-79955B0C527F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30">
            <a:extLst>
              <a:ext uri="{FF2B5EF4-FFF2-40B4-BE49-F238E27FC236}">
                <a16:creationId xmlns:a16="http://schemas.microsoft.com/office/drawing/2014/main" id="{756E75C1-FC76-257B-3351-6F421453C01E}"/>
              </a:ext>
            </a:extLst>
          </p:cNvPr>
          <p:cNvGrpSpPr/>
          <p:nvPr/>
        </p:nvGrpSpPr>
        <p:grpSpPr>
          <a:xfrm rot="2700000">
            <a:off x="1401395" y="1898160"/>
            <a:ext cx="124930" cy="124095"/>
            <a:chOff x="4891103" y="1571383"/>
            <a:chExt cx="347518" cy="345195"/>
          </a:xfrm>
        </p:grpSpPr>
        <p:sp>
          <p:nvSpPr>
            <p:cNvPr id="5184" name="Google Shape;5184;p30">
              <a:extLst>
                <a:ext uri="{FF2B5EF4-FFF2-40B4-BE49-F238E27FC236}">
                  <a16:creationId xmlns:a16="http://schemas.microsoft.com/office/drawing/2014/main" id="{C50286B4-322E-795C-9DC0-CBC6E131A4BD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0">
              <a:extLst>
                <a:ext uri="{FF2B5EF4-FFF2-40B4-BE49-F238E27FC236}">
                  <a16:creationId xmlns:a16="http://schemas.microsoft.com/office/drawing/2014/main" id="{09C2F7F7-DE51-F0AE-227C-03FE987AC52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0">
              <a:extLst>
                <a:ext uri="{FF2B5EF4-FFF2-40B4-BE49-F238E27FC236}">
                  <a16:creationId xmlns:a16="http://schemas.microsoft.com/office/drawing/2014/main" id="{54E516F9-C843-A5C3-C9B0-0826D06886EF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0">
              <a:extLst>
                <a:ext uri="{FF2B5EF4-FFF2-40B4-BE49-F238E27FC236}">
                  <a16:creationId xmlns:a16="http://schemas.microsoft.com/office/drawing/2014/main" id="{BF8C4623-3CDA-4A51-22EC-8C6FF0C95A88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0">
              <a:extLst>
                <a:ext uri="{FF2B5EF4-FFF2-40B4-BE49-F238E27FC236}">
                  <a16:creationId xmlns:a16="http://schemas.microsoft.com/office/drawing/2014/main" id="{267A5F70-8649-A8E8-DFF1-D1E9926B645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0">
              <a:extLst>
                <a:ext uri="{FF2B5EF4-FFF2-40B4-BE49-F238E27FC236}">
                  <a16:creationId xmlns:a16="http://schemas.microsoft.com/office/drawing/2014/main" id="{DC2FF106-D883-485C-F0D2-66B74F59E7F7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0">
              <a:extLst>
                <a:ext uri="{FF2B5EF4-FFF2-40B4-BE49-F238E27FC236}">
                  <a16:creationId xmlns:a16="http://schemas.microsoft.com/office/drawing/2014/main" id="{D153011E-AC60-B8D6-EB95-720986873EC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0">
              <a:extLst>
                <a:ext uri="{FF2B5EF4-FFF2-40B4-BE49-F238E27FC236}">
                  <a16:creationId xmlns:a16="http://schemas.microsoft.com/office/drawing/2014/main" id="{749985DC-3E5E-DFD3-791C-E4A3D66E2702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0">
              <a:extLst>
                <a:ext uri="{FF2B5EF4-FFF2-40B4-BE49-F238E27FC236}">
                  <a16:creationId xmlns:a16="http://schemas.microsoft.com/office/drawing/2014/main" id="{42ADC6DE-8060-6F84-19BC-17BBF3993C2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0">
              <a:extLst>
                <a:ext uri="{FF2B5EF4-FFF2-40B4-BE49-F238E27FC236}">
                  <a16:creationId xmlns:a16="http://schemas.microsoft.com/office/drawing/2014/main" id="{47ADF03C-9492-8923-A38A-A3F94083989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0">
              <a:extLst>
                <a:ext uri="{FF2B5EF4-FFF2-40B4-BE49-F238E27FC236}">
                  <a16:creationId xmlns:a16="http://schemas.microsoft.com/office/drawing/2014/main" id="{2E4DB63F-92E4-D3CE-1C12-28681ACF080E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0">
              <a:extLst>
                <a:ext uri="{FF2B5EF4-FFF2-40B4-BE49-F238E27FC236}">
                  <a16:creationId xmlns:a16="http://schemas.microsoft.com/office/drawing/2014/main" id="{D10B8243-E13B-B8C1-B4A5-69B54C53878A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0">
              <a:extLst>
                <a:ext uri="{FF2B5EF4-FFF2-40B4-BE49-F238E27FC236}">
                  <a16:creationId xmlns:a16="http://schemas.microsoft.com/office/drawing/2014/main" id="{80B1A353-333F-7C8E-2639-577B3349EE0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7" name="Google Shape;5197;p30">
            <a:extLst>
              <a:ext uri="{FF2B5EF4-FFF2-40B4-BE49-F238E27FC236}">
                <a16:creationId xmlns:a16="http://schemas.microsoft.com/office/drawing/2014/main" id="{9ECBD7B2-6DA0-75B6-7203-358FDAF7C80F}"/>
              </a:ext>
            </a:extLst>
          </p:cNvPr>
          <p:cNvGrpSpPr/>
          <p:nvPr/>
        </p:nvGrpSpPr>
        <p:grpSpPr>
          <a:xfrm>
            <a:off x="4971070" y="1504160"/>
            <a:ext cx="259159" cy="272180"/>
            <a:chOff x="4685992" y="1362548"/>
            <a:chExt cx="720886" cy="757106"/>
          </a:xfrm>
        </p:grpSpPr>
        <p:sp>
          <p:nvSpPr>
            <p:cNvPr id="5198" name="Google Shape;5198;p30">
              <a:extLst>
                <a:ext uri="{FF2B5EF4-FFF2-40B4-BE49-F238E27FC236}">
                  <a16:creationId xmlns:a16="http://schemas.microsoft.com/office/drawing/2014/main" id="{26E809D9-77C8-62FA-3EBE-A8B6ED477F12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0">
              <a:extLst>
                <a:ext uri="{FF2B5EF4-FFF2-40B4-BE49-F238E27FC236}">
                  <a16:creationId xmlns:a16="http://schemas.microsoft.com/office/drawing/2014/main" id="{067047EC-D2B5-893D-A384-6AA7FEFAF1F3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0">
              <a:extLst>
                <a:ext uri="{FF2B5EF4-FFF2-40B4-BE49-F238E27FC236}">
                  <a16:creationId xmlns:a16="http://schemas.microsoft.com/office/drawing/2014/main" id="{B556CBC1-9D6F-77AA-B0CC-014286D18511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0">
              <a:extLst>
                <a:ext uri="{FF2B5EF4-FFF2-40B4-BE49-F238E27FC236}">
                  <a16:creationId xmlns:a16="http://schemas.microsoft.com/office/drawing/2014/main" id="{C219870A-3D15-376B-B7C0-E3CC2CB0D1A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0">
              <a:extLst>
                <a:ext uri="{FF2B5EF4-FFF2-40B4-BE49-F238E27FC236}">
                  <a16:creationId xmlns:a16="http://schemas.microsoft.com/office/drawing/2014/main" id="{032E061B-D11E-FD81-F53A-4B392996B329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0">
              <a:extLst>
                <a:ext uri="{FF2B5EF4-FFF2-40B4-BE49-F238E27FC236}">
                  <a16:creationId xmlns:a16="http://schemas.microsoft.com/office/drawing/2014/main" id="{E166E80D-38CF-CA8C-F30F-2A2124F4F2E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0">
              <a:extLst>
                <a:ext uri="{FF2B5EF4-FFF2-40B4-BE49-F238E27FC236}">
                  <a16:creationId xmlns:a16="http://schemas.microsoft.com/office/drawing/2014/main" id="{55B6B03D-88CB-5CF4-FDB6-069FBD53343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0">
              <a:extLst>
                <a:ext uri="{FF2B5EF4-FFF2-40B4-BE49-F238E27FC236}">
                  <a16:creationId xmlns:a16="http://schemas.microsoft.com/office/drawing/2014/main" id="{4F0AD587-ADF3-807B-B478-36B7089B926A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0">
              <a:extLst>
                <a:ext uri="{FF2B5EF4-FFF2-40B4-BE49-F238E27FC236}">
                  <a16:creationId xmlns:a16="http://schemas.microsoft.com/office/drawing/2014/main" id="{B59CC33B-97EF-F1C4-FC52-32079E302399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0">
              <a:extLst>
                <a:ext uri="{FF2B5EF4-FFF2-40B4-BE49-F238E27FC236}">
                  <a16:creationId xmlns:a16="http://schemas.microsoft.com/office/drawing/2014/main" id="{8E42C01F-D306-E45A-E4D5-9706E5E8A520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0">
              <a:extLst>
                <a:ext uri="{FF2B5EF4-FFF2-40B4-BE49-F238E27FC236}">
                  <a16:creationId xmlns:a16="http://schemas.microsoft.com/office/drawing/2014/main" id="{409F74FC-B315-C1BE-16BE-EB5868A42967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0">
              <a:extLst>
                <a:ext uri="{FF2B5EF4-FFF2-40B4-BE49-F238E27FC236}">
                  <a16:creationId xmlns:a16="http://schemas.microsoft.com/office/drawing/2014/main" id="{6CFE8762-5C84-0C3A-36BB-186D525ABDF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0">
              <a:extLst>
                <a:ext uri="{FF2B5EF4-FFF2-40B4-BE49-F238E27FC236}">
                  <a16:creationId xmlns:a16="http://schemas.microsoft.com/office/drawing/2014/main" id="{3676D348-9514-1545-F37C-62B34F9E31C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0">
              <a:extLst>
                <a:ext uri="{FF2B5EF4-FFF2-40B4-BE49-F238E27FC236}">
                  <a16:creationId xmlns:a16="http://schemas.microsoft.com/office/drawing/2014/main" id="{55F72D40-2A95-AF42-B96F-3152A88DFEA2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0">
              <a:extLst>
                <a:ext uri="{FF2B5EF4-FFF2-40B4-BE49-F238E27FC236}">
                  <a16:creationId xmlns:a16="http://schemas.microsoft.com/office/drawing/2014/main" id="{3CA2721D-829B-84F5-FAE4-88F71788D4A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0">
              <a:extLst>
                <a:ext uri="{FF2B5EF4-FFF2-40B4-BE49-F238E27FC236}">
                  <a16:creationId xmlns:a16="http://schemas.microsoft.com/office/drawing/2014/main" id="{5DF2FE7C-3AEA-A0A3-FE5B-500E27202B93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0">
              <a:extLst>
                <a:ext uri="{FF2B5EF4-FFF2-40B4-BE49-F238E27FC236}">
                  <a16:creationId xmlns:a16="http://schemas.microsoft.com/office/drawing/2014/main" id="{30B39FAF-F921-7B03-8433-A0D6BE9BE96D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0">
              <a:extLst>
                <a:ext uri="{FF2B5EF4-FFF2-40B4-BE49-F238E27FC236}">
                  <a16:creationId xmlns:a16="http://schemas.microsoft.com/office/drawing/2014/main" id="{AD6BF86E-999C-9CA3-7C23-28D98B4954B8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0">
              <a:extLst>
                <a:ext uri="{FF2B5EF4-FFF2-40B4-BE49-F238E27FC236}">
                  <a16:creationId xmlns:a16="http://schemas.microsoft.com/office/drawing/2014/main" id="{16F0E3F2-190A-6B87-22F1-D0E3DF111CDB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0">
              <a:extLst>
                <a:ext uri="{FF2B5EF4-FFF2-40B4-BE49-F238E27FC236}">
                  <a16:creationId xmlns:a16="http://schemas.microsoft.com/office/drawing/2014/main" id="{455610B4-1AA2-DAF2-0485-C8EC17FD5E51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0">
              <a:extLst>
                <a:ext uri="{FF2B5EF4-FFF2-40B4-BE49-F238E27FC236}">
                  <a16:creationId xmlns:a16="http://schemas.microsoft.com/office/drawing/2014/main" id="{C937ED0D-D31A-8A94-65F7-5FBD1ED9748A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0">
              <a:extLst>
                <a:ext uri="{FF2B5EF4-FFF2-40B4-BE49-F238E27FC236}">
                  <a16:creationId xmlns:a16="http://schemas.microsoft.com/office/drawing/2014/main" id="{79993F65-8B6B-E9F4-292C-D14C78C03FE0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0">
              <a:extLst>
                <a:ext uri="{FF2B5EF4-FFF2-40B4-BE49-F238E27FC236}">
                  <a16:creationId xmlns:a16="http://schemas.microsoft.com/office/drawing/2014/main" id="{1D8E7880-B2EF-AAB1-FC41-8944EDD367F6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0">
              <a:extLst>
                <a:ext uri="{FF2B5EF4-FFF2-40B4-BE49-F238E27FC236}">
                  <a16:creationId xmlns:a16="http://schemas.microsoft.com/office/drawing/2014/main" id="{46B5A69C-2315-B04B-F422-4F8CCE51A52C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0">
              <a:extLst>
                <a:ext uri="{FF2B5EF4-FFF2-40B4-BE49-F238E27FC236}">
                  <a16:creationId xmlns:a16="http://schemas.microsoft.com/office/drawing/2014/main" id="{ADD4F1BE-2D35-A2DA-3CB3-FA9930EE478B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3" name="Google Shape;5223;p30">
            <a:extLst>
              <a:ext uri="{FF2B5EF4-FFF2-40B4-BE49-F238E27FC236}">
                <a16:creationId xmlns:a16="http://schemas.microsoft.com/office/drawing/2014/main" id="{ECF58A18-8AE9-FDF5-700D-B5139694EA47}"/>
              </a:ext>
            </a:extLst>
          </p:cNvPr>
          <p:cNvGrpSpPr/>
          <p:nvPr/>
        </p:nvGrpSpPr>
        <p:grpSpPr>
          <a:xfrm rot="2700000">
            <a:off x="5293395" y="2719110"/>
            <a:ext cx="124930" cy="124095"/>
            <a:chOff x="4891103" y="1571383"/>
            <a:chExt cx="347518" cy="345195"/>
          </a:xfrm>
        </p:grpSpPr>
        <p:sp>
          <p:nvSpPr>
            <p:cNvPr id="5224" name="Google Shape;5224;p30">
              <a:extLst>
                <a:ext uri="{FF2B5EF4-FFF2-40B4-BE49-F238E27FC236}">
                  <a16:creationId xmlns:a16="http://schemas.microsoft.com/office/drawing/2014/main" id="{7646DF40-9267-E36B-525F-093CC5F6A97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0">
              <a:extLst>
                <a:ext uri="{FF2B5EF4-FFF2-40B4-BE49-F238E27FC236}">
                  <a16:creationId xmlns:a16="http://schemas.microsoft.com/office/drawing/2014/main" id="{662F9535-92E9-65AA-DB1F-BCD8D88FE35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0">
              <a:extLst>
                <a:ext uri="{FF2B5EF4-FFF2-40B4-BE49-F238E27FC236}">
                  <a16:creationId xmlns:a16="http://schemas.microsoft.com/office/drawing/2014/main" id="{4E462CC5-A7F5-6855-6B5B-C77D683C8D0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0">
              <a:extLst>
                <a:ext uri="{FF2B5EF4-FFF2-40B4-BE49-F238E27FC236}">
                  <a16:creationId xmlns:a16="http://schemas.microsoft.com/office/drawing/2014/main" id="{00F463EE-1FB1-7D77-8C47-A0ABCBD26BC7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0">
              <a:extLst>
                <a:ext uri="{FF2B5EF4-FFF2-40B4-BE49-F238E27FC236}">
                  <a16:creationId xmlns:a16="http://schemas.microsoft.com/office/drawing/2014/main" id="{2531B339-605E-23A0-BF9A-1979B26CF85A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0">
              <a:extLst>
                <a:ext uri="{FF2B5EF4-FFF2-40B4-BE49-F238E27FC236}">
                  <a16:creationId xmlns:a16="http://schemas.microsoft.com/office/drawing/2014/main" id="{05FC70BC-2BBB-FB1C-B1A9-AAB49D89A2C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0">
              <a:extLst>
                <a:ext uri="{FF2B5EF4-FFF2-40B4-BE49-F238E27FC236}">
                  <a16:creationId xmlns:a16="http://schemas.microsoft.com/office/drawing/2014/main" id="{598208D6-7736-93CC-A127-0B0570C80B80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0">
              <a:extLst>
                <a:ext uri="{FF2B5EF4-FFF2-40B4-BE49-F238E27FC236}">
                  <a16:creationId xmlns:a16="http://schemas.microsoft.com/office/drawing/2014/main" id="{1B635EF4-7A43-1678-5EC7-0D14E1A0209B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0">
              <a:extLst>
                <a:ext uri="{FF2B5EF4-FFF2-40B4-BE49-F238E27FC236}">
                  <a16:creationId xmlns:a16="http://schemas.microsoft.com/office/drawing/2014/main" id="{A7334ED4-9341-6815-8E82-C368D204A24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0">
              <a:extLst>
                <a:ext uri="{FF2B5EF4-FFF2-40B4-BE49-F238E27FC236}">
                  <a16:creationId xmlns:a16="http://schemas.microsoft.com/office/drawing/2014/main" id="{3F30106E-65E9-7FD3-E31B-E29E70DBE66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0">
              <a:extLst>
                <a:ext uri="{FF2B5EF4-FFF2-40B4-BE49-F238E27FC236}">
                  <a16:creationId xmlns:a16="http://schemas.microsoft.com/office/drawing/2014/main" id="{21CF6FAF-5DE1-5649-DC77-FE09EF66B3A7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0">
              <a:extLst>
                <a:ext uri="{FF2B5EF4-FFF2-40B4-BE49-F238E27FC236}">
                  <a16:creationId xmlns:a16="http://schemas.microsoft.com/office/drawing/2014/main" id="{6E7870B9-9863-7ACE-C100-8A6AF4948D2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0">
              <a:extLst>
                <a:ext uri="{FF2B5EF4-FFF2-40B4-BE49-F238E27FC236}">
                  <a16:creationId xmlns:a16="http://schemas.microsoft.com/office/drawing/2014/main" id="{40F2332D-1658-7978-E2F5-04472FC1703F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7" name="Google Shape;5237;p30">
            <a:extLst>
              <a:ext uri="{FF2B5EF4-FFF2-40B4-BE49-F238E27FC236}">
                <a16:creationId xmlns:a16="http://schemas.microsoft.com/office/drawing/2014/main" id="{84A7E83F-5E1D-6026-D69C-94B9155424DD}"/>
              </a:ext>
            </a:extLst>
          </p:cNvPr>
          <p:cNvGrpSpPr/>
          <p:nvPr/>
        </p:nvGrpSpPr>
        <p:grpSpPr>
          <a:xfrm>
            <a:off x="4111185" y="1295808"/>
            <a:ext cx="513383" cy="536624"/>
            <a:chOff x="7336521" y="1612850"/>
            <a:chExt cx="627992" cy="656501"/>
          </a:xfrm>
        </p:grpSpPr>
        <p:sp>
          <p:nvSpPr>
            <p:cNvPr id="5238" name="Google Shape;5238;p30">
              <a:extLst>
                <a:ext uri="{FF2B5EF4-FFF2-40B4-BE49-F238E27FC236}">
                  <a16:creationId xmlns:a16="http://schemas.microsoft.com/office/drawing/2014/main" id="{853F6377-A7E9-9158-815B-EBC0B0166567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0">
              <a:extLst>
                <a:ext uri="{FF2B5EF4-FFF2-40B4-BE49-F238E27FC236}">
                  <a16:creationId xmlns:a16="http://schemas.microsoft.com/office/drawing/2014/main" id="{00DED17A-B1D5-7AFC-18D4-B1D514C9F5AB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0">
              <a:extLst>
                <a:ext uri="{FF2B5EF4-FFF2-40B4-BE49-F238E27FC236}">
                  <a16:creationId xmlns:a16="http://schemas.microsoft.com/office/drawing/2014/main" id="{46931AD3-0A5E-B4D1-012C-5AE19EF9AA10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0">
              <a:extLst>
                <a:ext uri="{FF2B5EF4-FFF2-40B4-BE49-F238E27FC236}">
                  <a16:creationId xmlns:a16="http://schemas.microsoft.com/office/drawing/2014/main" id="{4292A1D0-6074-54D3-CCC4-0C2311338C02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0">
              <a:extLst>
                <a:ext uri="{FF2B5EF4-FFF2-40B4-BE49-F238E27FC236}">
                  <a16:creationId xmlns:a16="http://schemas.microsoft.com/office/drawing/2014/main" id="{C7B6EFAB-C207-B6D1-E91F-1C7851BF8543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0">
              <a:extLst>
                <a:ext uri="{FF2B5EF4-FFF2-40B4-BE49-F238E27FC236}">
                  <a16:creationId xmlns:a16="http://schemas.microsoft.com/office/drawing/2014/main" id="{9D4718F4-8417-7BE6-4F69-5BF689A71875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0">
              <a:extLst>
                <a:ext uri="{FF2B5EF4-FFF2-40B4-BE49-F238E27FC236}">
                  <a16:creationId xmlns:a16="http://schemas.microsoft.com/office/drawing/2014/main" id="{D21F7E74-DE88-998D-D69E-3E74E015C9C4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0">
              <a:extLst>
                <a:ext uri="{FF2B5EF4-FFF2-40B4-BE49-F238E27FC236}">
                  <a16:creationId xmlns:a16="http://schemas.microsoft.com/office/drawing/2014/main" id="{871FD4B7-80FA-C42C-6ABB-868FBA35D645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0">
              <a:extLst>
                <a:ext uri="{FF2B5EF4-FFF2-40B4-BE49-F238E27FC236}">
                  <a16:creationId xmlns:a16="http://schemas.microsoft.com/office/drawing/2014/main" id="{3AF7FC4F-9023-6994-7FD5-8F93F23127A0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0">
              <a:extLst>
                <a:ext uri="{FF2B5EF4-FFF2-40B4-BE49-F238E27FC236}">
                  <a16:creationId xmlns:a16="http://schemas.microsoft.com/office/drawing/2014/main" id="{CE91E763-B64C-9B9B-BC0B-7CB5FF667793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0">
              <a:extLst>
                <a:ext uri="{FF2B5EF4-FFF2-40B4-BE49-F238E27FC236}">
                  <a16:creationId xmlns:a16="http://schemas.microsoft.com/office/drawing/2014/main" id="{52987BEB-D1B8-DEA9-B4BC-BB5643444567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0">
              <a:extLst>
                <a:ext uri="{FF2B5EF4-FFF2-40B4-BE49-F238E27FC236}">
                  <a16:creationId xmlns:a16="http://schemas.microsoft.com/office/drawing/2014/main" id="{0975FA2D-6AAE-1EC8-DF95-BB1D0F1FA985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0">
              <a:extLst>
                <a:ext uri="{FF2B5EF4-FFF2-40B4-BE49-F238E27FC236}">
                  <a16:creationId xmlns:a16="http://schemas.microsoft.com/office/drawing/2014/main" id="{CFE1723C-D695-EE07-959E-14FDF3B4B125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0">
              <a:extLst>
                <a:ext uri="{FF2B5EF4-FFF2-40B4-BE49-F238E27FC236}">
                  <a16:creationId xmlns:a16="http://schemas.microsoft.com/office/drawing/2014/main" id="{15C47F8A-046B-ED3A-07FC-FFCEA891EABC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0">
              <a:extLst>
                <a:ext uri="{FF2B5EF4-FFF2-40B4-BE49-F238E27FC236}">
                  <a16:creationId xmlns:a16="http://schemas.microsoft.com/office/drawing/2014/main" id="{065A8421-310A-E2A8-A537-2D68A3EAB088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0">
              <a:extLst>
                <a:ext uri="{FF2B5EF4-FFF2-40B4-BE49-F238E27FC236}">
                  <a16:creationId xmlns:a16="http://schemas.microsoft.com/office/drawing/2014/main" id="{46247057-5F33-FDFD-4E44-23B83F8A3194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0">
              <a:extLst>
                <a:ext uri="{FF2B5EF4-FFF2-40B4-BE49-F238E27FC236}">
                  <a16:creationId xmlns:a16="http://schemas.microsoft.com/office/drawing/2014/main" id="{FC6734D6-A6F8-952F-31AE-93B902994188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0">
              <a:extLst>
                <a:ext uri="{FF2B5EF4-FFF2-40B4-BE49-F238E27FC236}">
                  <a16:creationId xmlns:a16="http://schemas.microsoft.com/office/drawing/2014/main" id="{BED80244-53D1-DB6D-A1A2-51FCCD7543E4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0">
              <a:extLst>
                <a:ext uri="{FF2B5EF4-FFF2-40B4-BE49-F238E27FC236}">
                  <a16:creationId xmlns:a16="http://schemas.microsoft.com/office/drawing/2014/main" id="{09E0D706-70DF-5D19-00C9-EDE164E8A407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0">
              <a:extLst>
                <a:ext uri="{FF2B5EF4-FFF2-40B4-BE49-F238E27FC236}">
                  <a16:creationId xmlns:a16="http://schemas.microsoft.com/office/drawing/2014/main" id="{8BBD1C00-BB6D-85C8-31B8-870BD8525929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0">
              <a:extLst>
                <a:ext uri="{FF2B5EF4-FFF2-40B4-BE49-F238E27FC236}">
                  <a16:creationId xmlns:a16="http://schemas.microsoft.com/office/drawing/2014/main" id="{29802B7B-71F3-3266-641E-A5E1027575ED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0">
              <a:extLst>
                <a:ext uri="{FF2B5EF4-FFF2-40B4-BE49-F238E27FC236}">
                  <a16:creationId xmlns:a16="http://schemas.microsoft.com/office/drawing/2014/main" id="{C9C73FBE-6D2A-A342-EA4F-9F8EED132B09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0">
              <a:extLst>
                <a:ext uri="{FF2B5EF4-FFF2-40B4-BE49-F238E27FC236}">
                  <a16:creationId xmlns:a16="http://schemas.microsoft.com/office/drawing/2014/main" id="{32814DDF-EED1-C24A-29BA-16A7200AE249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0">
              <a:extLst>
                <a:ext uri="{FF2B5EF4-FFF2-40B4-BE49-F238E27FC236}">
                  <a16:creationId xmlns:a16="http://schemas.microsoft.com/office/drawing/2014/main" id="{A9288C5C-DD01-2E49-F52D-2EF0D0F876A0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0">
              <a:extLst>
                <a:ext uri="{FF2B5EF4-FFF2-40B4-BE49-F238E27FC236}">
                  <a16:creationId xmlns:a16="http://schemas.microsoft.com/office/drawing/2014/main" id="{CD02FA32-F775-64C7-2CEF-6489E20B4C1B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0">
              <a:extLst>
                <a:ext uri="{FF2B5EF4-FFF2-40B4-BE49-F238E27FC236}">
                  <a16:creationId xmlns:a16="http://schemas.microsoft.com/office/drawing/2014/main" id="{BD7A1070-4AE1-7094-6F84-46579E87F6FD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0">
              <a:extLst>
                <a:ext uri="{FF2B5EF4-FFF2-40B4-BE49-F238E27FC236}">
                  <a16:creationId xmlns:a16="http://schemas.microsoft.com/office/drawing/2014/main" id="{4CC31034-CCF9-F324-C3E7-3D2182AF9874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0">
              <a:extLst>
                <a:ext uri="{FF2B5EF4-FFF2-40B4-BE49-F238E27FC236}">
                  <a16:creationId xmlns:a16="http://schemas.microsoft.com/office/drawing/2014/main" id="{3155D697-807B-DB39-B402-E7E7783E2867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0">
              <a:extLst>
                <a:ext uri="{FF2B5EF4-FFF2-40B4-BE49-F238E27FC236}">
                  <a16:creationId xmlns:a16="http://schemas.microsoft.com/office/drawing/2014/main" id="{7D87B68F-1E44-639C-0187-F09D365F03E3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0">
              <a:extLst>
                <a:ext uri="{FF2B5EF4-FFF2-40B4-BE49-F238E27FC236}">
                  <a16:creationId xmlns:a16="http://schemas.microsoft.com/office/drawing/2014/main" id="{3FFDC78D-46E1-1F9D-D3C8-F76AADBCB90C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0">
              <a:extLst>
                <a:ext uri="{FF2B5EF4-FFF2-40B4-BE49-F238E27FC236}">
                  <a16:creationId xmlns:a16="http://schemas.microsoft.com/office/drawing/2014/main" id="{5F5DF8D8-28F2-C574-7E2D-7254A66AB78D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0">
              <a:extLst>
                <a:ext uri="{FF2B5EF4-FFF2-40B4-BE49-F238E27FC236}">
                  <a16:creationId xmlns:a16="http://schemas.microsoft.com/office/drawing/2014/main" id="{34B4CCFE-1A32-3260-D2A9-82D46AEED136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0">
              <a:extLst>
                <a:ext uri="{FF2B5EF4-FFF2-40B4-BE49-F238E27FC236}">
                  <a16:creationId xmlns:a16="http://schemas.microsoft.com/office/drawing/2014/main" id="{C4B7922B-7196-DF9E-F142-C86B9D78A9FB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0">
              <a:extLst>
                <a:ext uri="{FF2B5EF4-FFF2-40B4-BE49-F238E27FC236}">
                  <a16:creationId xmlns:a16="http://schemas.microsoft.com/office/drawing/2014/main" id="{D639DA89-30F0-B880-C098-BF44A85AA4EA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0">
              <a:extLst>
                <a:ext uri="{FF2B5EF4-FFF2-40B4-BE49-F238E27FC236}">
                  <a16:creationId xmlns:a16="http://schemas.microsoft.com/office/drawing/2014/main" id="{44D01353-5C36-2B76-3313-ED3498932475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0">
              <a:extLst>
                <a:ext uri="{FF2B5EF4-FFF2-40B4-BE49-F238E27FC236}">
                  <a16:creationId xmlns:a16="http://schemas.microsoft.com/office/drawing/2014/main" id="{360E715D-9F16-6C34-B980-3933C08D24D3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0">
              <a:extLst>
                <a:ext uri="{FF2B5EF4-FFF2-40B4-BE49-F238E27FC236}">
                  <a16:creationId xmlns:a16="http://schemas.microsoft.com/office/drawing/2014/main" id="{0A851760-63F4-297C-FCD0-1828724A8B6F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0">
              <a:extLst>
                <a:ext uri="{FF2B5EF4-FFF2-40B4-BE49-F238E27FC236}">
                  <a16:creationId xmlns:a16="http://schemas.microsoft.com/office/drawing/2014/main" id="{57D74927-E6DD-5AA5-1850-777FED5D2BB0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0">
              <a:extLst>
                <a:ext uri="{FF2B5EF4-FFF2-40B4-BE49-F238E27FC236}">
                  <a16:creationId xmlns:a16="http://schemas.microsoft.com/office/drawing/2014/main" id="{7C1C18DF-2BEA-F4E9-0796-20983827A992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0">
              <a:extLst>
                <a:ext uri="{FF2B5EF4-FFF2-40B4-BE49-F238E27FC236}">
                  <a16:creationId xmlns:a16="http://schemas.microsoft.com/office/drawing/2014/main" id="{CE509F8C-67E9-C607-BFBA-3D0FD6487A55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0">
              <a:extLst>
                <a:ext uri="{FF2B5EF4-FFF2-40B4-BE49-F238E27FC236}">
                  <a16:creationId xmlns:a16="http://schemas.microsoft.com/office/drawing/2014/main" id="{B9ED132E-5A5E-9157-C4F6-5AEBAE7A39CF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0">
              <a:extLst>
                <a:ext uri="{FF2B5EF4-FFF2-40B4-BE49-F238E27FC236}">
                  <a16:creationId xmlns:a16="http://schemas.microsoft.com/office/drawing/2014/main" id="{2A87847B-4D19-7653-CACE-F98694BF2C12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0">
              <a:extLst>
                <a:ext uri="{FF2B5EF4-FFF2-40B4-BE49-F238E27FC236}">
                  <a16:creationId xmlns:a16="http://schemas.microsoft.com/office/drawing/2014/main" id="{C0334CC2-BF3E-6EAD-EAA9-CED54CEB9DD3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0">
              <a:extLst>
                <a:ext uri="{FF2B5EF4-FFF2-40B4-BE49-F238E27FC236}">
                  <a16:creationId xmlns:a16="http://schemas.microsoft.com/office/drawing/2014/main" id="{467E0958-D556-ED69-CC88-6F7882C74252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0">
              <a:extLst>
                <a:ext uri="{FF2B5EF4-FFF2-40B4-BE49-F238E27FC236}">
                  <a16:creationId xmlns:a16="http://schemas.microsoft.com/office/drawing/2014/main" id="{E66ED0D0-0F1F-22AA-C02F-983CDCFFF64A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0">
              <a:extLst>
                <a:ext uri="{FF2B5EF4-FFF2-40B4-BE49-F238E27FC236}">
                  <a16:creationId xmlns:a16="http://schemas.microsoft.com/office/drawing/2014/main" id="{9CD28E59-34E1-39DB-C6E3-34F89CE57470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0">
              <a:extLst>
                <a:ext uri="{FF2B5EF4-FFF2-40B4-BE49-F238E27FC236}">
                  <a16:creationId xmlns:a16="http://schemas.microsoft.com/office/drawing/2014/main" id="{D2FFC485-6F55-3565-3C2F-4A18AE22886E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0">
              <a:extLst>
                <a:ext uri="{FF2B5EF4-FFF2-40B4-BE49-F238E27FC236}">
                  <a16:creationId xmlns:a16="http://schemas.microsoft.com/office/drawing/2014/main" id="{19BCAFCE-8660-546A-193B-9AC5D15A8F5D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6" name="Google Shape;5286;p30">
            <a:extLst>
              <a:ext uri="{FF2B5EF4-FFF2-40B4-BE49-F238E27FC236}">
                <a16:creationId xmlns:a16="http://schemas.microsoft.com/office/drawing/2014/main" id="{AD17D7DF-AE6E-F62E-D731-0123F2C6B255}"/>
              </a:ext>
            </a:extLst>
          </p:cNvPr>
          <p:cNvGrpSpPr/>
          <p:nvPr/>
        </p:nvGrpSpPr>
        <p:grpSpPr>
          <a:xfrm>
            <a:off x="1981408" y="1295808"/>
            <a:ext cx="513325" cy="536624"/>
            <a:chOff x="1179487" y="1612850"/>
            <a:chExt cx="627920" cy="656501"/>
          </a:xfrm>
        </p:grpSpPr>
        <p:sp>
          <p:nvSpPr>
            <p:cNvPr id="5287" name="Google Shape;5287;p30">
              <a:extLst>
                <a:ext uri="{FF2B5EF4-FFF2-40B4-BE49-F238E27FC236}">
                  <a16:creationId xmlns:a16="http://schemas.microsoft.com/office/drawing/2014/main" id="{3F59EFBF-EF41-88E8-DC27-502D23FC3C9A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0">
              <a:extLst>
                <a:ext uri="{FF2B5EF4-FFF2-40B4-BE49-F238E27FC236}">
                  <a16:creationId xmlns:a16="http://schemas.microsoft.com/office/drawing/2014/main" id="{35FA1A87-B3D6-ED57-7DF6-A2F04B8A1B89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0">
              <a:extLst>
                <a:ext uri="{FF2B5EF4-FFF2-40B4-BE49-F238E27FC236}">
                  <a16:creationId xmlns:a16="http://schemas.microsoft.com/office/drawing/2014/main" id="{705AD328-A399-538C-062E-E6C144EE2CDE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0">
              <a:extLst>
                <a:ext uri="{FF2B5EF4-FFF2-40B4-BE49-F238E27FC236}">
                  <a16:creationId xmlns:a16="http://schemas.microsoft.com/office/drawing/2014/main" id="{841F4972-124A-B086-816D-EE8FC949D833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0">
              <a:extLst>
                <a:ext uri="{FF2B5EF4-FFF2-40B4-BE49-F238E27FC236}">
                  <a16:creationId xmlns:a16="http://schemas.microsoft.com/office/drawing/2014/main" id="{E6836AB1-5FD4-9844-308E-3304811D04AE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0">
              <a:extLst>
                <a:ext uri="{FF2B5EF4-FFF2-40B4-BE49-F238E27FC236}">
                  <a16:creationId xmlns:a16="http://schemas.microsoft.com/office/drawing/2014/main" id="{8D81A17A-A7FD-BC1A-01C3-3684063F660C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0">
              <a:extLst>
                <a:ext uri="{FF2B5EF4-FFF2-40B4-BE49-F238E27FC236}">
                  <a16:creationId xmlns:a16="http://schemas.microsoft.com/office/drawing/2014/main" id="{EF44276F-8BD2-7613-4617-D8F7C0885957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0">
              <a:extLst>
                <a:ext uri="{FF2B5EF4-FFF2-40B4-BE49-F238E27FC236}">
                  <a16:creationId xmlns:a16="http://schemas.microsoft.com/office/drawing/2014/main" id="{B73D1D59-1B6D-6AC1-6F7F-635CEC625639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0">
              <a:extLst>
                <a:ext uri="{FF2B5EF4-FFF2-40B4-BE49-F238E27FC236}">
                  <a16:creationId xmlns:a16="http://schemas.microsoft.com/office/drawing/2014/main" id="{80C63EB8-CEA7-699F-DD7A-A8EE031C318A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0">
              <a:extLst>
                <a:ext uri="{FF2B5EF4-FFF2-40B4-BE49-F238E27FC236}">
                  <a16:creationId xmlns:a16="http://schemas.microsoft.com/office/drawing/2014/main" id="{6CBF85E4-D508-0080-E55D-760603B4CC40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0">
              <a:extLst>
                <a:ext uri="{FF2B5EF4-FFF2-40B4-BE49-F238E27FC236}">
                  <a16:creationId xmlns:a16="http://schemas.microsoft.com/office/drawing/2014/main" id="{547D3BA6-F300-9A39-6478-7344D1179A23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0">
              <a:extLst>
                <a:ext uri="{FF2B5EF4-FFF2-40B4-BE49-F238E27FC236}">
                  <a16:creationId xmlns:a16="http://schemas.microsoft.com/office/drawing/2014/main" id="{3504EE75-4A8F-AF1C-B3A7-A6D21C0AA7F0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0">
              <a:extLst>
                <a:ext uri="{FF2B5EF4-FFF2-40B4-BE49-F238E27FC236}">
                  <a16:creationId xmlns:a16="http://schemas.microsoft.com/office/drawing/2014/main" id="{FCA85AB9-D4E6-A0F2-7679-3E9D9E74AA60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0">
              <a:extLst>
                <a:ext uri="{FF2B5EF4-FFF2-40B4-BE49-F238E27FC236}">
                  <a16:creationId xmlns:a16="http://schemas.microsoft.com/office/drawing/2014/main" id="{70210DA2-9640-EED6-7AEB-7AD74584D9D1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0">
              <a:extLst>
                <a:ext uri="{FF2B5EF4-FFF2-40B4-BE49-F238E27FC236}">
                  <a16:creationId xmlns:a16="http://schemas.microsoft.com/office/drawing/2014/main" id="{D6E7B2EA-7AF6-F7E4-5FBF-DE9FC773E58B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0">
              <a:extLst>
                <a:ext uri="{FF2B5EF4-FFF2-40B4-BE49-F238E27FC236}">
                  <a16:creationId xmlns:a16="http://schemas.microsoft.com/office/drawing/2014/main" id="{27D339D4-C7D9-B36A-3F50-9741DA99168F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0">
              <a:extLst>
                <a:ext uri="{FF2B5EF4-FFF2-40B4-BE49-F238E27FC236}">
                  <a16:creationId xmlns:a16="http://schemas.microsoft.com/office/drawing/2014/main" id="{6687BFEA-27AE-BCB7-5EC0-E73BFACBDE1D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0">
              <a:extLst>
                <a:ext uri="{FF2B5EF4-FFF2-40B4-BE49-F238E27FC236}">
                  <a16:creationId xmlns:a16="http://schemas.microsoft.com/office/drawing/2014/main" id="{6A5C1461-FB8B-CC78-440D-3AF7F27FC661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0">
              <a:extLst>
                <a:ext uri="{FF2B5EF4-FFF2-40B4-BE49-F238E27FC236}">
                  <a16:creationId xmlns:a16="http://schemas.microsoft.com/office/drawing/2014/main" id="{BDFD7FA4-F1DE-A5AF-37D1-C709EC7D80C9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0">
              <a:extLst>
                <a:ext uri="{FF2B5EF4-FFF2-40B4-BE49-F238E27FC236}">
                  <a16:creationId xmlns:a16="http://schemas.microsoft.com/office/drawing/2014/main" id="{1F4A41F1-B369-C754-2287-7A66A9057EC4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0">
              <a:extLst>
                <a:ext uri="{FF2B5EF4-FFF2-40B4-BE49-F238E27FC236}">
                  <a16:creationId xmlns:a16="http://schemas.microsoft.com/office/drawing/2014/main" id="{E9547DC4-175A-B756-7A66-06C68F7EED5E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0">
              <a:extLst>
                <a:ext uri="{FF2B5EF4-FFF2-40B4-BE49-F238E27FC236}">
                  <a16:creationId xmlns:a16="http://schemas.microsoft.com/office/drawing/2014/main" id="{6054ED02-25ED-2101-4344-5B963928ACE4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0">
              <a:extLst>
                <a:ext uri="{FF2B5EF4-FFF2-40B4-BE49-F238E27FC236}">
                  <a16:creationId xmlns:a16="http://schemas.microsoft.com/office/drawing/2014/main" id="{56007AAA-0606-886C-251B-5414D57ACE05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0">
              <a:extLst>
                <a:ext uri="{FF2B5EF4-FFF2-40B4-BE49-F238E27FC236}">
                  <a16:creationId xmlns:a16="http://schemas.microsoft.com/office/drawing/2014/main" id="{B10868E8-3E8E-D32D-571E-4A64433BD94A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0">
              <a:extLst>
                <a:ext uri="{FF2B5EF4-FFF2-40B4-BE49-F238E27FC236}">
                  <a16:creationId xmlns:a16="http://schemas.microsoft.com/office/drawing/2014/main" id="{C2D8E00C-4C7A-EC5E-EDF5-4F468A88DEA9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0">
              <a:extLst>
                <a:ext uri="{FF2B5EF4-FFF2-40B4-BE49-F238E27FC236}">
                  <a16:creationId xmlns:a16="http://schemas.microsoft.com/office/drawing/2014/main" id="{7BF019F7-658C-2676-AA46-C12AB7FB3EBE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0">
              <a:extLst>
                <a:ext uri="{FF2B5EF4-FFF2-40B4-BE49-F238E27FC236}">
                  <a16:creationId xmlns:a16="http://schemas.microsoft.com/office/drawing/2014/main" id="{0A9D5246-7F70-7586-3869-A9066F9609B1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0">
              <a:extLst>
                <a:ext uri="{FF2B5EF4-FFF2-40B4-BE49-F238E27FC236}">
                  <a16:creationId xmlns:a16="http://schemas.microsoft.com/office/drawing/2014/main" id="{B925BA26-98DA-2178-49CC-0EE809C16C97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0">
              <a:extLst>
                <a:ext uri="{FF2B5EF4-FFF2-40B4-BE49-F238E27FC236}">
                  <a16:creationId xmlns:a16="http://schemas.microsoft.com/office/drawing/2014/main" id="{755DB55B-33CF-6836-C72F-E448DACF1D28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0">
              <a:extLst>
                <a:ext uri="{FF2B5EF4-FFF2-40B4-BE49-F238E27FC236}">
                  <a16:creationId xmlns:a16="http://schemas.microsoft.com/office/drawing/2014/main" id="{18C0F281-7B36-8A13-47A7-625862188713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0">
              <a:extLst>
                <a:ext uri="{FF2B5EF4-FFF2-40B4-BE49-F238E27FC236}">
                  <a16:creationId xmlns:a16="http://schemas.microsoft.com/office/drawing/2014/main" id="{79A43ABB-2C02-B178-98BF-EB5B3AEA7C9C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0">
              <a:extLst>
                <a:ext uri="{FF2B5EF4-FFF2-40B4-BE49-F238E27FC236}">
                  <a16:creationId xmlns:a16="http://schemas.microsoft.com/office/drawing/2014/main" id="{BDF77CF9-2F1E-4C25-D9D5-6BEC6608F4E8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0">
              <a:extLst>
                <a:ext uri="{FF2B5EF4-FFF2-40B4-BE49-F238E27FC236}">
                  <a16:creationId xmlns:a16="http://schemas.microsoft.com/office/drawing/2014/main" id="{3EBA91A9-EE1B-4A84-9858-68058E0146DB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0">
              <a:extLst>
                <a:ext uri="{FF2B5EF4-FFF2-40B4-BE49-F238E27FC236}">
                  <a16:creationId xmlns:a16="http://schemas.microsoft.com/office/drawing/2014/main" id="{A48049AD-5B7C-B13F-95B8-856863C19D30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0">
              <a:extLst>
                <a:ext uri="{FF2B5EF4-FFF2-40B4-BE49-F238E27FC236}">
                  <a16:creationId xmlns:a16="http://schemas.microsoft.com/office/drawing/2014/main" id="{CEEDDB9A-26E1-25A5-B3C1-8E1C3D865988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0">
              <a:extLst>
                <a:ext uri="{FF2B5EF4-FFF2-40B4-BE49-F238E27FC236}">
                  <a16:creationId xmlns:a16="http://schemas.microsoft.com/office/drawing/2014/main" id="{2CF2AE64-EC85-9F6C-4DCC-15FB15415EC9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0">
              <a:extLst>
                <a:ext uri="{FF2B5EF4-FFF2-40B4-BE49-F238E27FC236}">
                  <a16:creationId xmlns:a16="http://schemas.microsoft.com/office/drawing/2014/main" id="{16AE1738-F06F-5CFE-CFF0-D8BDD6DA3DF4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0">
              <a:extLst>
                <a:ext uri="{FF2B5EF4-FFF2-40B4-BE49-F238E27FC236}">
                  <a16:creationId xmlns:a16="http://schemas.microsoft.com/office/drawing/2014/main" id="{A93F33B2-FE01-04F5-C592-0E09AB8902DF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0">
              <a:extLst>
                <a:ext uri="{FF2B5EF4-FFF2-40B4-BE49-F238E27FC236}">
                  <a16:creationId xmlns:a16="http://schemas.microsoft.com/office/drawing/2014/main" id="{331DFE51-D15B-6F2D-7B16-56C1AA5533B7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0">
              <a:extLst>
                <a:ext uri="{FF2B5EF4-FFF2-40B4-BE49-F238E27FC236}">
                  <a16:creationId xmlns:a16="http://schemas.microsoft.com/office/drawing/2014/main" id="{BFCDC0D3-1052-4D3B-027C-3B07E805F83E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0">
              <a:extLst>
                <a:ext uri="{FF2B5EF4-FFF2-40B4-BE49-F238E27FC236}">
                  <a16:creationId xmlns:a16="http://schemas.microsoft.com/office/drawing/2014/main" id="{47688950-D3B4-889B-D083-9E3718D3A3D8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0">
              <a:extLst>
                <a:ext uri="{FF2B5EF4-FFF2-40B4-BE49-F238E27FC236}">
                  <a16:creationId xmlns:a16="http://schemas.microsoft.com/office/drawing/2014/main" id="{56F862D7-1D8B-9845-51CB-A09296D5562D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0">
              <a:extLst>
                <a:ext uri="{FF2B5EF4-FFF2-40B4-BE49-F238E27FC236}">
                  <a16:creationId xmlns:a16="http://schemas.microsoft.com/office/drawing/2014/main" id="{9818B337-5AB4-458C-0E70-4E469F547B34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0">
              <a:extLst>
                <a:ext uri="{FF2B5EF4-FFF2-40B4-BE49-F238E27FC236}">
                  <a16:creationId xmlns:a16="http://schemas.microsoft.com/office/drawing/2014/main" id="{ACFEA838-5BB0-D8C9-1740-44AC53E5F095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0">
              <a:extLst>
                <a:ext uri="{FF2B5EF4-FFF2-40B4-BE49-F238E27FC236}">
                  <a16:creationId xmlns:a16="http://schemas.microsoft.com/office/drawing/2014/main" id="{3C935997-DA4C-32F9-9D0F-AB4141A54AB6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0">
              <a:extLst>
                <a:ext uri="{FF2B5EF4-FFF2-40B4-BE49-F238E27FC236}">
                  <a16:creationId xmlns:a16="http://schemas.microsoft.com/office/drawing/2014/main" id="{534E5EB5-819A-7C62-FEE8-CE3359487902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0">
              <a:extLst>
                <a:ext uri="{FF2B5EF4-FFF2-40B4-BE49-F238E27FC236}">
                  <a16:creationId xmlns:a16="http://schemas.microsoft.com/office/drawing/2014/main" id="{2918B29D-7558-6995-5CA2-EA835E617546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0">
              <a:extLst>
                <a:ext uri="{FF2B5EF4-FFF2-40B4-BE49-F238E27FC236}">
                  <a16:creationId xmlns:a16="http://schemas.microsoft.com/office/drawing/2014/main" id="{0E9DC8EC-654B-5114-71EA-B21621DF803A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5" name="Google Shape;5335;p30">
            <a:extLst>
              <a:ext uri="{FF2B5EF4-FFF2-40B4-BE49-F238E27FC236}">
                <a16:creationId xmlns:a16="http://schemas.microsoft.com/office/drawing/2014/main" id="{DE76E773-903C-654D-66DB-39FE8A2CD314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5336" name="Google Shape;5336;p30">
              <a:extLst>
                <a:ext uri="{FF2B5EF4-FFF2-40B4-BE49-F238E27FC236}">
                  <a16:creationId xmlns:a16="http://schemas.microsoft.com/office/drawing/2014/main" id="{37677670-A992-77CB-934E-8D3415D1A527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5337" name="Google Shape;5337;p30">
                <a:extLst>
                  <a:ext uri="{FF2B5EF4-FFF2-40B4-BE49-F238E27FC236}">
                    <a16:creationId xmlns:a16="http://schemas.microsoft.com/office/drawing/2014/main" id="{02171E58-A7F7-AA96-FA2E-377F1E14EC49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0">
                <a:extLst>
                  <a:ext uri="{FF2B5EF4-FFF2-40B4-BE49-F238E27FC236}">
                    <a16:creationId xmlns:a16="http://schemas.microsoft.com/office/drawing/2014/main" id="{41C9E24B-6892-97FB-AA68-BCC1B864A847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0">
                <a:extLst>
                  <a:ext uri="{FF2B5EF4-FFF2-40B4-BE49-F238E27FC236}">
                    <a16:creationId xmlns:a16="http://schemas.microsoft.com/office/drawing/2014/main" id="{B9D30972-C535-D441-CDB8-7BAA240D52BB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0">
                <a:extLst>
                  <a:ext uri="{FF2B5EF4-FFF2-40B4-BE49-F238E27FC236}">
                    <a16:creationId xmlns:a16="http://schemas.microsoft.com/office/drawing/2014/main" id="{F279D214-D4BC-0FC5-36C9-F5F1B542E44D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0">
                <a:extLst>
                  <a:ext uri="{FF2B5EF4-FFF2-40B4-BE49-F238E27FC236}">
                    <a16:creationId xmlns:a16="http://schemas.microsoft.com/office/drawing/2014/main" id="{DA298EA2-9FA3-B5BB-21AC-A0A5841EB175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0">
                <a:extLst>
                  <a:ext uri="{FF2B5EF4-FFF2-40B4-BE49-F238E27FC236}">
                    <a16:creationId xmlns:a16="http://schemas.microsoft.com/office/drawing/2014/main" id="{D42AAEDC-9F6B-83C2-EAA7-C7061B85EA03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0">
                <a:extLst>
                  <a:ext uri="{FF2B5EF4-FFF2-40B4-BE49-F238E27FC236}">
                    <a16:creationId xmlns:a16="http://schemas.microsoft.com/office/drawing/2014/main" id="{48330E06-1415-3C1B-DC62-A382BD4F26F1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0">
                <a:extLst>
                  <a:ext uri="{FF2B5EF4-FFF2-40B4-BE49-F238E27FC236}">
                    <a16:creationId xmlns:a16="http://schemas.microsoft.com/office/drawing/2014/main" id="{700525A4-FC01-0451-6CDD-04B3D7FCA72F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0">
                <a:extLst>
                  <a:ext uri="{FF2B5EF4-FFF2-40B4-BE49-F238E27FC236}">
                    <a16:creationId xmlns:a16="http://schemas.microsoft.com/office/drawing/2014/main" id="{8E96BDB3-BBFA-FF05-36AB-6035FD3A507F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0">
                <a:extLst>
                  <a:ext uri="{FF2B5EF4-FFF2-40B4-BE49-F238E27FC236}">
                    <a16:creationId xmlns:a16="http://schemas.microsoft.com/office/drawing/2014/main" id="{A3580CA7-A35B-D430-70EA-E10C1C17A434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0">
                <a:extLst>
                  <a:ext uri="{FF2B5EF4-FFF2-40B4-BE49-F238E27FC236}">
                    <a16:creationId xmlns:a16="http://schemas.microsoft.com/office/drawing/2014/main" id="{6376D2BF-6D97-1A74-06A4-F97524F0C401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0">
                <a:extLst>
                  <a:ext uri="{FF2B5EF4-FFF2-40B4-BE49-F238E27FC236}">
                    <a16:creationId xmlns:a16="http://schemas.microsoft.com/office/drawing/2014/main" id="{F4B1BDB4-4D56-B548-E2A8-AEC64F62A944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0">
                <a:extLst>
                  <a:ext uri="{FF2B5EF4-FFF2-40B4-BE49-F238E27FC236}">
                    <a16:creationId xmlns:a16="http://schemas.microsoft.com/office/drawing/2014/main" id="{C428376D-3B87-59AC-142E-3271CF57E781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0">
                <a:extLst>
                  <a:ext uri="{FF2B5EF4-FFF2-40B4-BE49-F238E27FC236}">
                    <a16:creationId xmlns:a16="http://schemas.microsoft.com/office/drawing/2014/main" id="{FD54EC64-85E1-25DA-6E1B-58C9B6AEC87D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1" name="Google Shape;5351;p30">
              <a:extLst>
                <a:ext uri="{FF2B5EF4-FFF2-40B4-BE49-F238E27FC236}">
                  <a16:creationId xmlns:a16="http://schemas.microsoft.com/office/drawing/2014/main" id="{0CF8363D-C1ED-C2DE-569E-1DC7EC8EE185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30">
            <a:extLst>
              <a:ext uri="{FF2B5EF4-FFF2-40B4-BE49-F238E27FC236}">
                <a16:creationId xmlns:a16="http://schemas.microsoft.com/office/drawing/2014/main" id="{14D54420-82CA-1899-6DE4-B5AF827BB450}"/>
              </a:ext>
            </a:extLst>
          </p:cNvPr>
          <p:cNvGrpSpPr/>
          <p:nvPr/>
        </p:nvGrpSpPr>
        <p:grpSpPr>
          <a:xfrm rot="5400000">
            <a:off x="7294452" y="744178"/>
            <a:ext cx="309101" cy="309151"/>
            <a:chOff x="467425" y="2009500"/>
            <a:chExt cx="153950" cy="153975"/>
          </a:xfrm>
        </p:grpSpPr>
        <p:sp>
          <p:nvSpPr>
            <p:cNvPr id="5353" name="Google Shape;5353;p30">
              <a:extLst>
                <a:ext uri="{FF2B5EF4-FFF2-40B4-BE49-F238E27FC236}">
                  <a16:creationId xmlns:a16="http://schemas.microsoft.com/office/drawing/2014/main" id="{5F8A9D4B-FD00-A096-7E63-77AEFBE6F8C3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0">
              <a:extLst>
                <a:ext uri="{FF2B5EF4-FFF2-40B4-BE49-F238E27FC236}">
                  <a16:creationId xmlns:a16="http://schemas.microsoft.com/office/drawing/2014/main" id="{9CB88A61-B9B3-D951-40DD-B268CBCB51F2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0">
              <a:extLst>
                <a:ext uri="{FF2B5EF4-FFF2-40B4-BE49-F238E27FC236}">
                  <a16:creationId xmlns:a16="http://schemas.microsoft.com/office/drawing/2014/main" id="{343F6192-5F59-BB62-4EC3-9CD377246D4E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0">
              <a:extLst>
                <a:ext uri="{FF2B5EF4-FFF2-40B4-BE49-F238E27FC236}">
                  <a16:creationId xmlns:a16="http://schemas.microsoft.com/office/drawing/2014/main" id="{107C0B59-5C8D-F2FA-7F76-60A6D482EB8A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0">
              <a:extLst>
                <a:ext uri="{FF2B5EF4-FFF2-40B4-BE49-F238E27FC236}">
                  <a16:creationId xmlns:a16="http://schemas.microsoft.com/office/drawing/2014/main" id="{EE7BE385-0A41-F86E-A051-7DDD05CDF847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0">
              <a:extLst>
                <a:ext uri="{FF2B5EF4-FFF2-40B4-BE49-F238E27FC236}">
                  <a16:creationId xmlns:a16="http://schemas.microsoft.com/office/drawing/2014/main" id="{3A228CF2-9BB9-828D-1F0F-0197EB73F87D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0">
              <a:extLst>
                <a:ext uri="{FF2B5EF4-FFF2-40B4-BE49-F238E27FC236}">
                  <a16:creationId xmlns:a16="http://schemas.microsoft.com/office/drawing/2014/main" id="{7CA6C8C6-E201-3D0F-376C-FF82B250ED86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0">
              <a:extLst>
                <a:ext uri="{FF2B5EF4-FFF2-40B4-BE49-F238E27FC236}">
                  <a16:creationId xmlns:a16="http://schemas.microsoft.com/office/drawing/2014/main" id="{D0E449E7-670B-78B5-7FD6-934C4CDCFCC0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0">
              <a:extLst>
                <a:ext uri="{FF2B5EF4-FFF2-40B4-BE49-F238E27FC236}">
                  <a16:creationId xmlns:a16="http://schemas.microsoft.com/office/drawing/2014/main" id="{92BCE636-5345-0F4B-99F7-0CC9F67B8341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0">
              <a:extLst>
                <a:ext uri="{FF2B5EF4-FFF2-40B4-BE49-F238E27FC236}">
                  <a16:creationId xmlns:a16="http://schemas.microsoft.com/office/drawing/2014/main" id="{A7358839-511D-0052-A389-752463436BB4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0">
              <a:extLst>
                <a:ext uri="{FF2B5EF4-FFF2-40B4-BE49-F238E27FC236}">
                  <a16:creationId xmlns:a16="http://schemas.microsoft.com/office/drawing/2014/main" id="{1FF3267C-12F2-7ECC-4A25-EE5A7F02DB5D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0">
              <a:extLst>
                <a:ext uri="{FF2B5EF4-FFF2-40B4-BE49-F238E27FC236}">
                  <a16:creationId xmlns:a16="http://schemas.microsoft.com/office/drawing/2014/main" id="{62F4ED75-29DC-DE07-8462-A8BD2E61A9A7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0">
              <a:extLst>
                <a:ext uri="{FF2B5EF4-FFF2-40B4-BE49-F238E27FC236}">
                  <a16:creationId xmlns:a16="http://schemas.microsoft.com/office/drawing/2014/main" id="{3F154E65-682E-37A5-ED07-A27E6CFE0298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0">
              <a:extLst>
                <a:ext uri="{FF2B5EF4-FFF2-40B4-BE49-F238E27FC236}">
                  <a16:creationId xmlns:a16="http://schemas.microsoft.com/office/drawing/2014/main" id="{D649339C-5CF6-C5AA-7252-4EC149E78E2E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0">
              <a:extLst>
                <a:ext uri="{FF2B5EF4-FFF2-40B4-BE49-F238E27FC236}">
                  <a16:creationId xmlns:a16="http://schemas.microsoft.com/office/drawing/2014/main" id="{FC8EF930-BE7B-FF7C-AD84-E4F20237ED9A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7150129"/>
      </p:ext>
    </p:extLst>
  </p:cSld>
  <p:clrMapOvr>
    <a:masterClrMapping/>
  </p:clrMapOvr>
  <p:transition spd="slow">
    <p:push dir="u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499CBDFC-0C25-1122-9765-BC30B54F27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33178701-0597-17AF-6556-D737BCA50E41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6BA7A440-CB90-3FE4-2F12-6C5A7ADD99D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84B26FC2-F8FD-1A91-600A-E7C67609F95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D7B3E176-FCFD-E280-B9A3-83728BBC0D6E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94FF0F14-6B68-D7CD-D884-7DFF421256E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35071C44-632C-AC88-3FA9-8A24E8C91DF5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32E1E12B-CE33-EF33-82A9-6A54599BF94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E7E9EA6B-7C79-3EF7-4006-57908B7CFA7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4F196E91-069F-EBCE-B9B5-2E1FE947894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638552C4-EA79-E87B-6293-961F44BA3373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668BAD0E-EE75-2229-4141-78294C84AE09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CE4E9E47-F17D-DBF9-4C59-3D9E48F1FA31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8C8DE16F-6908-0ABC-FDFA-DFAB3398E77D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A2C6F70E-0581-706B-497D-D7F25EAE955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D8808764-A28A-EB78-7D8E-F0484436ECC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F841DBE2-AF3E-0D20-6AB8-355940357E9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3E962AF5-2F26-2C35-7FFD-1ECEAE73EA36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35F39226-7766-E589-6CCA-EC6C9169827B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59F29DAC-E447-8EB3-46C7-7BF614604A57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69D1E281-5070-6192-B712-E9DAF8F9AE8F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D79DB739-7852-98F6-C4D6-D6E34F2C149C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7C7147CD-6DD1-23A5-BA62-53D18F4E74F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85DCEAE0-AE31-20BF-1887-D0556765B29B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066DE04F-5299-BC65-AC8E-6DC653AA67FB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E27A29F7-3603-9AB9-5102-1AEFBB80CF0B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8CEFCFD7-0291-6F15-4D6F-023112CAECA0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E8DDFF5C-8232-0D5C-0358-0B8629AD3C96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B02E8507-388C-1DD5-D4FE-77C284AFAFE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C1216C82-F5B6-3687-5629-A7EAAC3746C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98B442F9-0634-9C4E-52B1-BA44EEA8E375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05CA6822-1F66-2ACF-F612-D3E2B84DAAEB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DB02AD7D-B603-40C6-4D88-1F3B6C1ABC2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AA0B1C42-E9FE-AF33-210C-114EEC9A048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4F6BF51F-986F-FEAA-42B6-D5711F2C50D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1023D095-9761-7A8C-EEAD-8EBB93A2CEE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3ADBCEE4-260D-2564-69D7-8FC7F5A4F36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6A34B512-429B-B7C5-463A-EFFEFEE5D327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C126C2CE-891B-C727-27F1-D60E8C5B0FF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DC054578-CE79-057C-5D4F-A90621397E54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D2610EEE-A60F-E637-5D6E-EED725F32128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8C5034BD-A68B-102E-8D8F-A37C5B51B53B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E244A069-189D-AFB0-E37A-BDCADFAF64B0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8DA1F29F-F756-19AB-519F-C4301ADE300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6D199836-8F5B-29FE-E40C-7459325F9A7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CDE0268A-6DDB-C520-FA4D-9FE1FB4E861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D061BCA2-58CA-EBBD-0038-3695C2A3E90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58CD8B8F-8A81-3A14-ACD7-8C8E7D6A6E2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FA0B962A-784D-D782-CA47-EAFFD237452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A7479E6B-FA14-F69D-1E62-BCBAF382167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AC2BC42B-DCCF-21A2-D48B-2136F610F56A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F6226D1E-6064-D3D0-CB4F-39C4E4CEE4B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8C130C19-C4F3-ECEE-68FC-3B12F06BE1C8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896DB797-F7B6-A2E6-BCD0-D951F420A9BC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8F5AF9E2-350E-A6D2-881A-DDB1FB19F29E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FA4E58B2-59CF-8062-9ADE-97E1C2AC03C4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766F8A69-DB79-41C0-FF19-31F623FB0585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838FC392-9773-3E2D-F780-55215BF3200E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57553391-C927-0BBB-3EE8-A46CC1E26FB3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B7D235FB-9317-5310-1E22-99DEA11E39D3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035614AD-891E-A7F0-EDA5-77AA9B7697B6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A4EDE198-7E6C-82B3-2B21-902D86E4DB26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94CED104-3A6C-2BA4-5479-7F9699116FD5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D2DC20BA-2FCA-FF8E-FDD4-3DE371D662A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80B9F35D-FD7F-6C50-D2A1-531A1242B28A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5DC4B45B-B44F-D16A-4832-33E86F8DE12A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EFB85087-F2B6-9F05-BD96-CA365D7A8DFF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9AA2746B-0894-54AF-FA4F-4CEBAF396903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A8A81A95-6D97-0F19-E177-66486F81DACC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246EB611-F6B9-DB27-E2D0-34970B7EF2C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F9B003CA-CA18-C94D-49E7-5AEF9A52FFF7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C273D5EB-3A40-E6A8-0331-EECE058713C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19D05D42-FA4E-1470-5DF1-D00EDD54A82D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46D64611-5437-E22A-9701-FCFEACEF523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6B024D97-C506-5C68-54C1-A6E2C5567A0F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5CD7D1CA-73F2-1FCA-1388-2AD429322F8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6BA203E3-4D56-4A5A-EF60-015B8BE13AB8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3F58A54A-A018-DBFA-F5E6-E1EE4BA4976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0B01E0FA-42C5-19F3-F52F-99F2387C610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5827717D-8B03-B90F-51F4-F44FD661094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52180166-F52D-345F-3B61-9F9F6C84B2FD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200D4F7-2BCE-D99F-1A64-0C81BD0D7E31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8C1185EA-7301-A310-FCB8-10ED6A9FB216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BA5AD364-6C7D-7D53-7B2B-FC3142AB5C2E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E1BDBA2B-04E6-23A6-3679-4EB150F89F49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F5747147-A523-EAC1-BD3C-2CB65104DFA1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30D0D1BA-E710-8B4B-A91E-4A3AC0670E62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34714ABF-4E0C-2644-89F8-F0E6AEF5B536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977BFEB7-B9DA-BCA9-7681-91C937FD74CF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F9B0F7CE-BE2B-CC26-B2D6-041B40F67E24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A7EFEE10-9730-381F-2E14-B13DDB47B625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1DB75BC9-E03F-1828-9470-700265D96C0F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56286EB3-8904-B270-9647-F14978FF1108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580F1F6C-EDB4-1A1D-3D5B-BA14B93E585D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80B1E673-AD90-75F2-B56F-77E671BB250B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3775A714-3EAE-D4AB-45BC-52893BC47130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50520CEB-4D22-53A4-B0C5-0EE9A7A3E285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5A978B77-E59A-57CD-F4B7-485EBAC62A98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3CE1BD51-B02E-D334-923E-CEAA8A9472A2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A768C004-1A03-8598-9A77-CC768C63017C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47999AD2-BC5B-6205-8DBC-01A4D705A41A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E224B58F-EC1C-7C6A-94D8-BA9D6E968B72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B2FE9F7-A750-DFB7-D0AD-C35292DFED65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FB0B8776-A237-962E-FD4F-92A44D1BD48B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1A42AD26-71BB-FF59-FBD7-1DBD9E7412C5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E1130A72-4B6A-CFB8-CF24-8CA55014C0DA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8089C06C-E9F7-9B24-C770-9C91B141D90B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FFAC97E5-0DBC-75D3-B93F-E86D77D14A02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1BF69170-4D8A-C9D9-D5EC-334504D63981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C00451FF-B22D-A2BD-16B5-FEC3DEF0D83E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2A7D5B0E-A2AD-89D8-4505-698913AD9DAA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7DD079D9-C5B2-C1B0-A759-27746364347F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FBFEC88A-6BFF-17A1-CBA9-BA7FE6C53E81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69C7FF0D-ADC7-4F4C-F54A-9DFC2CFC4330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47140804-B734-681C-6F9A-B1E8C14C4EED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161B00B3-6427-1D47-BFB0-E202D229D1FC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4A5C547A-3FB6-55BA-BCB5-6EFFC7A4D4D6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74B6B373-4A32-6376-BE2F-378C4C3691A6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B4849783-85D7-12D0-2295-44C1A9094342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41F40869-961A-2FE4-ADB5-9BCCAC87FB85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95EEB585-B8F9-FD28-C5C8-34DDBCB64621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233AFF42-7813-04A8-5CCA-0B3D75D56ED5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978D5B57-CF76-9127-9526-E8336FF00784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4EE86034-47D4-AD87-FA63-3932C468FDE1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723AFBA1-BCEC-A5DD-7192-D8ED27AC5A69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BE0A91F6-7F0B-30B9-7F4A-C87E1C4246E9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F5EA8A55-0F2D-C8A4-3635-02AA559986D1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A35AB13C-6BF4-31BB-8E42-53EFAC8C6834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8F5784F0-A898-7F3E-E15C-D605E5BA3D07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DC16EA65-78BC-D824-2D33-2C2E04862983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331B43AE-5771-3607-0C41-38111DC386B4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5D0605CD-BCC2-F4EE-6562-26EAF716CCAB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65EF2686-781E-CC97-7F64-5FCC892636D7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47842A54-A692-0381-CB15-D14C182D78B3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CBA7B0A7-58C1-9C5A-DD6E-8364C08A3181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C759635C-AF3B-A89C-5F22-D464C58FA406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1094C927-BBF5-D4EB-9FD8-6660593A3279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9739FFEC-D48F-171C-8EFB-84B492106D59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A2A01EA7-09EE-FBC9-65F2-905A7771F3AE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C29C42A2-7F5D-A182-9EFE-95ADC412ABA2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8D668B85-92E2-AB30-B72A-BC6003EABB1E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6ACF5D33-3C08-CD62-6263-5F1A9D7F9852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2BD3449E-7BFC-0848-23AE-983AD326C66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63E01143-4C6D-B3F9-6BB0-97C587021451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A2D14514-5AA1-7B12-BD2F-2415668E2456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518EB594-2625-8F35-5A9A-B9782F14C10C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AFFA924C-096E-FA06-79EC-3950EC9D2C6A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560D78C1-623E-1C0A-678D-CEDFE6B4D502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D7ADEDDF-C0F3-16B1-CD59-802CB31AA1D3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76EEF1F2-9965-D130-C418-E0057E51E985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10A4671F-FB95-62FA-8653-5FB5EC0489A7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535AE820-1113-09C2-D049-7F41534B8BC1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6E4576BC-EBD6-418D-89EB-36AAF73BA1F3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16CA366F-BA42-A46D-4E3C-3DE9ABC26366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A0C2147C-6A97-B667-7D20-ABB50B8F866C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C8C63C81-FD4F-17B5-1DB5-9A844CC21AED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D3C83B53-5CA0-D501-BD4B-7A8742F44EBE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2D8B1F21-B70F-F791-5854-8662B748873D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9CE6A48B-1AC3-9A2A-83C9-808EF1349E50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EA5C839F-6A32-4507-DF81-6A488325B761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93A21A44-6EEF-F6D7-9454-DE731E6C7A94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DC7E067E-D670-3442-5794-91CEAE02609C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638BE413-3446-4E84-827C-BD7C9D2163E6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B1C6221A-7FF3-EEC3-3F52-57389F77CF8B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3729CA25-2991-F5F2-271A-4EB23AA9B1C9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E9A52BCF-1F4E-8130-0550-C2123F5E4F13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450E7FFD-2767-DD8E-EFB0-C98FBE3061E4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CDD96976-3AC6-BA7F-78CD-976D03914254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D8D3ACBF-276A-75CD-6A10-15F1D9DDF984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F9DAD385-5983-ABF6-7AE8-A6C23242D9A7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9B050B05-0017-04BA-B110-B466DDC83FC0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9E6ECD2D-CCCC-8DD1-EF85-B38F84A85BAC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37E610F4-171B-24B1-95A8-039C8B36EC08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982276FB-CB0B-A93A-D5F9-9A97E7170FCA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D49F8889-DC93-D466-819B-3A973AC83B51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BE79BE3F-39D3-48B0-26C0-5959D9DD697E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13AA459C-B34D-3528-0077-0022BAD95537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D00CCB29-4554-5BC8-D9AC-9DCDBFC43A3C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CEED71A8-D5C1-3445-0AB5-A1FA17D07E1C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10EE628C-2345-5A57-F97D-09D45170B4C9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C4DCFE71-C335-6768-FC39-7B5B9F852D7D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0261335F-019A-4CB4-272B-D13FCE35E2B8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118FC12B-79C4-65A9-441D-3906670D4741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7BFFC5BA-EC0E-AD59-BFCC-695BF9CE8ACA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10499F61-85E0-2CD9-C46B-98C627A29501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39C66854-BA20-9F55-3106-C66946413D39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9F795D51-C74C-ED81-338C-5629F9DAEDAC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5B3045E4-BE03-BD40-E379-EACC78E22E8A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777E24BC-1404-11E7-8DCE-43DF6EFD5F6E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BB17391A-F7A7-979D-0B14-FB291C2C4423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A2275768-8129-BFC2-75B5-4DA42E38912C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CBDB5556-EFB5-F1B1-1DFC-D19998EEA78C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665ABB81-DE63-BE68-24D4-7EF7FC847DFB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90C909C1-29B7-A3CA-4BB5-63BDF92AA3C0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9100E34D-AC21-60D1-CD08-1E2137D94E68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E0BB51F2-FED6-E557-7531-7BA8439EFCA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00DEEA9E-189E-F7FB-DC01-B5F9E0797450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77394290-6E49-D611-6550-6645481E2831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D9F4B6EE-3EAE-2EAD-5691-3B3953183849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A15CE612-B05D-2F97-6E62-3E20841513F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4D1B6DC4-ACC1-A4D4-B710-0DEB3BC4476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139702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888B5B31-F31D-A57A-9E23-7EE236299799}"/>
              </a:ext>
            </a:extLst>
          </p:cNvPr>
          <p:cNvSpPr/>
          <p:nvPr/>
        </p:nvSpPr>
        <p:spPr>
          <a:xfrm>
            <a:off x="1974300" y="2577290"/>
            <a:ext cx="5195400" cy="138545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149" name="Google Shape;11149;p56"/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11150" name="Google Shape;11150;p56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1" name="Google Shape;11151;p56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2" name="Google Shape;11152;p56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3" name="Google Shape;11153;p56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4" name="Google Shape;11154;p56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5" name="Google Shape;11155;p56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6" name="Google Shape;11156;p56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7" name="Google Shape;11157;p56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8" name="Google Shape;11158;p56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9" name="Google Shape;11159;p56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0" name="Google Shape;11160;p56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1" name="Google Shape;11161;p56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2" name="Google Shape;11162;p56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3" name="Google Shape;11163;p56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4" name="Google Shape;11164;p56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5" name="Google Shape;11165;p56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6" name="Google Shape;11166;p56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7" name="Google Shape;11167;p56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8" name="Google Shape;11168;p56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9" name="Google Shape;11169;p56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0" name="Google Shape;11170;p56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1" name="Google Shape;11171;p56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2" name="Google Shape;11172;p56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3" name="Google Shape;11173;p56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4" name="Google Shape;11174;p56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5" name="Google Shape;11175;p56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6" name="Google Shape;11176;p56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7" name="Google Shape;11177;p56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8" name="Google Shape;11178;p56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9" name="Google Shape;11179;p56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0" name="Google Shape;11180;p56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1" name="Google Shape;11181;p56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82" name="Google Shape;11182;p56"/>
          <p:cNvGrpSpPr/>
          <p:nvPr/>
        </p:nvGrpSpPr>
        <p:grpSpPr>
          <a:xfrm>
            <a:off x="7625392" y="3629860"/>
            <a:ext cx="581915" cy="636164"/>
            <a:chOff x="306250" y="4311475"/>
            <a:chExt cx="235450" cy="257400"/>
          </a:xfrm>
        </p:grpSpPr>
        <p:sp>
          <p:nvSpPr>
            <p:cNvPr id="11183" name="Google Shape;11183;p56"/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4" name="Google Shape;11184;p56"/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5" name="Google Shape;11185;p56"/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6" name="Google Shape;11186;p56"/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7" name="Google Shape;11187;p56"/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8" name="Google Shape;11188;p56"/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9" name="Google Shape;11189;p56"/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0" name="Google Shape;11190;p56"/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1" name="Google Shape;11191;p56"/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2" name="Google Shape;11192;p56"/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3" name="Google Shape;11193;p56"/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4" name="Google Shape;11194;p56"/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5" name="Google Shape;11195;p56"/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6" name="Google Shape;11196;p56"/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7" name="Google Shape;11197;p56"/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8" name="Google Shape;11198;p56"/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9" name="Google Shape;11199;p56"/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00" name="Google Shape;11200;p56"/>
          <p:cNvGrpSpPr/>
          <p:nvPr/>
        </p:nvGrpSpPr>
        <p:grpSpPr>
          <a:xfrm>
            <a:off x="1004410" y="4095440"/>
            <a:ext cx="309146" cy="170855"/>
            <a:chOff x="641500" y="4451875"/>
            <a:chExt cx="211700" cy="117000"/>
          </a:xfrm>
        </p:grpSpPr>
        <p:sp>
          <p:nvSpPr>
            <p:cNvPr id="11201" name="Google Shape;11201;p56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2" name="Google Shape;11202;p56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3" name="Google Shape;11203;p56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4" name="Google Shape;11204;p56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5" name="Google Shape;11205;p56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6" name="Google Shape;11206;p56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7" name="Google Shape;11207;p56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8" name="Google Shape;11208;p56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9" name="Google Shape;11209;p56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0" name="Google Shape;11210;p56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1" name="Google Shape;11211;p56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2" name="Google Shape;11212;p56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3" name="Google Shape;11213;p56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4" name="Google Shape;11214;p56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5" name="Google Shape;11215;p56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6" name="Google Shape;11216;p56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7" name="Google Shape;11217;p56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8" name="Google Shape;11218;p56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9" name="Google Shape;11219;p56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0" name="Google Shape;11220;p56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1" name="Google Shape;11221;p56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2" name="Google Shape;11222;p56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3" name="Google Shape;11223;p56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4" name="Google Shape;11224;p56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5" name="Google Shape;11225;p56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6" name="Google Shape;11226;p56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7" name="Google Shape;11227;p56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8" name="Google Shape;11228;p56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9" name="Google Shape;11229;p56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0" name="Google Shape;11230;p56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1" name="Google Shape;11231;p56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2" name="Google Shape;11232;p56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33" name="Google Shape;11233;p56"/>
          <p:cNvGrpSpPr/>
          <p:nvPr/>
        </p:nvGrpSpPr>
        <p:grpSpPr>
          <a:xfrm>
            <a:off x="1438869" y="3928267"/>
            <a:ext cx="309146" cy="337966"/>
            <a:chOff x="306250" y="4311475"/>
            <a:chExt cx="235450" cy="257400"/>
          </a:xfrm>
        </p:grpSpPr>
        <p:sp>
          <p:nvSpPr>
            <p:cNvPr id="11234" name="Google Shape;11234;p56"/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5" name="Google Shape;11235;p56"/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6" name="Google Shape;11236;p56"/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7" name="Google Shape;11237;p56"/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8" name="Google Shape;11238;p56"/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9" name="Google Shape;11239;p56"/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0" name="Google Shape;11240;p56"/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1" name="Google Shape;11241;p56"/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2" name="Google Shape;11242;p56"/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3" name="Google Shape;11243;p56"/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4" name="Google Shape;11244;p56"/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5" name="Google Shape;11245;p56"/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6" name="Google Shape;11246;p56"/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7" name="Google Shape;11247;p56"/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8" name="Google Shape;11248;p56"/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9" name="Google Shape;11249;p56"/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0" name="Google Shape;11250;p56"/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51" name="Google Shape;11251;p56"/>
          <p:cNvSpPr txBox="1">
            <a:spLocks noGrp="1"/>
          </p:cNvSpPr>
          <p:nvPr>
            <p:ph type="ctrTitle"/>
          </p:nvPr>
        </p:nvSpPr>
        <p:spPr>
          <a:xfrm>
            <a:off x="2131535" y="2771117"/>
            <a:ext cx="4880929" cy="99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grpSp>
        <p:nvGrpSpPr>
          <p:cNvPr id="11269" name="Google Shape;11269;p56"/>
          <p:cNvGrpSpPr/>
          <p:nvPr/>
        </p:nvGrpSpPr>
        <p:grpSpPr>
          <a:xfrm>
            <a:off x="7420968" y="1509557"/>
            <a:ext cx="387080" cy="448243"/>
            <a:chOff x="7858018" y="1295107"/>
            <a:chExt cx="387080" cy="448243"/>
          </a:xfrm>
        </p:grpSpPr>
        <p:sp>
          <p:nvSpPr>
            <p:cNvPr id="11270" name="Google Shape;11270;p56"/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271" name="Google Shape;11271;p56"/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11272" name="Google Shape;11272;p56"/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3" name="Google Shape;11273;p56"/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4" name="Google Shape;11274;p56"/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5" name="Google Shape;11275;p56"/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6" name="Google Shape;11276;p56"/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77" name="Google Shape;11277;p56"/>
          <p:cNvGrpSpPr/>
          <p:nvPr/>
        </p:nvGrpSpPr>
        <p:grpSpPr>
          <a:xfrm>
            <a:off x="1463870" y="1296985"/>
            <a:ext cx="259159" cy="272180"/>
            <a:chOff x="4685992" y="1362548"/>
            <a:chExt cx="720886" cy="757106"/>
          </a:xfrm>
        </p:grpSpPr>
        <p:sp>
          <p:nvSpPr>
            <p:cNvPr id="11278" name="Google Shape;11278;p5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9" name="Google Shape;11279;p5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0" name="Google Shape;11280;p5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1" name="Google Shape;11281;p5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2" name="Google Shape;11282;p5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3" name="Google Shape;11283;p5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4" name="Google Shape;11284;p5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5" name="Google Shape;11285;p5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6" name="Google Shape;11286;p5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7" name="Google Shape;11287;p5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8" name="Google Shape;11288;p5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9" name="Google Shape;11289;p5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0" name="Google Shape;11290;p5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1" name="Google Shape;11291;p56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2" name="Google Shape;11292;p56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3" name="Google Shape;11293;p56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4" name="Google Shape;11294;p56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5" name="Google Shape;11295;p56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6" name="Google Shape;11296;p56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7" name="Google Shape;11297;p56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8" name="Google Shape;11298;p56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9" name="Google Shape;11299;p56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0" name="Google Shape;11300;p56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1" name="Google Shape;11301;p56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2" name="Google Shape;11302;p56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03" name="Google Shape;11303;p56"/>
          <p:cNvGrpSpPr/>
          <p:nvPr/>
        </p:nvGrpSpPr>
        <p:grpSpPr>
          <a:xfrm rot="2700000">
            <a:off x="6902219" y="2111789"/>
            <a:ext cx="124930" cy="124095"/>
            <a:chOff x="4891103" y="1571383"/>
            <a:chExt cx="347518" cy="345195"/>
          </a:xfrm>
        </p:grpSpPr>
        <p:sp>
          <p:nvSpPr>
            <p:cNvPr id="11304" name="Google Shape;11304;p56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5" name="Google Shape;11305;p56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6" name="Google Shape;11306;p56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7" name="Google Shape;11307;p56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8" name="Google Shape;11308;p56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9" name="Google Shape;11309;p56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0" name="Google Shape;11310;p56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1" name="Google Shape;11311;p56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2" name="Google Shape;11312;p56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3" name="Google Shape;11313;p56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4" name="Google Shape;11314;p56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5" name="Google Shape;11315;p56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6" name="Google Shape;11316;p56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17" name="Google Shape;11317;p56"/>
          <p:cNvGrpSpPr/>
          <p:nvPr/>
        </p:nvGrpSpPr>
        <p:grpSpPr>
          <a:xfrm>
            <a:off x="1271632" y="1746880"/>
            <a:ext cx="919337" cy="733497"/>
            <a:chOff x="257909" y="2571741"/>
            <a:chExt cx="919337" cy="733497"/>
          </a:xfrm>
        </p:grpSpPr>
        <p:grpSp>
          <p:nvGrpSpPr>
            <p:cNvPr id="11318" name="Google Shape;11318;p56"/>
            <p:cNvGrpSpPr/>
            <p:nvPr/>
          </p:nvGrpSpPr>
          <p:grpSpPr>
            <a:xfrm rot="2700000">
              <a:off x="340060" y="2833205"/>
              <a:ext cx="387076" cy="392689"/>
              <a:chOff x="6301268" y="2035382"/>
              <a:chExt cx="387080" cy="392693"/>
            </a:xfrm>
          </p:grpSpPr>
          <p:sp>
            <p:nvSpPr>
              <p:cNvPr id="11319" name="Google Shape;11319;p56"/>
              <p:cNvSpPr/>
              <p:nvPr/>
            </p:nvSpPr>
            <p:spPr>
              <a:xfrm>
                <a:off x="6430293" y="2297182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20" name="Google Shape;11320;p56"/>
              <p:cNvGrpSpPr/>
              <p:nvPr/>
            </p:nvGrpSpPr>
            <p:grpSpPr>
              <a:xfrm>
                <a:off x="6301268" y="2035382"/>
                <a:ext cx="387080" cy="261793"/>
                <a:chOff x="7858018" y="1481557"/>
                <a:chExt cx="387080" cy="261793"/>
              </a:xfrm>
            </p:grpSpPr>
            <p:sp>
              <p:nvSpPr>
                <p:cNvPr id="11321" name="Google Shape;11321;p56"/>
                <p:cNvSpPr/>
                <p:nvPr/>
              </p:nvSpPr>
              <p:spPr>
                <a:xfrm>
                  <a:off x="7987043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2" name="Google Shape;11322;p56"/>
                <p:cNvSpPr/>
                <p:nvPr/>
              </p:nvSpPr>
              <p:spPr>
                <a:xfrm>
                  <a:off x="8116068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3" name="Google Shape;11323;p56"/>
                <p:cNvSpPr/>
                <p:nvPr/>
              </p:nvSpPr>
              <p:spPr>
                <a:xfrm>
                  <a:off x="811606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4" name="Google Shape;11324;p56"/>
                <p:cNvSpPr/>
                <p:nvPr/>
              </p:nvSpPr>
              <p:spPr>
                <a:xfrm>
                  <a:off x="785801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25" name="Google Shape;11325;p56"/>
                <p:cNvSpPr/>
                <p:nvPr/>
              </p:nvSpPr>
              <p:spPr>
                <a:xfrm>
                  <a:off x="7987043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326" name="Google Shape;11326;p56"/>
            <p:cNvGrpSpPr/>
            <p:nvPr/>
          </p:nvGrpSpPr>
          <p:grpSpPr>
            <a:xfrm rot="2700000">
              <a:off x="708019" y="2830952"/>
              <a:ext cx="387076" cy="392689"/>
              <a:chOff x="6301268" y="2035382"/>
              <a:chExt cx="387080" cy="392693"/>
            </a:xfrm>
          </p:grpSpPr>
          <p:sp>
            <p:nvSpPr>
              <p:cNvPr id="11327" name="Google Shape;11327;p56"/>
              <p:cNvSpPr/>
              <p:nvPr/>
            </p:nvSpPr>
            <p:spPr>
              <a:xfrm>
                <a:off x="6430293" y="2297182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28" name="Google Shape;11328;p56"/>
              <p:cNvGrpSpPr/>
              <p:nvPr/>
            </p:nvGrpSpPr>
            <p:grpSpPr>
              <a:xfrm>
                <a:off x="6301268" y="2035382"/>
                <a:ext cx="387080" cy="261793"/>
                <a:chOff x="7858018" y="1481557"/>
                <a:chExt cx="387080" cy="261793"/>
              </a:xfrm>
            </p:grpSpPr>
            <p:sp>
              <p:nvSpPr>
                <p:cNvPr id="11329" name="Google Shape;11329;p56"/>
                <p:cNvSpPr/>
                <p:nvPr/>
              </p:nvSpPr>
              <p:spPr>
                <a:xfrm>
                  <a:off x="7987043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0" name="Google Shape;11330;p56"/>
                <p:cNvSpPr/>
                <p:nvPr/>
              </p:nvSpPr>
              <p:spPr>
                <a:xfrm>
                  <a:off x="8116068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1" name="Google Shape;11331;p56"/>
                <p:cNvSpPr/>
                <p:nvPr/>
              </p:nvSpPr>
              <p:spPr>
                <a:xfrm>
                  <a:off x="811606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2" name="Google Shape;11332;p56"/>
                <p:cNvSpPr/>
                <p:nvPr/>
              </p:nvSpPr>
              <p:spPr>
                <a:xfrm>
                  <a:off x="785801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33" name="Google Shape;11333;p56"/>
                <p:cNvSpPr/>
                <p:nvPr/>
              </p:nvSpPr>
              <p:spPr>
                <a:xfrm>
                  <a:off x="7987043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34" name="Google Shape;11334;p56"/>
            <p:cNvSpPr/>
            <p:nvPr/>
          </p:nvSpPr>
          <p:spPr>
            <a:xfrm rot="2700000">
              <a:off x="837052" y="2598190"/>
              <a:ext cx="129028" cy="130892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35" name="Google Shape;11335;p56"/>
          <p:cNvGrpSpPr/>
          <p:nvPr/>
        </p:nvGrpSpPr>
        <p:grpSpPr>
          <a:xfrm>
            <a:off x="7253886" y="2700038"/>
            <a:ext cx="579143" cy="516117"/>
            <a:chOff x="7878761" y="2153313"/>
            <a:chExt cx="579143" cy="516117"/>
          </a:xfrm>
        </p:grpSpPr>
        <p:grpSp>
          <p:nvGrpSpPr>
            <p:cNvPr id="11336" name="Google Shape;11336;p56"/>
            <p:cNvGrpSpPr/>
            <p:nvPr/>
          </p:nvGrpSpPr>
          <p:grpSpPr>
            <a:xfrm rot="-5400000">
              <a:off x="8040243" y="2122732"/>
              <a:ext cx="387080" cy="448243"/>
              <a:chOff x="7858018" y="1295107"/>
              <a:chExt cx="387080" cy="448243"/>
            </a:xfrm>
          </p:grpSpPr>
          <p:sp>
            <p:nvSpPr>
              <p:cNvPr id="11337" name="Google Shape;11337;p56"/>
              <p:cNvSpPr/>
              <p:nvPr/>
            </p:nvSpPr>
            <p:spPr>
              <a:xfrm>
                <a:off x="8116068" y="129510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1338" name="Google Shape;11338;p56"/>
              <p:cNvGrpSpPr/>
              <p:nvPr/>
            </p:nvGrpSpPr>
            <p:grpSpPr>
              <a:xfrm>
                <a:off x="7858018" y="1481557"/>
                <a:ext cx="387080" cy="261793"/>
                <a:chOff x="7858018" y="1481557"/>
                <a:chExt cx="387080" cy="261793"/>
              </a:xfrm>
            </p:grpSpPr>
            <p:sp>
              <p:nvSpPr>
                <p:cNvPr id="11339" name="Google Shape;11339;p56"/>
                <p:cNvSpPr/>
                <p:nvPr/>
              </p:nvSpPr>
              <p:spPr>
                <a:xfrm>
                  <a:off x="7987043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0" name="Google Shape;11340;p56"/>
                <p:cNvSpPr/>
                <p:nvPr/>
              </p:nvSpPr>
              <p:spPr>
                <a:xfrm>
                  <a:off x="7987043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1" name="Google Shape;11341;p56"/>
                <p:cNvSpPr/>
                <p:nvPr/>
              </p:nvSpPr>
              <p:spPr>
                <a:xfrm>
                  <a:off x="8116068" y="14815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2" name="Google Shape;11342;p56"/>
                <p:cNvSpPr/>
                <p:nvPr/>
              </p:nvSpPr>
              <p:spPr>
                <a:xfrm>
                  <a:off x="811606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43" name="Google Shape;11343;p56"/>
                <p:cNvSpPr/>
                <p:nvPr/>
              </p:nvSpPr>
              <p:spPr>
                <a:xfrm>
                  <a:off x="7858018" y="1612457"/>
                  <a:ext cx="129030" cy="1308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7" h="1877" extrusionOk="0">
                      <a:moveTo>
                        <a:pt x="0" y="1"/>
                      </a:moveTo>
                      <a:lnTo>
                        <a:pt x="0" y="1877"/>
                      </a:lnTo>
                      <a:lnTo>
                        <a:pt x="1876" y="1877"/>
                      </a:lnTo>
                      <a:lnTo>
                        <a:pt x="1876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1344" name="Google Shape;11344;p56"/>
            <p:cNvSpPr/>
            <p:nvPr/>
          </p:nvSpPr>
          <p:spPr>
            <a:xfrm rot="-5400000">
              <a:off x="7879693" y="2281419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5" name="Google Shape;11345;p56"/>
            <p:cNvSpPr/>
            <p:nvPr/>
          </p:nvSpPr>
          <p:spPr>
            <a:xfrm rot="-5400000">
              <a:off x="8010593" y="2539469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46" name="Google Shape;11346;p56"/>
          <p:cNvGrpSpPr/>
          <p:nvPr/>
        </p:nvGrpSpPr>
        <p:grpSpPr>
          <a:xfrm>
            <a:off x="5874910" y="1920596"/>
            <a:ext cx="513383" cy="536624"/>
            <a:chOff x="7336521" y="1612850"/>
            <a:chExt cx="627992" cy="656501"/>
          </a:xfrm>
        </p:grpSpPr>
        <p:sp>
          <p:nvSpPr>
            <p:cNvPr id="11347" name="Google Shape;11347;p56"/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8" name="Google Shape;11348;p56"/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9" name="Google Shape;11349;p56"/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0" name="Google Shape;11350;p56"/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1" name="Google Shape;11351;p56"/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2" name="Google Shape;11352;p56"/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3" name="Google Shape;11353;p56"/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4" name="Google Shape;11354;p56"/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5" name="Google Shape;11355;p56"/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6" name="Google Shape;11356;p56"/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7" name="Google Shape;11357;p56"/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8" name="Google Shape;11358;p56"/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9" name="Google Shape;11359;p56"/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0" name="Google Shape;11360;p56"/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1" name="Google Shape;11361;p56"/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2" name="Google Shape;11362;p56"/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3" name="Google Shape;11363;p56"/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4" name="Google Shape;11364;p56"/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5" name="Google Shape;11365;p56"/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6" name="Google Shape;11366;p56"/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7" name="Google Shape;11367;p56"/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8" name="Google Shape;11368;p56"/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9" name="Google Shape;11369;p56"/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0" name="Google Shape;11370;p56"/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1" name="Google Shape;11371;p56"/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2" name="Google Shape;11372;p56"/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3" name="Google Shape;11373;p56"/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4" name="Google Shape;11374;p56"/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5" name="Google Shape;11375;p56"/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6" name="Google Shape;11376;p56"/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7" name="Google Shape;11377;p56"/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8" name="Google Shape;11378;p56"/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9" name="Google Shape;11379;p56"/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0" name="Google Shape;11380;p56"/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1" name="Google Shape;11381;p56"/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2" name="Google Shape;11382;p56"/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3" name="Google Shape;11383;p56"/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4" name="Google Shape;11384;p56"/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5" name="Google Shape;11385;p56"/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6" name="Google Shape;11386;p56"/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7" name="Google Shape;11387;p56"/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8" name="Google Shape;11388;p56"/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9" name="Google Shape;11389;p56"/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0" name="Google Shape;11390;p56"/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1" name="Google Shape;11391;p56"/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2" name="Google Shape;11392;p56"/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3" name="Google Shape;11393;p56"/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4" name="Google Shape;11394;p56"/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95" name="Google Shape;11395;p56"/>
          <p:cNvGrpSpPr/>
          <p:nvPr/>
        </p:nvGrpSpPr>
        <p:grpSpPr>
          <a:xfrm>
            <a:off x="2755758" y="1920596"/>
            <a:ext cx="513325" cy="536624"/>
            <a:chOff x="1179487" y="1612850"/>
            <a:chExt cx="627920" cy="656501"/>
          </a:xfrm>
        </p:grpSpPr>
        <p:sp>
          <p:nvSpPr>
            <p:cNvPr id="11396" name="Google Shape;11396;p56"/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7" name="Google Shape;11397;p56"/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8" name="Google Shape;11398;p56"/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9" name="Google Shape;11399;p56"/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0" name="Google Shape;11400;p56"/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1" name="Google Shape;11401;p56"/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2" name="Google Shape;11402;p56"/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3" name="Google Shape;11403;p56"/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4" name="Google Shape;11404;p56"/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5" name="Google Shape;11405;p56"/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6" name="Google Shape;11406;p56"/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7" name="Google Shape;11407;p56"/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8" name="Google Shape;11408;p56"/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9" name="Google Shape;11409;p56"/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0" name="Google Shape;11410;p56"/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1" name="Google Shape;11411;p56"/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2" name="Google Shape;11412;p56"/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3" name="Google Shape;11413;p56"/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4" name="Google Shape;11414;p56"/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5" name="Google Shape;11415;p56"/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6" name="Google Shape;11416;p56"/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7" name="Google Shape;11417;p56"/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8" name="Google Shape;11418;p56"/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9" name="Google Shape;11419;p56"/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0" name="Google Shape;11420;p56"/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1" name="Google Shape;11421;p56"/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2" name="Google Shape;11422;p56"/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3" name="Google Shape;11423;p56"/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4" name="Google Shape;11424;p56"/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5" name="Google Shape;11425;p56"/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6" name="Google Shape;11426;p56"/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7" name="Google Shape;11427;p56"/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8" name="Google Shape;11428;p56"/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9" name="Google Shape;11429;p56"/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0" name="Google Shape;11430;p56"/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1" name="Google Shape;11431;p56"/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2" name="Google Shape;11432;p56"/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3" name="Google Shape;11433;p56"/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4" name="Google Shape;11434;p56"/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5" name="Google Shape;11435;p56"/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6" name="Google Shape;11436;p56"/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7" name="Google Shape;11437;p56"/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8" name="Google Shape;11438;p56"/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9" name="Google Shape;11439;p56"/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0" name="Google Shape;11440;p56"/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1" name="Google Shape;11441;p56"/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2" name="Google Shape;11442;p56"/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3" name="Google Shape;11443;p56"/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44" name="Google Shape;11444;p56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11445" name="Google Shape;11445;p56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6" name="Google Shape;11446;p56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7" name="Google Shape;11447;p56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8" name="Google Shape;11448;p56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9" name="Google Shape;11449;p56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0" name="Google Shape;11450;p56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1" name="Google Shape;11451;p56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2" name="Google Shape;11452;p56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3" name="Google Shape;11453;p56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4" name="Google Shape;11454;p56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5" name="Google Shape;11455;p56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6" name="Google Shape;11456;p56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7" name="Google Shape;11457;p56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8" name="Google Shape;11458;p56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9" name="Google Shape;11459;p56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460" name="Google Shape;11460;p56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11461" name="Google Shape;11461;p56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11462" name="Google Shape;11462;p56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3" name="Google Shape;11463;p56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4" name="Google Shape;11464;p56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5" name="Google Shape;11465;p56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6" name="Google Shape;11466;p56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7" name="Google Shape;11467;p56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8" name="Google Shape;11468;p56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69" name="Google Shape;11469;p56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0" name="Google Shape;11470;p56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1" name="Google Shape;11471;p56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2" name="Google Shape;11472;p56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3" name="Google Shape;11473;p56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4" name="Google Shape;11474;p56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5" name="Google Shape;11475;p56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1476" name="Google Shape;11476;p56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4797;p30">
            <a:extLst>
              <a:ext uri="{FF2B5EF4-FFF2-40B4-BE49-F238E27FC236}">
                <a16:creationId xmlns:a16="http://schemas.microsoft.com/office/drawing/2014/main" id="{1900AD64-5658-1896-3AE6-548DE1723262}"/>
              </a:ext>
            </a:extLst>
          </p:cNvPr>
          <p:cNvGrpSpPr/>
          <p:nvPr/>
        </p:nvGrpSpPr>
        <p:grpSpPr>
          <a:xfrm>
            <a:off x="4020931" y="1232325"/>
            <a:ext cx="1102135" cy="1151137"/>
            <a:chOff x="6751625" y="2401775"/>
            <a:chExt cx="975599" cy="1018976"/>
          </a:xfrm>
        </p:grpSpPr>
        <p:grpSp>
          <p:nvGrpSpPr>
            <p:cNvPr id="6" name="Google Shape;4798;p30">
              <a:extLst>
                <a:ext uri="{FF2B5EF4-FFF2-40B4-BE49-F238E27FC236}">
                  <a16:creationId xmlns:a16="http://schemas.microsoft.com/office/drawing/2014/main" id="{E43B10C8-DA37-E93A-AB19-3F8183E4EE45}"/>
                </a:ext>
              </a:extLst>
            </p:cNvPr>
            <p:cNvGrpSpPr/>
            <p:nvPr/>
          </p:nvGrpSpPr>
          <p:grpSpPr>
            <a:xfrm>
              <a:off x="6848718" y="2590691"/>
              <a:ext cx="780782" cy="810942"/>
              <a:chOff x="4992275" y="2417675"/>
              <a:chExt cx="384300" cy="399125"/>
            </a:xfrm>
          </p:grpSpPr>
          <p:sp>
            <p:nvSpPr>
              <p:cNvPr id="11587" name="Google Shape;4799;p30">
                <a:extLst>
                  <a:ext uri="{FF2B5EF4-FFF2-40B4-BE49-F238E27FC236}">
                    <a16:creationId xmlns:a16="http://schemas.microsoft.com/office/drawing/2014/main" id="{380B8F96-7AE2-BDBA-57B2-C860C12AB4BD}"/>
                  </a:ext>
                </a:extLst>
              </p:cNvPr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8" name="Google Shape;4800;p30">
                <a:extLst>
                  <a:ext uri="{FF2B5EF4-FFF2-40B4-BE49-F238E27FC236}">
                    <a16:creationId xmlns:a16="http://schemas.microsoft.com/office/drawing/2014/main" id="{103D45B4-FD9C-B247-A853-A1781888B693}"/>
                  </a:ext>
                </a:extLst>
              </p:cNvPr>
              <p:cNvSpPr/>
              <p:nvPr/>
            </p:nvSpPr>
            <p:spPr>
              <a:xfrm>
                <a:off x="5016150" y="2597500"/>
                <a:ext cx="3372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" name="Google Shape;4801;p30">
              <a:extLst>
                <a:ext uri="{FF2B5EF4-FFF2-40B4-BE49-F238E27FC236}">
                  <a16:creationId xmlns:a16="http://schemas.microsoft.com/office/drawing/2014/main" id="{6562E988-DEF1-D953-A63D-948F2CF77CD9}"/>
                </a:ext>
              </a:extLst>
            </p:cNvPr>
            <p:cNvGrpSpPr/>
            <p:nvPr/>
          </p:nvGrpSpPr>
          <p:grpSpPr>
            <a:xfrm>
              <a:off x="6829797" y="2426816"/>
              <a:ext cx="799677" cy="776489"/>
              <a:chOff x="6829797" y="2426816"/>
              <a:chExt cx="799677" cy="776489"/>
            </a:xfrm>
          </p:grpSpPr>
          <p:sp>
            <p:nvSpPr>
              <p:cNvPr id="11584" name="Google Shape;4802;p30">
                <a:extLst>
                  <a:ext uri="{FF2B5EF4-FFF2-40B4-BE49-F238E27FC236}">
                    <a16:creationId xmlns:a16="http://schemas.microsoft.com/office/drawing/2014/main" id="{C9542154-89D8-F094-47C8-F58EC1327678}"/>
                  </a:ext>
                </a:extLst>
              </p:cNvPr>
              <p:cNvSpPr/>
              <p:nvPr/>
            </p:nvSpPr>
            <p:spPr>
              <a:xfrm>
                <a:off x="6829797" y="2426816"/>
                <a:ext cx="799677" cy="436837"/>
              </a:xfrm>
              <a:custGeom>
                <a:avLst/>
                <a:gdLst/>
                <a:ahLst/>
                <a:cxnLst/>
                <a:rect l="l" t="t" r="r" b="b"/>
                <a:pathLst>
                  <a:path w="15744" h="8600" extrusionOk="0">
                    <a:moveTo>
                      <a:pt x="385" y="1"/>
                    </a:moveTo>
                    <a:lnTo>
                      <a:pt x="385" y="1912"/>
                    </a:lnTo>
                    <a:lnTo>
                      <a:pt x="2310" y="1912"/>
                    </a:lnTo>
                    <a:lnTo>
                      <a:pt x="2310" y="4306"/>
                    </a:lnTo>
                    <a:lnTo>
                      <a:pt x="1348" y="4306"/>
                    </a:lnTo>
                    <a:lnTo>
                      <a:pt x="1348" y="5256"/>
                    </a:lnTo>
                    <a:lnTo>
                      <a:pt x="1348" y="7169"/>
                    </a:lnTo>
                    <a:lnTo>
                      <a:pt x="1" y="7169"/>
                    </a:lnTo>
                    <a:lnTo>
                      <a:pt x="1" y="8599"/>
                    </a:lnTo>
                    <a:lnTo>
                      <a:pt x="2947" y="8599"/>
                    </a:lnTo>
                    <a:lnTo>
                      <a:pt x="2947" y="7746"/>
                    </a:lnTo>
                    <a:lnTo>
                      <a:pt x="6303" y="7746"/>
                    </a:lnTo>
                    <a:lnTo>
                      <a:pt x="6303" y="6218"/>
                    </a:lnTo>
                    <a:lnTo>
                      <a:pt x="7746" y="6218"/>
                    </a:lnTo>
                    <a:lnTo>
                      <a:pt x="7746" y="5256"/>
                    </a:lnTo>
                    <a:lnTo>
                      <a:pt x="9345" y="5256"/>
                    </a:lnTo>
                    <a:lnTo>
                      <a:pt x="9345" y="4306"/>
                    </a:lnTo>
                    <a:lnTo>
                      <a:pt x="13506" y="4306"/>
                    </a:lnTo>
                    <a:lnTo>
                      <a:pt x="13506" y="2393"/>
                    </a:lnTo>
                    <a:lnTo>
                      <a:pt x="15743" y="2393"/>
                    </a:lnTo>
                    <a:lnTo>
                      <a:pt x="15743" y="1"/>
                    </a:lnTo>
                    <a:lnTo>
                      <a:pt x="12352" y="1"/>
                    </a:lnTo>
                    <a:lnTo>
                      <a:pt x="12352" y="963"/>
                    </a:lnTo>
                    <a:lnTo>
                      <a:pt x="11269" y="963"/>
                    </a:lnTo>
                    <a:lnTo>
                      <a:pt x="11269" y="2875"/>
                    </a:lnTo>
                    <a:lnTo>
                      <a:pt x="4871" y="2875"/>
                    </a:lnTo>
                    <a:lnTo>
                      <a:pt x="4871" y="963"/>
                    </a:lnTo>
                    <a:lnTo>
                      <a:pt x="3909" y="963"/>
                    </a:lnTo>
                    <a:lnTo>
                      <a:pt x="3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5" name="Google Shape;4803;p30">
                <a:extLst>
                  <a:ext uri="{FF2B5EF4-FFF2-40B4-BE49-F238E27FC236}">
                    <a16:creationId xmlns:a16="http://schemas.microsoft.com/office/drawing/2014/main" id="{3034DA31-010B-4647-F302-CDB517882129}"/>
                  </a:ext>
                </a:extLst>
              </p:cNvPr>
              <p:cNvSpPr/>
              <p:nvPr/>
            </p:nvSpPr>
            <p:spPr>
              <a:xfrm>
                <a:off x="6898217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1" y="1"/>
                    </a:moveTo>
                    <a:lnTo>
                      <a:pt x="1" y="3344"/>
                    </a:lnTo>
                    <a:lnTo>
                      <a:pt x="482" y="3344"/>
                    </a:lnTo>
                    <a:lnTo>
                      <a:pt x="482" y="2804"/>
                    </a:lnTo>
                    <a:lnTo>
                      <a:pt x="1119" y="2804"/>
                    </a:lnTo>
                    <a:lnTo>
                      <a:pt x="1119" y="2395"/>
                    </a:lnTo>
                    <a:lnTo>
                      <a:pt x="1119" y="1914"/>
                    </a:lnTo>
                    <a:lnTo>
                      <a:pt x="1600" y="1914"/>
                    </a:lnTo>
                    <a:lnTo>
                      <a:pt x="1600" y="1433"/>
                    </a:lnTo>
                    <a:lnTo>
                      <a:pt x="2393" y="1433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6" name="Google Shape;4804;p30">
                <a:extLst>
                  <a:ext uri="{FF2B5EF4-FFF2-40B4-BE49-F238E27FC236}">
                    <a16:creationId xmlns:a16="http://schemas.microsoft.com/office/drawing/2014/main" id="{49313B9E-F7EF-1BFE-61DE-F84865299196}"/>
                  </a:ext>
                </a:extLst>
              </p:cNvPr>
              <p:cNvSpPr/>
              <p:nvPr/>
            </p:nvSpPr>
            <p:spPr>
              <a:xfrm>
                <a:off x="7459033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0" y="1"/>
                    </a:moveTo>
                    <a:lnTo>
                      <a:pt x="0" y="1433"/>
                    </a:lnTo>
                    <a:lnTo>
                      <a:pt x="794" y="1433"/>
                    </a:lnTo>
                    <a:lnTo>
                      <a:pt x="794" y="1914"/>
                    </a:lnTo>
                    <a:lnTo>
                      <a:pt x="1275" y="1914"/>
                    </a:lnTo>
                    <a:lnTo>
                      <a:pt x="1275" y="2395"/>
                    </a:lnTo>
                    <a:lnTo>
                      <a:pt x="1275" y="2804"/>
                    </a:lnTo>
                    <a:lnTo>
                      <a:pt x="1912" y="2804"/>
                    </a:lnTo>
                    <a:lnTo>
                      <a:pt x="1912" y="3344"/>
                    </a:lnTo>
                    <a:lnTo>
                      <a:pt x="2393" y="3344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" name="Google Shape;4805;p30">
              <a:extLst>
                <a:ext uri="{FF2B5EF4-FFF2-40B4-BE49-F238E27FC236}">
                  <a16:creationId xmlns:a16="http://schemas.microsoft.com/office/drawing/2014/main" id="{DEFB44BE-488B-AD09-DE32-47A0BFDB3969}"/>
                </a:ext>
              </a:extLst>
            </p:cNvPr>
            <p:cNvGrpSpPr/>
            <p:nvPr/>
          </p:nvGrpSpPr>
          <p:grpSpPr>
            <a:xfrm>
              <a:off x="6800489" y="2498131"/>
              <a:ext cx="877869" cy="879750"/>
              <a:chOff x="6800489" y="2499502"/>
              <a:chExt cx="877869" cy="879750"/>
            </a:xfrm>
          </p:grpSpPr>
          <p:sp>
            <p:nvSpPr>
              <p:cNvPr id="11580" name="Google Shape;4806;p30">
                <a:extLst>
                  <a:ext uri="{FF2B5EF4-FFF2-40B4-BE49-F238E27FC236}">
                    <a16:creationId xmlns:a16="http://schemas.microsoft.com/office/drawing/2014/main" id="{75FF681A-F2FD-70F4-4A33-1DE92B2C592F}"/>
                  </a:ext>
                </a:extLst>
              </p:cNvPr>
              <p:cNvSpPr/>
              <p:nvPr/>
            </p:nvSpPr>
            <p:spPr>
              <a:xfrm>
                <a:off x="6800489" y="2499502"/>
                <a:ext cx="14663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3825" extrusionOk="0">
                    <a:moveTo>
                      <a:pt x="0" y="0"/>
                    </a:moveTo>
                    <a:lnTo>
                      <a:pt x="0" y="3825"/>
                    </a:lnTo>
                    <a:lnTo>
                      <a:pt x="1925" y="3825"/>
                    </a:lnTo>
                    <a:lnTo>
                      <a:pt x="1925" y="2875"/>
                    </a:lnTo>
                    <a:lnTo>
                      <a:pt x="2887" y="2875"/>
                    </a:lnTo>
                    <a:lnTo>
                      <a:pt x="2887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1" name="Google Shape;4807;p30">
                <a:extLst>
                  <a:ext uri="{FF2B5EF4-FFF2-40B4-BE49-F238E27FC236}">
                    <a16:creationId xmlns:a16="http://schemas.microsoft.com/office/drawing/2014/main" id="{EDD9A90D-102B-C734-C3AF-D90E8D3C5900}"/>
                  </a:ext>
                </a:extLst>
              </p:cNvPr>
              <p:cNvSpPr/>
              <p:nvPr/>
            </p:nvSpPr>
            <p:spPr>
              <a:xfrm>
                <a:off x="7532329" y="2499502"/>
                <a:ext cx="14602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3825" extrusionOk="0">
                    <a:moveTo>
                      <a:pt x="1912" y="0"/>
                    </a:moveTo>
                    <a:lnTo>
                      <a:pt x="1912" y="962"/>
                    </a:lnTo>
                    <a:lnTo>
                      <a:pt x="0" y="962"/>
                    </a:lnTo>
                    <a:lnTo>
                      <a:pt x="0" y="2875"/>
                    </a:lnTo>
                    <a:lnTo>
                      <a:pt x="950" y="2875"/>
                    </a:lnTo>
                    <a:lnTo>
                      <a:pt x="950" y="3825"/>
                    </a:lnTo>
                    <a:lnTo>
                      <a:pt x="2874" y="3825"/>
                    </a:lnTo>
                    <a:lnTo>
                      <a:pt x="28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2" name="Google Shape;4808;p30">
                <a:extLst>
                  <a:ext uri="{FF2B5EF4-FFF2-40B4-BE49-F238E27FC236}">
                    <a16:creationId xmlns:a16="http://schemas.microsoft.com/office/drawing/2014/main" id="{EDEFEEDC-CD04-4709-2DDE-8B7E2E66DCCA}"/>
                  </a:ext>
                </a:extLst>
              </p:cNvPr>
              <p:cNvSpPr/>
              <p:nvPr/>
            </p:nvSpPr>
            <p:spPr>
              <a:xfrm>
                <a:off x="6906140" y="3324851"/>
                <a:ext cx="105750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082" y="1070"/>
                    </a:lnTo>
                    <a:lnTo>
                      <a:pt x="2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3" name="Google Shape;4809;p30">
                <a:extLst>
                  <a:ext uri="{FF2B5EF4-FFF2-40B4-BE49-F238E27FC236}">
                    <a16:creationId xmlns:a16="http://schemas.microsoft.com/office/drawing/2014/main" id="{363124F1-1996-97C4-1F09-374B310516AC}"/>
                  </a:ext>
                </a:extLst>
              </p:cNvPr>
              <p:cNvSpPr/>
              <p:nvPr/>
            </p:nvSpPr>
            <p:spPr>
              <a:xfrm>
                <a:off x="7471224" y="3324851"/>
                <a:ext cx="105699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071" extrusionOk="0">
                    <a:moveTo>
                      <a:pt x="1" y="0"/>
                    </a:moveTo>
                    <a:lnTo>
                      <a:pt x="1" y="1070"/>
                    </a:lnTo>
                    <a:lnTo>
                      <a:pt x="2081" y="1070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9" name="Google Shape;4810;p30">
              <a:extLst>
                <a:ext uri="{FF2B5EF4-FFF2-40B4-BE49-F238E27FC236}">
                  <a16:creationId xmlns:a16="http://schemas.microsoft.com/office/drawing/2014/main" id="{DBB66D1F-F9BF-669C-4F9F-ADF489638655}"/>
                </a:ext>
              </a:extLst>
            </p:cNvPr>
            <p:cNvSpPr/>
            <p:nvPr/>
          </p:nvSpPr>
          <p:spPr>
            <a:xfrm>
              <a:off x="7096161" y="2450029"/>
              <a:ext cx="286520" cy="291411"/>
            </a:xfrm>
            <a:custGeom>
              <a:avLst/>
              <a:gdLst/>
              <a:ahLst/>
              <a:cxnLst/>
              <a:rect l="l" t="t" r="r" b="b"/>
              <a:pathLst>
                <a:path w="5641" h="5737" extrusionOk="0">
                  <a:moveTo>
                    <a:pt x="2345" y="1"/>
                  </a:moveTo>
                  <a:lnTo>
                    <a:pt x="2345" y="963"/>
                  </a:lnTo>
                  <a:lnTo>
                    <a:pt x="1925" y="963"/>
                  </a:lnTo>
                  <a:lnTo>
                    <a:pt x="1925" y="1912"/>
                  </a:lnTo>
                  <a:lnTo>
                    <a:pt x="1444" y="1912"/>
                  </a:lnTo>
                  <a:lnTo>
                    <a:pt x="1444" y="2863"/>
                  </a:lnTo>
                  <a:lnTo>
                    <a:pt x="962" y="2863"/>
                  </a:lnTo>
                  <a:lnTo>
                    <a:pt x="962" y="3825"/>
                  </a:lnTo>
                  <a:lnTo>
                    <a:pt x="481" y="3825"/>
                  </a:lnTo>
                  <a:lnTo>
                    <a:pt x="481" y="4775"/>
                  </a:lnTo>
                  <a:lnTo>
                    <a:pt x="0" y="4775"/>
                  </a:lnTo>
                  <a:lnTo>
                    <a:pt x="0" y="5737"/>
                  </a:lnTo>
                  <a:lnTo>
                    <a:pt x="5640" y="5737"/>
                  </a:lnTo>
                  <a:lnTo>
                    <a:pt x="5640" y="4775"/>
                  </a:lnTo>
                  <a:lnTo>
                    <a:pt x="5159" y="4775"/>
                  </a:lnTo>
                  <a:lnTo>
                    <a:pt x="5159" y="3825"/>
                  </a:lnTo>
                  <a:lnTo>
                    <a:pt x="4678" y="3825"/>
                  </a:lnTo>
                  <a:lnTo>
                    <a:pt x="4678" y="2863"/>
                  </a:lnTo>
                  <a:lnTo>
                    <a:pt x="3945" y="2863"/>
                  </a:lnTo>
                  <a:lnTo>
                    <a:pt x="3945" y="1912"/>
                  </a:lnTo>
                  <a:lnTo>
                    <a:pt x="3716" y="1912"/>
                  </a:lnTo>
                  <a:lnTo>
                    <a:pt x="3716" y="963"/>
                  </a:lnTo>
                  <a:lnTo>
                    <a:pt x="3307" y="963"/>
                  </a:lnTo>
                  <a:lnTo>
                    <a:pt x="3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4811;p30">
              <a:extLst>
                <a:ext uri="{FF2B5EF4-FFF2-40B4-BE49-F238E27FC236}">
                  <a16:creationId xmlns:a16="http://schemas.microsoft.com/office/drawing/2014/main" id="{9B9432A2-FA02-C0E2-5D6B-72F3C8B716F2}"/>
                </a:ext>
              </a:extLst>
            </p:cNvPr>
            <p:cNvSpPr/>
            <p:nvPr/>
          </p:nvSpPr>
          <p:spPr>
            <a:xfrm>
              <a:off x="7102256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4812;p30">
              <a:extLst>
                <a:ext uri="{FF2B5EF4-FFF2-40B4-BE49-F238E27FC236}">
                  <a16:creationId xmlns:a16="http://schemas.microsoft.com/office/drawing/2014/main" id="{CE628ADA-4EF4-04E9-0CE7-52DB67D2DA70}"/>
                </a:ext>
              </a:extLst>
            </p:cNvPr>
            <p:cNvSpPr/>
            <p:nvPr/>
          </p:nvSpPr>
          <p:spPr>
            <a:xfrm>
              <a:off x="7102256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4813;p30">
              <a:extLst>
                <a:ext uri="{FF2B5EF4-FFF2-40B4-BE49-F238E27FC236}">
                  <a16:creationId xmlns:a16="http://schemas.microsoft.com/office/drawing/2014/main" id="{97CBEC18-6941-D23C-ABCF-2443E38F321F}"/>
                </a:ext>
              </a:extLst>
            </p:cNvPr>
            <p:cNvSpPr/>
            <p:nvPr/>
          </p:nvSpPr>
          <p:spPr>
            <a:xfrm>
              <a:off x="7329509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4814;p30">
              <a:extLst>
                <a:ext uri="{FF2B5EF4-FFF2-40B4-BE49-F238E27FC236}">
                  <a16:creationId xmlns:a16="http://schemas.microsoft.com/office/drawing/2014/main" id="{852F06CA-21F2-2E0A-5BE3-1E0779F702EA}"/>
                </a:ext>
              </a:extLst>
            </p:cNvPr>
            <p:cNvSpPr/>
            <p:nvPr/>
          </p:nvSpPr>
          <p:spPr>
            <a:xfrm>
              <a:off x="7329509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4815;p30">
              <a:extLst>
                <a:ext uri="{FF2B5EF4-FFF2-40B4-BE49-F238E27FC236}">
                  <a16:creationId xmlns:a16="http://schemas.microsoft.com/office/drawing/2014/main" id="{74EE2FA1-108C-1261-5A68-1DF0843CEE44}"/>
                </a:ext>
              </a:extLst>
            </p:cNvPr>
            <p:cNvSpPr/>
            <p:nvPr/>
          </p:nvSpPr>
          <p:spPr>
            <a:xfrm>
              <a:off x="7223806" y="2883757"/>
              <a:ext cx="16558" cy="15950"/>
            </a:xfrm>
            <a:custGeom>
              <a:avLst/>
              <a:gdLst/>
              <a:ahLst/>
              <a:cxnLst/>
              <a:rect l="l" t="t" r="r" b="b"/>
              <a:pathLst>
                <a:path w="326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26" y="313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4816;p30">
              <a:extLst>
                <a:ext uri="{FF2B5EF4-FFF2-40B4-BE49-F238E27FC236}">
                  <a16:creationId xmlns:a16="http://schemas.microsoft.com/office/drawing/2014/main" id="{08B00F94-1F9B-CE87-2ABE-064DB043D098}"/>
                </a:ext>
              </a:extLst>
            </p:cNvPr>
            <p:cNvSpPr/>
            <p:nvPr/>
          </p:nvSpPr>
          <p:spPr>
            <a:xfrm>
              <a:off x="7288569" y="2741382"/>
              <a:ext cx="48304" cy="48357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0" y="1"/>
                  </a:moveTo>
                  <a:lnTo>
                    <a:pt x="0" y="952"/>
                  </a:lnTo>
                  <a:lnTo>
                    <a:pt x="951" y="95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4817;p30">
              <a:extLst>
                <a:ext uri="{FF2B5EF4-FFF2-40B4-BE49-F238E27FC236}">
                  <a16:creationId xmlns:a16="http://schemas.microsoft.com/office/drawing/2014/main" id="{456495B2-B945-1EF9-5AED-8BCB74CEB395}"/>
                </a:ext>
              </a:extLst>
            </p:cNvPr>
            <p:cNvSpPr/>
            <p:nvPr/>
          </p:nvSpPr>
          <p:spPr>
            <a:xfrm>
              <a:off x="7240314" y="2883757"/>
              <a:ext cx="16508" cy="15950"/>
            </a:xfrm>
            <a:custGeom>
              <a:avLst/>
              <a:gdLst/>
              <a:ahLst/>
              <a:cxnLst/>
              <a:rect l="l" t="t" r="r" b="b"/>
              <a:pathLst>
                <a:path w="325" h="314" extrusionOk="0">
                  <a:moveTo>
                    <a:pt x="1" y="1"/>
                  </a:moveTo>
                  <a:lnTo>
                    <a:pt x="1" y="313"/>
                  </a:lnTo>
                  <a:lnTo>
                    <a:pt x="325" y="313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4818;p30">
              <a:extLst>
                <a:ext uri="{FF2B5EF4-FFF2-40B4-BE49-F238E27FC236}">
                  <a16:creationId xmlns:a16="http://schemas.microsoft.com/office/drawing/2014/main" id="{EC2548D5-E717-77E4-DA6D-4F6E2C5E2D2C}"/>
                </a:ext>
              </a:extLst>
            </p:cNvPr>
            <p:cNvGrpSpPr/>
            <p:nvPr/>
          </p:nvGrpSpPr>
          <p:grpSpPr>
            <a:xfrm>
              <a:off x="6751625" y="2401775"/>
              <a:ext cx="975599" cy="1018976"/>
              <a:chOff x="6751625" y="2401775"/>
              <a:chExt cx="975599" cy="1018976"/>
            </a:xfrm>
          </p:grpSpPr>
          <p:sp>
            <p:nvSpPr>
              <p:cNvPr id="18" name="Google Shape;4819;p30">
                <a:extLst>
                  <a:ext uri="{FF2B5EF4-FFF2-40B4-BE49-F238E27FC236}">
                    <a16:creationId xmlns:a16="http://schemas.microsoft.com/office/drawing/2014/main" id="{8BA0356C-CEF9-6D9F-7A1D-A3FD036CD0CB}"/>
                  </a:ext>
                </a:extLst>
              </p:cNvPr>
              <p:cNvSpPr/>
              <p:nvPr/>
            </p:nvSpPr>
            <p:spPr>
              <a:xfrm>
                <a:off x="6751625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" name="Google Shape;4820;p30">
                <a:extLst>
                  <a:ext uri="{FF2B5EF4-FFF2-40B4-BE49-F238E27FC236}">
                    <a16:creationId xmlns:a16="http://schemas.microsoft.com/office/drawing/2014/main" id="{8A3817B4-B85E-447D-1ABD-11BAAE54FF42}"/>
                  </a:ext>
                </a:extLst>
              </p:cNvPr>
              <p:cNvSpPr/>
              <p:nvPr/>
            </p:nvSpPr>
            <p:spPr>
              <a:xfrm>
                <a:off x="680048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4821;p30">
                <a:extLst>
                  <a:ext uri="{FF2B5EF4-FFF2-40B4-BE49-F238E27FC236}">
                    <a16:creationId xmlns:a16="http://schemas.microsoft.com/office/drawing/2014/main" id="{E7E22864-F06F-3601-FD68-533F518C8E8A}"/>
                  </a:ext>
                </a:extLst>
              </p:cNvPr>
              <p:cNvSpPr/>
              <p:nvPr/>
            </p:nvSpPr>
            <p:spPr>
              <a:xfrm>
                <a:off x="6849353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4822;p30">
                <a:extLst>
                  <a:ext uri="{FF2B5EF4-FFF2-40B4-BE49-F238E27FC236}">
                    <a16:creationId xmlns:a16="http://schemas.microsoft.com/office/drawing/2014/main" id="{3FB1E8DD-90ED-E786-3303-07A9EAB6887F}"/>
                  </a:ext>
                </a:extLst>
              </p:cNvPr>
              <p:cNvSpPr/>
              <p:nvPr/>
            </p:nvSpPr>
            <p:spPr>
              <a:xfrm>
                <a:off x="6849353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4823;p30">
                <a:extLst>
                  <a:ext uri="{FF2B5EF4-FFF2-40B4-BE49-F238E27FC236}">
                    <a16:creationId xmlns:a16="http://schemas.microsoft.com/office/drawing/2014/main" id="{09FEB90D-2AF0-DF61-831D-891656CE02BB}"/>
                  </a:ext>
                </a:extLst>
              </p:cNvPr>
              <p:cNvSpPr/>
              <p:nvPr/>
            </p:nvSpPr>
            <p:spPr>
              <a:xfrm>
                <a:off x="6800489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4824;p30">
                <a:extLst>
                  <a:ext uri="{FF2B5EF4-FFF2-40B4-BE49-F238E27FC236}">
                    <a16:creationId xmlns:a16="http://schemas.microsoft.com/office/drawing/2014/main" id="{4C297646-6176-1948-6704-69DB37719989}"/>
                  </a:ext>
                </a:extLst>
              </p:cNvPr>
              <p:cNvSpPr/>
              <p:nvPr/>
            </p:nvSpPr>
            <p:spPr>
              <a:xfrm>
                <a:off x="6800489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4825;p30">
                <a:extLst>
                  <a:ext uri="{FF2B5EF4-FFF2-40B4-BE49-F238E27FC236}">
                    <a16:creationId xmlns:a16="http://schemas.microsoft.com/office/drawing/2014/main" id="{9FA4B8BA-6A6C-217F-F078-621BD2D856AA}"/>
                  </a:ext>
                </a:extLst>
              </p:cNvPr>
              <p:cNvSpPr/>
              <p:nvPr/>
            </p:nvSpPr>
            <p:spPr>
              <a:xfrm>
                <a:off x="6800489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4826;p30">
                <a:extLst>
                  <a:ext uri="{FF2B5EF4-FFF2-40B4-BE49-F238E27FC236}">
                    <a16:creationId xmlns:a16="http://schemas.microsoft.com/office/drawing/2014/main" id="{A2CA0480-4C72-1F55-C2CF-50C181F1E819}"/>
                  </a:ext>
                </a:extLst>
              </p:cNvPr>
              <p:cNvSpPr/>
              <p:nvPr/>
            </p:nvSpPr>
            <p:spPr>
              <a:xfrm>
                <a:off x="6800489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4827;p30">
                <a:extLst>
                  <a:ext uri="{FF2B5EF4-FFF2-40B4-BE49-F238E27FC236}">
                    <a16:creationId xmlns:a16="http://schemas.microsoft.com/office/drawing/2014/main" id="{AF0673D2-1770-00DB-02BC-A5C20FFDC887}"/>
                  </a:ext>
                </a:extLst>
              </p:cNvPr>
              <p:cNvSpPr/>
              <p:nvPr/>
            </p:nvSpPr>
            <p:spPr>
              <a:xfrm>
                <a:off x="6849353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Google Shape;4828;p30">
                <a:extLst>
                  <a:ext uri="{FF2B5EF4-FFF2-40B4-BE49-F238E27FC236}">
                    <a16:creationId xmlns:a16="http://schemas.microsoft.com/office/drawing/2014/main" id="{4DB9B368-E440-2894-CAA0-F10D0238880D}"/>
                  </a:ext>
                </a:extLst>
              </p:cNvPr>
              <p:cNvSpPr/>
              <p:nvPr/>
            </p:nvSpPr>
            <p:spPr>
              <a:xfrm>
                <a:off x="6849353" y="286237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4829;p30">
                <a:extLst>
                  <a:ext uri="{FF2B5EF4-FFF2-40B4-BE49-F238E27FC236}">
                    <a16:creationId xmlns:a16="http://schemas.microsoft.com/office/drawing/2014/main" id="{B06412FA-C514-E1E3-1AEF-BAE97A35A254}"/>
                  </a:ext>
                </a:extLst>
              </p:cNvPr>
              <p:cNvSpPr/>
              <p:nvPr/>
            </p:nvSpPr>
            <p:spPr>
              <a:xfrm>
                <a:off x="6800489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4830;p30">
                <a:extLst>
                  <a:ext uri="{FF2B5EF4-FFF2-40B4-BE49-F238E27FC236}">
                    <a16:creationId xmlns:a16="http://schemas.microsoft.com/office/drawing/2014/main" id="{CF4AE411-79C9-478C-E38E-3996E2E93524}"/>
                  </a:ext>
                </a:extLst>
              </p:cNvPr>
              <p:cNvSpPr/>
              <p:nvPr/>
            </p:nvSpPr>
            <p:spPr>
              <a:xfrm>
                <a:off x="6849353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4831;p30">
                <a:extLst>
                  <a:ext uri="{FF2B5EF4-FFF2-40B4-BE49-F238E27FC236}">
                    <a16:creationId xmlns:a16="http://schemas.microsoft.com/office/drawing/2014/main" id="{D5295226-F551-49A0-C8CE-74FFDBFB5B87}"/>
                  </a:ext>
                </a:extLst>
              </p:cNvPr>
              <p:cNvSpPr/>
              <p:nvPr/>
            </p:nvSpPr>
            <p:spPr>
              <a:xfrm>
                <a:off x="6849353" y="3081041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" name="Google Shape;4832;p30">
                <a:extLst>
                  <a:ext uri="{FF2B5EF4-FFF2-40B4-BE49-F238E27FC236}">
                    <a16:creationId xmlns:a16="http://schemas.microsoft.com/office/drawing/2014/main" id="{ECF525C4-D294-AFFD-613C-B36C9600812C}"/>
                  </a:ext>
                </a:extLst>
              </p:cNvPr>
              <p:cNvSpPr/>
              <p:nvPr/>
            </p:nvSpPr>
            <p:spPr>
              <a:xfrm>
                <a:off x="6849353" y="3129345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7" name="Google Shape;4833;p30">
                <a:extLst>
                  <a:ext uri="{FF2B5EF4-FFF2-40B4-BE49-F238E27FC236}">
                    <a16:creationId xmlns:a16="http://schemas.microsoft.com/office/drawing/2014/main" id="{29745DB4-BBC6-D50C-E916-4B80E60D22D3}"/>
                  </a:ext>
                </a:extLst>
              </p:cNvPr>
              <p:cNvSpPr/>
              <p:nvPr/>
            </p:nvSpPr>
            <p:spPr>
              <a:xfrm>
                <a:off x="6849353" y="3178209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8" name="Google Shape;4834;p30">
                <a:extLst>
                  <a:ext uri="{FF2B5EF4-FFF2-40B4-BE49-F238E27FC236}">
                    <a16:creationId xmlns:a16="http://schemas.microsoft.com/office/drawing/2014/main" id="{BD30E725-1F95-5573-8EA7-8E4B0A4B368B}"/>
                  </a:ext>
                </a:extLst>
              </p:cNvPr>
              <p:cNvSpPr/>
              <p:nvPr/>
            </p:nvSpPr>
            <p:spPr>
              <a:xfrm>
                <a:off x="6849353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79" name="Google Shape;4835;p30">
                <a:extLst>
                  <a:ext uri="{FF2B5EF4-FFF2-40B4-BE49-F238E27FC236}">
                    <a16:creationId xmlns:a16="http://schemas.microsoft.com/office/drawing/2014/main" id="{E97406AF-E4A7-3F1A-1EF2-A1254737A121}"/>
                  </a:ext>
                </a:extLst>
              </p:cNvPr>
              <p:cNvSpPr/>
              <p:nvPr/>
            </p:nvSpPr>
            <p:spPr>
              <a:xfrm>
                <a:off x="6898217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0" name="Google Shape;4836;p30">
                <a:extLst>
                  <a:ext uri="{FF2B5EF4-FFF2-40B4-BE49-F238E27FC236}">
                    <a16:creationId xmlns:a16="http://schemas.microsoft.com/office/drawing/2014/main" id="{E43F41DA-7120-1635-F304-938620E44203}"/>
                  </a:ext>
                </a:extLst>
              </p:cNvPr>
              <p:cNvSpPr/>
              <p:nvPr/>
            </p:nvSpPr>
            <p:spPr>
              <a:xfrm>
                <a:off x="685727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1" name="Google Shape;4837;p30">
                <a:extLst>
                  <a:ext uri="{FF2B5EF4-FFF2-40B4-BE49-F238E27FC236}">
                    <a16:creationId xmlns:a16="http://schemas.microsoft.com/office/drawing/2014/main" id="{2F11A787-B76D-FB96-47E1-447242C7153A}"/>
                  </a:ext>
                </a:extLst>
              </p:cNvPr>
              <p:cNvSpPr/>
              <p:nvPr/>
            </p:nvSpPr>
            <p:spPr>
              <a:xfrm>
                <a:off x="685727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2" name="Google Shape;4838;p30">
                <a:extLst>
                  <a:ext uri="{FF2B5EF4-FFF2-40B4-BE49-F238E27FC236}">
                    <a16:creationId xmlns:a16="http://schemas.microsoft.com/office/drawing/2014/main" id="{5528A46A-5904-E791-C849-91E303D3C8FD}"/>
                  </a:ext>
                </a:extLst>
              </p:cNvPr>
              <p:cNvSpPr/>
              <p:nvPr/>
            </p:nvSpPr>
            <p:spPr>
              <a:xfrm>
                <a:off x="690614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3" name="Google Shape;4839;p30">
                <a:extLst>
                  <a:ext uri="{FF2B5EF4-FFF2-40B4-BE49-F238E27FC236}">
                    <a16:creationId xmlns:a16="http://schemas.microsoft.com/office/drawing/2014/main" id="{D740D603-EFE1-F07A-61F1-765062F5F51D}"/>
                  </a:ext>
                </a:extLst>
              </p:cNvPr>
              <p:cNvSpPr/>
              <p:nvPr/>
            </p:nvSpPr>
            <p:spPr>
              <a:xfrm>
                <a:off x="6955004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4" name="Google Shape;4840;p30">
                <a:extLst>
                  <a:ext uri="{FF2B5EF4-FFF2-40B4-BE49-F238E27FC236}">
                    <a16:creationId xmlns:a16="http://schemas.microsoft.com/office/drawing/2014/main" id="{10616AE9-4672-5617-B8D1-2E30DA56629C}"/>
                  </a:ext>
                </a:extLst>
              </p:cNvPr>
              <p:cNvSpPr/>
              <p:nvPr/>
            </p:nvSpPr>
            <p:spPr>
              <a:xfrm>
                <a:off x="7003868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5" name="Google Shape;4841;p30">
                <a:extLst>
                  <a:ext uri="{FF2B5EF4-FFF2-40B4-BE49-F238E27FC236}">
                    <a16:creationId xmlns:a16="http://schemas.microsoft.com/office/drawing/2014/main" id="{6044AF2B-423B-9B9F-B66C-309D0675DD77}"/>
                  </a:ext>
                </a:extLst>
              </p:cNvPr>
              <p:cNvSpPr/>
              <p:nvPr/>
            </p:nvSpPr>
            <p:spPr>
              <a:xfrm>
                <a:off x="7052732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6" name="Google Shape;4842;p30">
                <a:extLst>
                  <a:ext uri="{FF2B5EF4-FFF2-40B4-BE49-F238E27FC236}">
                    <a16:creationId xmlns:a16="http://schemas.microsoft.com/office/drawing/2014/main" id="{1300B677-F329-A68E-8694-4D4C808BC91A}"/>
                  </a:ext>
                </a:extLst>
              </p:cNvPr>
              <p:cNvSpPr/>
              <p:nvPr/>
            </p:nvSpPr>
            <p:spPr>
              <a:xfrm>
                <a:off x="7003868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7" name="Google Shape;4843;p30">
                <a:extLst>
                  <a:ext uri="{FF2B5EF4-FFF2-40B4-BE49-F238E27FC236}">
                    <a16:creationId xmlns:a16="http://schemas.microsoft.com/office/drawing/2014/main" id="{6CECFEE3-7B0B-1B1F-0DDB-A62911A3A514}"/>
                  </a:ext>
                </a:extLst>
              </p:cNvPr>
              <p:cNvSpPr/>
              <p:nvPr/>
            </p:nvSpPr>
            <p:spPr>
              <a:xfrm>
                <a:off x="7052732" y="3323632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6" name="Google Shape;4844;p30">
                <a:extLst>
                  <a:ext uri="{FF2B5EF4-FFF2-40B4-BE49-F238E27FC236}">
                    <a16:creationId xmlns:a16="http://schemas.microsoft.com/office/drawing/2014/main" id="{1ABD8477-132F-11C2-B0FD-2BC65658B783}"/>
                  </a:ext>
                </a:extLst>
              </p:cNvPr>
              <p:cNvSpPr/>
              <p:nvPr/>
            </p:nvSpPr>
            <p:spPr>
              <a:xfrm>
                <a:off x="7003868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7" name="Google Shape;4845;p30">
                <a:extLst>
                  <a:ext uri="{FF2B5EF4-FFF2-40B4-BE49-F238E27FC236}">
                    <a16:creationId xmlns:a16="http://schemas.microsoft.com/office/drawing/2014/main" id="{F428C0E4-80E3-E0FD-823C-1DA7AFE4D5F7}"/>
                  </a:ext>
                </a:extLst>
              </p:cNvPr>
              <p:cNvSpPr/>
              <p:nvPr/>
            </p:nvSpPr>
            <p:spPr>
              <a:xfrm>
                <a:off x="6955004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8" name="Google Shape;4846;p30">
                <a:extLst>
                  <a:ext uri="{FF2B5EF4-FFF2-40B4-BE49-F238E27FC236}">
                    <a16:creationId xmlns:a16="http://schemas.microsoft.com/office/drawing/2014/main" id="{D0DB400C-0EB2-AB9A-73DE-652464466FF6}"/>
                  </a:ext>
                </a:extLst>
              </p:cNvPr>
              <p:cNvSpPr/>
              <p:nvPr/>
            </p:nvSpPr>
            <p:spPr>
              <a:xfrm>
                <a:off x="7101647" y="3153777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9" name="Google Shape;4847;p30">
                <a:extLst>
                  <a:ext uri="{FF2B5EF4-FFF2-40B4-BE49-F238E27FC236}">
                    <a16:creationId xmlns:a16="http://schemas.microsoft.com/office/drawing/2014/main" id="{B76B97E5-FD5E-3234-3049-99694DCF6AEA}"/>
                  </a:ext>
                </a:extLst>
              </p:cNvPr>
              <p:cNvSpPr/>
              <p:nvPr/>
            </p:nvSpPr>
            <p:spPr>
              <a:xfrm>
                <a:off x="7101647" y="3104914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0" name="Google Shape;4848;p30">
                <a:extLst>
                  <a:ext uri="{FF2B5EF4-FFF2-40B4-BE49-F238E27FC236}">
                    <a16:creationId xmlns:a16="http://schemas.microsoft.com/office/drawing/2014/main" id="{AF32F611-B486-CE59-BF1F-E1C531FA3E39}"/>
                  </a:ext>
                </a:extLst>
              </p:cNvPr>
              <p:cNvSpPr/>
              <p:nvPr/>
            </p:nvSpPr>
            <p:spPr>
              <a:xfrm>
                <a:off x="7052732" y="3056609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1" name="Google Shape;4849;p30">
                <a:extLst>
                  <a:ext uri="{FF2B5EF4-FFF2-40B4-BE49-F238E27FC236}">
                    <a16:creationId xmlns:a16="http://schemas.microsoft.com/office/drawing/2014/main" id="{7F07A3BB-B7DC-BC7E-222A-E0CB96477679}"/>
                  </a:ext>
                </a:extLst>
              </p:cNvPr>
              <p:cNvSpPr/>
              <p:nvPr/>
            </p:nvSpPr>
            <p:spPr>
              <a:xfrm>
                <a:off x="6898217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2" name="Google Shape;4850;p30">
                <a:extLst>
                  <a:ext uri="{FF2B5EF4-FFF2-40B4-BE49-F238E27FC236}">
                    <a16:creationId xmlns:a16="http://schemas.microsoft.com/office/drawing/2014/main" id="{34174A92-C408-668E-0626-5EBA25DB79F4}"/>
                  </a:ext>
                </a:extLst>
              </p:cNvPr>
              <p:cNvSpPr/>
              <p:nvPr/>
            </p:nvSpPr>
            <p:spPr>
              <a:xfrm>
                <a:off x="6947080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3" name="Google Shape;4851;p30">
                <a:extLst>
                  <a:ext uri="{FF2B5EF4-FFF2-40B4-BE49-F238E27FC236}">
                    <a16:creationId xmlns:a16="http://schemas.microsoft.com/office/drawing/2014/main" id="{37BA1976-8FC5-82D0-6617-69D999363626}"/>
                  </a:ext>
                </a:extLst>
              </p:cNvPr>
              <p:cNvSpPr/>
              <p:nvPr/>
            </p:nvSpPr>
            <p:spPr>
              <a:xfrm>
                <a:off x="7052732" y="3202031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4" name="Google Shape;4852;p30">
                <a:extLst>
                  <a:ext uri="{FF2B5EF4-FFF2-40B4-BE49-F238E27FC236}">
                    <a16:creationId xmlns:a16="http://schemas.microsoft.com/office/drawing/2014/main" id="{4C41E6E0-EB66-BAFA-74CD-BCE1CE8378D7}"/>
                  </a:ext>
                </a:extLst>
              </p:cNvPr>
              <p:cNvSpPr/>
              <p:nvPr/>
            </p:nvSpPr>
            <p:spPr>
              <a:xfrm>
                <a:off x="7101647" y="3372495"/>
                <a:ext cx="4830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5" name="Google Shape;4853;p30">
                <a:extLst>
                  <a:ext uri="{FF2B5EF4-FFF2-40B4-BE49-F238E27FC236}">
                    <a16:creationId xmlns:a16="http://schemas.microsoft.com/office/drawing/2014/main" id="{E4EDC148-CB67-7358-DA7F-10CAC6BC3DDF}"/>
                  </a:ext>
                </a:extLst>
              </p:cNvPr>
              <p:cNvSpPr/>
              <p:nvPr/>
            </p:nvSpPr>
            <p:spPr>
              <a:xfrm>
                <a:off x="714990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6" name="Google Shape;4854;p30">
                <a:extLst>
                  <a:ext uri="{FF2B5EF4-FFF2-40B4-BE49-F238E27FC236}">
                    <a16:creationId xmlns:a16="http://schemas.microsoft.com/office/drawing/2014/main" id="{DF847B46-F144-3CD1-2001-4D937215A7E6}"/>
                  </a:ext>
                </a:extLst>
              </p:cNvPr>
              <p:cNvSpPr/>
              <p:nvPr/>
            </p:nvSpPr>
            <p:spPr>
              <a:xfrm>
                <a:off x="7198765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7" name="Google Shape;4855;p30">
                <a:extLst>
                  <a:ext uri="{FF2B5EF4-FFF2-40B4-BE49-F238E27FC236}">
                    <a16:creationId xmlns:a16="http://schemas.microsoft.com/office/drawing/2014/main" id="{DFAD82F4-0427-3E40-0BEC-9F32A9A67CA8}"/>
                  </a:ext>
                </a:extLst>
              </p:cNvPr>
              <p:cNvSpPr/>
              <p:nvPr/>
            </p:nvSpPr>
            <p:spPr>
              <a:xfrm>
                <a:off x="6898217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8" name="Google Shape;4856;p30">
                <a:extLst>
                  <a:ext uri="{FF2B5EF4-FFF2-40B4-BE49-F238E27FC236}">
                    <a16:creationId xmlns:a16="http://schemas.microsoft.com/office/drawing/2014/main" id="{DB5FE603-AD0E-AABE-5A3E-6E9124C3247E}"/>
                  </a:ext>
                </a:extLst>
              </p:cNvPr>
              <p:cNvSpPr/>
              <p:nvPr/>
            </p:nvSpPr>
            <p:spPr>
              <a:xfrm>
                <a:off x="689821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89" name="Google Shape;4857;p30">
                <a:extLst>
                  <a:ext uri="{FF2B5EF4-FFF2-40B4-BE49-F238E27FC236}">
                    <a16:creationId xmlns:a16="http://schemas.microsoft.com/office/drawing/2014/main" id="{0D829E3F-5AB5-E3FC-1B2D-6278C9800BF1}"/>
                  </a:ext>
                </a:extLst>
              </p:cNvPr>
              <p:cNvSpPr/>
              <p:nvPr/>
            </p:nvSpPr>
            <p:spPr>
              <a:xfrm>
                <a:off x="6947080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0" name="Google Shape;4858;p30">
                <a:extLst>
                  <a:ext uri="{FF2B5EF4-FFF2-40B4-BE49-F238E27FC236}">
                    <a16:creationId xmlns:a16="http://schemas.microsoft.com/office/drawing/2014/main" id="{BAF20424-630C-1C51-F9F7-05C52B6B7EA9}"/>
                  </a:ext>
                </a:extLst>
              </p:cNvPr>
              <p:cNvSpPr/>
              <p:nvPr/>
            </p:nvSpPr>
            <p:spPr>
              <a:xfrm>
                <a:off x="6947080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1" name="Google Shape;4859;p30">
                <a:extLst>
                  <a:ext uri="{FF2B5EF4-FFF2-40B4-BE49-F238E27FC236}">
                    <a16:creationId xmlns:a16="http://schemas.microsoft.com/office/drawing/2014/main" id="{589274F0-DA83-638A-7DB6-6E9DD8E49E60}"/>
                  </a:ext>
                </a:extLst>
              </p:cNvPr>
              <p:cNvSpPr/>
              <p:nvPr/>
            </p:nvSpPr>
            <p:spPr>
              <a:xfrm>
                <a:off x="6898217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2" name="Google Shape;4860;p30">
                <a:extLst>
                  <a:ext uri="{FF2B5EF4-FFF2-40B4-BE49-F238E27FC236}">
                    <a16:creationId xmlns:a16="http://schemas.microsoft.com/office/drawing/2014/main" id="{C0D0CC9F-CD0B-A920-23E5-3D3A4D1676FB}"/>
                  </a:ext>
                </a:extLst>
              </p:cNvPr>
              <p:cNvSpPr/>
              <p:nvPr/>
            </p:nvSpPr>
            <p:spPr>
              <a:xfrm>
                <a:off x="6849353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3" name="Google Shape;4861;p30">
                <a:extLst>
                  <a:ext uri="{FF2B5EF4-FFF2-40B4-BE49-F238E27FC236}">
                    <a16:creationId xmlns:a16="http://schemas.microsoft.com/office/drawing/2014/main" id="{BDE621BA-637D-8D1D-B138-E6196712CDA0}"/>
                  </a:ext>
                </a:extLst>
              </p:cNvPr>
              <p:cNvSpPr/>
              <p:nvPr/>
            </p:nvSpPr>
            <p:spPr>
              <a:xfrm>
                <a:off x="675162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4" name="Google Shape;4862;p30">
                <a:extLst>
                  <a:ext uri="{FF2B5EF4-FFF2-40B4-BE49-F238E27FC236}">
                    <a16:creationId xmlns:a16="http://schemas.microsoft.com/office/drawing/2014/main" id="{1517AFCC-649A-EEDD-1025-56DA070D94DF}"/>
                  </a:ext>
                </a:extLst>
              </p:cNvPr>
              <p:cNvSpPr/>
              <p:nvPr/>
            </p:nvSpPr>
            <p:spPr>
              <a:xfrm>
                <a:off x="675162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5" name="Google Shape;4863;p30">
                <a:extLst>
                  <a:ext uri="{FF2B5EF4-FFF2-40B4-BE49-F238E27FC236}">
                    <a16:creationId xmlns:a16="http://schemas.microsoft.com/office/drawing/2014/main" id="{5F99E2A5-7513-2277-D1BF-EA822CD1FF4C}"/>
                  </a:ext>
                </a:extLst>
              </p:cNvPr>
              <p:cNvSpPr/>
              <p:nvPr/>
            </p:nvSpPr>
            <p:spPr>
              <a:xfrm>
                <a:off x="680048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6" name="Google Shape;4864;p30">
                <a:extLst>
                  <a:ext uri="{FF2B5EF4-FFF2-40B4-BE49-F238E27FC236}">
                    <a16:creationId xmlns:a16="http://schemas.microsoft.com/office/drawing/2014/main" id="{233AAE1F-A8BF-F491-6D58-A46AF968FD37}"/>
                  </a:ext>
                </a:extLst>
              </p:cNvPr>
              <p:cNvSpPr/>
              <p:nvPr/>
            </p:nvSpPr>
            <p:spPr>
              <a:xfrm>
                <a:off x="6849353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7" name="Google Shape;4865;p30">
                <a:extLst>
                  <a:ext uri="{FF2B5EF4-FFF2-40B4-BE49-F238E27FC236}">
                    <a16:creationId xmlns:a16="http://schemas.microsoft.com/office/drawing/2014/main" id="{81388A17-C49F-1AB8-E979-4A77D3253CCE}"/>
                  </a:ext>
                </a:extLst>
              </p:cNvPr>
              <p:cNvSpPr/>
              <p:nvPr/>
            </p:nvSpPr>
            <p:spPr>
              <a:xfrm>
                <a:off x="6898217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8" name="Google Shape;4866;p30">
                <a:extLst>
                  <a:ext uri="{FF2B5EF4-FFF2-40B4-BE49-F238E27FC236}">
                    <a16:creationId xmlns:a16="http://schemas.microsoft.com/office/drawing/2014/main" id="{44A580E5-4A90-3116-7445-6B08D0A02E15}"/>
                  </a:ext>
                </a:extLst>
              </p:cNvPr>
              <p:cNvSpPr/>
              <p:nvPr/>
            </p:nvSpPr>
            <p:spPr>
              <a:xfrm>
                <a:off x="6947080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99" name="Google Shape;4867;p30">
                <a:extLst>
                  <a:ext uri="{FF2B5EF4-FFF2-40B4-BE49-F238E27FC236}">
                    <a16:creationId xmlns:a16="http://schemas.microsoft.com/office/drawing/2014/main" id="{29F43C13-9D4B-D6C2-AAD9-6F580B90F9FB}"/>
                  </a:ext>
                </a:extLst>
              </p:cNvPr>
              <p:cNvSpPr/>
              <p:nvPr/>
            </p:nvSpPr>
            <p:spPr>
              <a:xfrm>
                <a:off x="6995944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0" name="Google Shape;4868;p30">
                <a:extLst>
                  <a:ext uri="{FF2B5EF4-FFF2-40B4-BE49-F238E27FC236}">
                    <a16:creationId xmlns:a16="http://schemas.microsoft.com/office/drawing/2014/main" id="{88C07DB5-7B26-7F7E-DB09-41AAA6A2B9B4}"/>
                  </a:ext>
                </a:extLst>
              </p:cNvPr>
              <p:cNvSpPr/>
              <p:nvPr/>
            </p:nvSpPr>
            <p:spPr>
              <a:xfrm>
                <a:off x="6995944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1" name="Google Shape;4869;p30">
                <a:extLst>
                  <a:ext uri="{FF2B5EF4-FFF2-40B4-BE49-F238E27FC236}">
                    <a16:creationId xmlns:a16="http://schemas.microsoft.com/office/drawing/2014/main" id="{BD917084-7DC2-4D4A-1DBE-26E1684F804A}"/>
                  </a:ext>
                </a:extLst>
              </p:cNvPr>
              <p:cNvSpPr/>
              <p:nvPr/>
            </p:nvSpPr>
            <p:spPr>
              <a:xfrm>
                <a:off x="704419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2" name="Google Shape;4870;p30">
                <a:extLst>
                  <a:ext uri="{FF2B5EF4-FFF2-40B4-BE49-F238E27FC236}">
                    <a16:creationId xmlns:a16="http://schemas.microsoft.com/office/drawing/2014/main" id="{B13EE1FA-0B9C-4622-C0AA-D21D2115C788}"/>
                  </a:ext>
                </a:extLst>
              </p:cNvPr>
              <p:cNvSpPr/>
              <p:nvPr/>
            </p:nvSpPr>
            <p:spPr>
              <a:xfrm>
                <a:off x="704419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3" name="Google Shape;4871;p30">
                <a:extLst>
                  <a:ext uri="{FF2B5EF4-FFF2-40B4-BE49-F238E27FC236}">
                    <a16:creationId xmlns:a16="http://schemas.microsoft.com/office/drawing/2014/main" id="{7BC95B3A-C798-224F-2CE9-C6094539E072}"/>
                  </a:ext>
                </a:extLst>
              </p:cNvPr>
              <p:cNvSpPr/>
              <p:nvPr/>
            </p:nvSpPr>
            <p:spPr>
              <a:xfrm>
                <a:off x="7044199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4" name="Google Shape;4872;p30">
                <a:extLst>
                  <a:ext uri="{FF2B5EF4-FFF2-40B4-BE49-F238E27FC236}">
                    <a16:creationId xmlns:a16="http://schemas.microsoft.com/office/drawing/2014/main" id="{D8888C50-0B87-87E8-B7A9-5C6447949BD2}"/>
                  </a:ext>
                </a:extLst>
              </p:cNvPr>
              <p:cNvSpPr/>
              <p:nvPr/>
            </p:nvSpPr>
            <p:spPr>
              <a:xfrm>
                <a:off x="7093062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5" name="Google Shape;4873;p30">
                <a:extLst>
                  <a:ext uri="{FF2B5EF4-FFF2-40B4-BE49-F238E27FC236}">
                    <a16:creationId xmlns:a16="http://schemas.microsoft.com/office/drawing/2014/main" id="{788D6260-0316-34FD-25A3-4EF3E5F95799}"/>
                  </a:ext>
                </a:extLst>
              </p:cNvPr>
              <p:cNvSpPr/>
              <p:nvPr/>
            </p:nvSpPr>
            <p:spPr>
              <a:xfrm>
                <a:off x="7093062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6" name="Google Shape;4874;p30">
                <a:extLst>
                  <a:ext uri="{FF2B5EF4-FFF2-40B4-BE49-F238E27FC236}">
                    <a16:creationId xmlns:a16="http://schemas.microsoft.com/office/drawing/2014/main" id="{E68A7F87-A593-9FF0-29EA-F3BE1F7AC61E}"/>
                  </a:ext>
                </a:extLst>
              </p:cNvPr>
              <p:cNvSpPr/>
              <p:nvPr/>
            </p:nvSpPr>
            <p:spPr>
              <a:xfrm>
                <a:off x="7047856" y="2692519"/>
                <a:ext cx="4835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7" name="Google Shape;4875;p30">
                <a:extLst>
                  <a:ext uri="{FF2B5EF4-FFF2-40B4-BE49-F238E27FC236}">
                    <a16:creationId xmlns:a16="http://schemas.microsoft.com/office/drawing/2014/main" id="{97956D48-8338-4ADF-86B5-36A9A6E7B610}"/>
                  </a:ext>
                </a:extLst>
              </p:cNvPr>
              <p:cNvSpPr/>
              <p:nvPr/>
            </p:nvSpPr>
            <p:spPr>
              <a:xfrm>
                <a:off x="7072288" y="264431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8" name="Google Shape;4876;p30">
                <a:extLst>
                  <a:ext uri="{FF2B5EF4-FFF2-40B4-BE49-F238E27FC236}">
                    <a16:creationId xmlns:a16="http://schemas.microsoft.com/office/drawing/2014/main" id="{1AA043F0-7001-8B1B-C661-E744F214BF51}"/>
                  </a:ext>
                </a:extLst>
              </p:cNvPr>
              <p:cNvSpPr/>
              <p:nvPr/>
            </p:nvSpPr>
            <p:spPr>
              <a:xfrm>
                <a:off x="709616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09" name="Google Shape;4877;p30">
                <a:extLst>
                  <a:ext uri="{FF2B5EF4-FFF2-40B4-BE49-F238E27FC236}">
                    <a16:creationId xmlns:a16="http://schemas.microsoft.com/office/drawing/2014/main" id="{E50CD400-8DCE-B5D8-F04E-6520E5A293D3}"/>
                  </a:ext>
                </a:extLst>
              </p:cNvPr>
              <p:cNvSpPr/>
              <p:nvPr/>
            </p:nvSpPr>
            <p:spPr>
              <a:xfrm>
                <a:off x="712059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0" name="Google Shape;4878;p30">
                <a:extLst>
                  <a:ext uri="{FF2B5EF4-FFF2-40B4-BE49-F238E27FC236}">
                    <a16:creationId xmlns:a16="http://schemas.microsoft.com/office/drawing/2014/main" id="{9CDF247C-CDF8-F126-89DF-E14294883CB7}"/>
                  </a:ext>
                </a:extLst>
              </p:cNvPr>
              <p:cNvSpPr/>
              <p:nvPr/>
            </p:nvSpPr>
            <p:spPr>
              <a:xfrm>
                <a:off x="71450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1" name="Google Shape;4879;p30">
                <a:extLst>
                  <a:ext uri="{FF2B5EF4-FFF2-40B4-BE49-F238E27FC236}">
                    <a16:creationId xmlns:a16="http://schemas.microsoft.com/office/drawing/2014/main" id="{EB6ABA18-F118-9CFF-F209-AB2E46F69C12}"/>
                  </a:ext>
                </a:extLst>
              </p:cNvPr>
              <p:cNvSpPr/>
              <p:nvPr/>
            </p:nvSpPr>
            <p:spPr>
              <a:xfrm>
                <a:off x="7166358" y="2450029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2" name="Google Shape;4880;p30">
                <a:extLst>
                  <a:ext uri="{FF2B5EF4-FFF2-40B4-BE49-F238E27FC236}">
                    <a16:creationId xmlns:a16="http://schemas.microsoft.com/office/drawing/2014/main" id="{766E0B96-1DB5-68FB-BBF3-EBC201736709}"/>
                  </a:ext>
                </a:extLst>
              </p:cNvPr>
              <p:cNvSpPr/>
              <p:nvPr/>
            </p:nvSpPr>
            <p:spPr>
              <a:xfrm>
                <a:off x="7190790" y="2401775"/>
                <a:ext cx="4896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3" name="Google Shape;4881;p30">
                <a:extLst>
                  <a:ext uri="{FF2B5EF4-FFF2-40B4-BE49-F238E27FC236}">
                    <a16:creationId xmlns:a16="http://schemas.microsoft.com/office/drawing/2014/main" id="{75E16498-2AD0-8CFC-3066-6521898A446D}"/>
                  </a:ext>
                </a:extLst>
              </p:cNvPr>
              <p:cNvSpPr/>
              <p:nvPr/>
            </p:nvSpPr>
            <p:spPr>
              <a:xfrm>
                <a:off x="7141926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4" name="Google Shape;4882;p30">
                <a:extLst>
                  <a:ext uri="{FF2B5EF4-FFF2-40B4-BE49-F238E27FC236}">
                    <a16:creationId xmlns:a16="http://schemas.microsoft.com/office/drawing/2014/main" id="{5A200A4B-3B14-028E-7068-2B61463497BE}"/>
                  </a:ext>
                </a:extLst>
              </p:cNvPr>
              <p:cNvSpPr/>
              <p:nvPr/>
            </p:nvSpPr>
            <p:spPr>
              <a:xfrm>
                <a:off x="7190790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5" name="Google Shape;4883;p30">
                <a:extLst>
                  <a:ext uri="{FF2B5EF4-FFF2-40B4-BE49-F238E27FC236}">
                    <a16:creationId xmlns:a16="http://schemas.microsoft.com/office/drawing/2014/main" id="{F6C9EF16-0706-1E76-90D0-68436737C8ED}"/>
                  </a:ext>
                </a:extLst>
              </p:cNvPr>
              <p:cNvSpPr/>
              <p:nvPr/>
            </p:nvSpPr>
            <p:spPr>
              <a:xfrm>
                <a:off x="729654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6" name="Google Shape;4884;p30">
                <a:extLst>
                  <a:ext uri="{FF2B5EF4-FFF2-40B4-BE49-F238E27FC236}">
                    <a16:creationId xmlns:a16="http://schemas.microsoft.com/office/drawing/2014/main" id="{9D2638D3-A32B-5CBB-7ED5-0E3FE94F80ED}"/>
                  </a:ext>
                </a:extLst>
              </p:cNvPr>
              <p:cNvSpPr/>
              <p:nvPr/>
            </p:nvSpPr>
            <p:spPr>
              <a:xfrm>
                <a:off x="738263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7" name="Google Shape;4885;p30">
                <a:extLst>
                  <a:ext uri="{FF2B5EF4-FFF2-40B4-BE49-F238E27FC236}">
                    <a16:creationId xmlns:a16="http://schemas.microsoft.com/office/drawing/2014/main" id="{7E682B05-8919-FDB4-6E55-48380BDFD4D6}"/>
                  </a:ext>
                </a:extLst>
              </p:cNvPr>
              <p:cNvSpPr/>
              <p:nvPr/>
            </p:nvSpPr>
            <p:spPr>
              <a:xfrm>
                <a:off x="735820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8" name="Google Shape;4886;p30">
                <a:extLst>
                  <a:ext uri="{FF2B5EF4-FFF2-40B4-BE49-F238E27FC236}">
                    <a16:creationId xmlns:a16="http://schemas.microsoft.com/office/drawing/2014/main" id="{6CDEC179-22A0-EAA9-4751-B527DEF2F09A}"/>
                  </a:ext>
                </a:extLst>
              </p:cNvPr>
              <p:cNvSpPr/>
              <p:nvPr/>
            </p:nvSpPr>
            <p:spPr>
              <a:xfrm>
                <a:off x="733377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19" name="Google Shape;4887;p30">
                <a:extLst>
                  <a:ext uri="{FF2B5EF4-FFF2-40B4-BE49-F238E27FC236}">
                    <a16:creationId xmlns:a16="http://schemas.microsoft.com/office/drawing/2014/main" id="{A95C1BB1-7CF7-11BF-F7FE-07B9757BFE85}"/>
                  </a:ext>
                </a:extLst>
              </p:cNvPr>
              <p:cNvSpPr/>
              <p:nvPr/>
            </p:nvSpPr>
            <p:spPr>
              <a:xfrm>
                <a:off x="7284912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0" name="Google Shape;4888;p30">
                <a:extLst>
                  <a:ext uri="{FF2B5EF4-FFF2-40B4-BE49-F238E27FC236}">
                    <a16:creationId xmlns:a16="http://schemas.microsoft.com/office/drawing/2014/main" id="{8054086F-9435-8CD7-1F25-5F17ABA4BFB6}"/>
                  </a:ext>
                </a:extLst>
              </p:cNvPr>
              <p:cNvSpPr/>
              <p:nvPr/>
            </p:nvSpPr>
            <p:spPr>
              <a:xfrm>
                <a:off x="7264137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1" name="Google Shape;4889;p30">
                <a:extLst>
                  <a:ext uri="{FF2B5EF4-FFF2-40B4-BE49-F238E27FC236}">
                    <a16:creationId xmlns:a16="http://schemas.microsoft.com/office/drawing/2014/main" id="{8A2BCAB7-AEE5-3B10-C39A-8B96D6460206}"/>
                  </a:ext>
                </a:extLst>
              </p:cNvPr>
              <p:cNvSpPr/>
              <p:nvPr/>
            </p:nvSpPr>
            <p:spPr>
              <a:xfrm>
                <a:off x="7239705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2" name="Google Shape;4890;p30">
                <a:extLst>
                  <a:ext uri="{FF2B5EF4-FFF2-40B4-BE49-F238E27FC236}">
                    <a16:creationId xmlns:a16="http://schemas.microsoft.com/office/drawing/2014/main" id="{FDEBDFDE-44BD-08F2-53F9-B611241C11FF}"/>
                  </a:ext>
                </a:extLst>
              </p:cNvPr>
              <p:cNvSpPr/>
              <p:nvPr/>
            </p:nvSpPr>
            <p:spPr>
              <a:xfrm>
                <a:off x="7336823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3" name="Google Shape;4891;p30">
                <a:extLst>
                  <a:ext uri="{FF2B5EF4-FFF2-40B4-BE49-F238E27FC236}">
                    <a16:creationId xmlns:a16="http://schemas.microsoft.com/office/drawing/2014/main" id="{DB74775B-934B-997A-FB54-F53A6B85C2B6}"/>
                  </a:ext>
                </a:extLst>
              </p:cNvPr>
              <p:cNvSpPr/>
              <p:nvPr/>
            </p:nvSpPr>
            <p:spPr>
              <a:xfrm>
                <a:off x="7239705" y="2741382"/>
                <a:ext cx="79442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51" y="952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4" name="Google Shape;4892;p30">
                <a:extLst>
                  <a:ext uri="{FF2B5EF4-FFF2-40B4-BE49-F238E27FC236}">
                    <a16:creationId xmlns:a16="http://schemas.microsoft.com/office/drawing/2014/main" id="{6544AB7F-247C-AFF5-5327-F5C49A692416}"/>
                  </a:ext>
                </a:extLst>
              </p:cNvPr>
              <p:cNvSpPr/>
              <p:nvPr/>
            </p:nvSpPr>
            <p:spPr>
              <a:xfrm>
                <a:off x="67516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5" name="Google Shape;4893;p30">
                <a:extLst>
                  <a:ext uri="{FF2B5EF4-FFF2-40B4-BE49-F238E27FC236}">
                    <a16:creationId xmlns:a16="http://schemas.microsoft.com/office/drawing/2014/main" id="{046490E7-6285-D211-340B-F62670E1C8D6}"/>
                  </a:ext>
                </a:extLst>
              </p:cNvPr>
              <p:cNvSpPr/>
              <p:nvPr/>
            </p:nvSpPr>
            <p:spPr>
              <a:xfrm>
                <a:off x="7678311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6" name="Google Shape;4894;p30">
                <a:extLst>
                  <a:ext uri="{FF2B5EF4-FFF2-40B4-BE49-F238E27FC236}">
                    <a16:creationId xmlns:a16="http://schemas.microsoft.com/office/drawing/2014/main" id="{D9E832A6-9856-859E-3E4D-CA5421C6E2A7}"/>
                  </a:ext>
                </a:extLst>
              </p:cNvPr>
              <p:cNvSpPr/>
              <p:nvPr/>
            </p:nvSpPr>
            <p:spPr>
              <a:xfrm>
                <a:off x="7629447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7" name="Google Shape;4895;p30">
                <a:extLst>
                  <a:ext uri="{FF2B5EF4-FFF2-40B4-BE49-F238E27FC236}">
                    <a16:creationId xmlns:a16="http://schemas.microsoft.com/office/drawing/2014/main" id="{7C095FEE-D879-E170-BFD4-A601A4630820}"/>
                  </a:ext>
                </a:extLst>
              </p:cNvPr>
              <p:cNvSpPr/>
              <p:nvPr/>
            </p:nvSpPr>
            <p:spPr>
              <a:xfrm>
                <a:off x="7581193" y="269251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8" name="Google Shape;4896;p30">
                <a:extLst>
                  <a:ext uri="{FF2B5EF4-FFF2-40B4-BE49-F238E27FC236}">
                    <a16:creationId xmlns:a16="http://schemas.microsoft.com/office/drawing/2014/main" id="{84DEA57F-07EF-BBFD-98DC-9CFA245366E4}"/>
                  </a:ext>
                </a:extLst>
              </p:cNvPr>
              <p:cNvSpPr/>
              <p:nvPr/>
            </p:nvSpPr>
            <p:spPr>
              <a:xfrm>
                <a:off x="7581193" y="2741382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29" name="Google Shape;4897;p30">
                <a:extLst>
                  <a:ext uri="{FF2B5EF4-FFF2-40B4-BE49-F238E27FC236}">
                    <a16:creationId xmlns:a16="http://schemas.microsoft.com/office/drawing/2014/main" id="{084401BB-A628-76DD-1F3A-999350FB0B9C}"/>
                  </a:ext>
                </a:extLst>
              </p:cNvPr>
              <p:cNvSpPr/>
              <p:nvPr/>
            </p:nvSpPr>
            <p:spPr>
              <a:xfrm>
                <a:off x="7629447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0" name="Google Shape;4898;p30">
                <a:extLst>
                  <a:ext uri="{FF2B5EF4-FFF2-40B4-BE49-F238E27FC236}">
                    <a16:creationId xmlns:a16="http://schemas.microsoft.com/office/drawing/2014/main" id="{D2EBC5C9-0E85-A5FF-45B3-0FC4F705AB84}"/>
                  </a:ext>
                </a:extLst>
              </p:cNvPr>
              <p:cNvSpPr/>
              <p:nvPr/>
            </p:nvSpPr>
            <p:spPr>
              <a:xfrm>
                <a:off x="7629447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1" name="Google Shape;4899;p30">
                <a:extLst>
                  <a:ext uri="{FF2B5EF4-FFF2-40B4-BE49-F238E27FC236}">
                    <a16:creationId xmlns:a16="http://schemas.microsoft.com/office/drawing/2014/main" id="{742C1C23-BBF2-F4B2-11E2-89AB9B36C817}"/>
                  </a:ext>
                </a:extLst>
              </p:cNvPr>
              <p:cNvSpPr/>
              <p:nvPr/>
            </p:nvSpPr>
            <p:spPr>
              <a:xfrm>
                <a:off x="7629447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2" name="Google Shape;4900;p30">
                <a:extLst>
                  <a:ext uri="{FF2B5EF4-FFF2-40B4-BE49-F238E27FC236}">
                    <a16:creationId xmlns:a16="http://schemas.microsoft.com/office/drawing/2014/main" id="{75C89F98-D77C-6F82-59A2-C5ED9764AA92}"/>
                  </a:ext>
                </a:extLst>
              </p:cNvPr>
              <p:cNvSpPr/>
              <p:nvPr/>
            </p:nvSpPr>
            <p:spPr>
              <a:xfrm>
                <a:off x="7629447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3" name="Google Shape;4901;p30">
                <a:extLst>
                  <a:ext uri="{FF2B5EF4-FFF2-40B4-BE49-F238E27FC236}">
                    <a16:creationId xmlns:a16="http://schemas.microsoft.com/office/drawing/2014/main" id="{500C8908-6DAC-4A03-38C7-3326D97FDADC}"/>
                  </a:ext>
                </a:extLst>
              </p:cNvPr>
              <p:cNvSpPr/>
              <p:nvPr/>
            </p:nvSpPr>
            <p:spPr>
              <a:xfrm>
                <a:off x="7581193" y="2935110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4" name="Google Shape;4902;p30">
                <a:extLst>
                  <a:ext uri="{FF2B5EF4-FFF2-40B4-BE49-F238E27FC236}">
                    <a16:creationId xmlns:a16="http://schemas.microsoft.com/office/drawing/2014/main" id="{FBA30B27-DB02-7B77-2630-BE4ABB5B32DC}"/>
                  </a:ext>
                </a:extLst>
              </p:cNvPr>
              <p:cNvSpPr/>
              <p:nvPr/>
            </p:nvSpPr>
            <p:spPr>
              <a:xfrm>
                <a:off x="7581193" y="286237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5" name="Google Shape;4903;p30">
                <a:extLst>
                  <a:ext uri="{FF2B5EF4-FFF2-40B4-BE49-F238E27FC236}">
                    <a16:creationId xmlns:a16="http://schemas.microsoft.com/office/drawing/2014/main" id="{7EC04B1D-1B35-208A-F290-ACC9D84CDA59}"/>
                  </a:ext>
                </a:extLst>
              </p:cNvPr>
              <p:cNvSpPr/>
              <p:nvPr/>
            </p:nvSpPr>
            <p:spPr>
              <a:xfrm>
                <a:off x="7629447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6" name="Google Shape;4904;p30">
                <a:extLst>
                  <a:ext uri="{FF2B5EF4-FFF2-40B4-BE49-F238E27FC236}">
                    <a16:creationId xmlns:a16="http://schemas.microsoft.com/office/drawing/2014/main" id="{B60165D0-5991-E3E8-B090-058066A1B38E}"/>
                  </a:ext>
                </a:extLst>
              </p:cNvPr>
              <p:cNvSpPr/>
              <p:nvPr/>
            </p:nvSpPr>
            <p:spPr>
              <a:xfrm>
                <a:off x="7581193" y="3032177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7" name="Google Shape;4905;p30">
                <a:extLst>
                  <a:ext uri="{FF2B5EF4-FFF2-40B4-BE49-F238E27FC236}">
                    <a16:creationId xmlns:a16="http://schemas.microsoft.com/office/drawing/2014/main" id="{75016792-96A2-0C3A-3681-AE5A551535AC}"/>
                  </a:ext>
                </a:extLst>
              </p:cNvPr>
              <p:cNvSpPr/>
              <p:nvPr/>
            </p:nvSpPr>
            <p:spPr>
              <a:xfrm>
                <a:off x="7581193" y="3081041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8" name="Google Shape;4906;p30">
                <a:extLst>
                  <a:ext uri="{FF2B5EF4-FFF2-40B4-BE49-F238E27FC236}">
                    <a16:creationId xmlns:a16="http://schemas.microsoft.com/office/drawing/2014/main" id="{B49AD683-E5F4-87FB-F884-6A92E5B87CF4}"/>
                  </a:ext>
                </a:extLst>
              </p:cNvPr>
              <p:cNvSpPr/>
              <p:nvPr/>
            </p:nvSpPr>
            <p:spPr>
              <a:xfrm>
                <a:off x="7581193" y="3129345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39" name="Google Shape;4907;p30">
                <a:extLst>
                  <a:ext uri="{FF2B5EF4-FFF2-40B4-BE49-F238E27FC236}">
                    <a16:creationId xmlns:a16="http://schemas.microsoft.com/office/drawing/2014/main" id="{0855DAE2-B7C0-454F-879C-AFB9180C7E68}"/>
                  </a:ext>
                </a:extLst>
              </p:cNvPr>
              <p:cNvSpPr/>
              <p:nvPr/>
            </p:nvSpPr>
            <p:spPr>
              <a:xfrm>
                <a:off x="7581193" y="3178209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0" name="Google Shape;4908;p30">
                <a:extLst>
                  <a:ext uri="{FF2B5EF4-FFF2-40B4-BE49-F238E27FC236}">
                    <a16:creationId xmlns:a16="http://schemas.microsoft.com/office/drawing/2014/main" id="{15202CF8-24DB-7096-AFAF-9C2FF7D158B8}"/>
                  </a:ext>
                </a:extLst>
              </p:cNvPr>
              <p:cNvSpPr/>
              <p:nvPr/>
            </p:nvSpPr>
            <p:spPr>
              <a:xfrm>
                <a:off x="7581193" y="322646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1" name="Google Shape;4909;p30">
                <a:extLst>
                  <a:ext uri="{FF2B5EF4-FFF2-40B4-BE49-F238E27FC236}">
                    <a16:creationId xmlns:a16="http://schemas.microsoft.com/office/drawing/2014/main" id="{2A9979CC-787C-5D30-4049-362C11B619B8}"/>
                  </a:ext>
                </a:extLst>
              </p:cNvPr>
              <p:cNvSpPr/>
              <p:nvPr/>
            </p:nvSpPr>
            <p:spPr>
              <a:xfrm>
                <a:off x="7532329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2" name="Google Shape;4910;p30">
                <a:extLst>
                  <a:ext uri="{FF2B5EF4-FFF2-40B4-BE49-F238E27FC236}">
                    <a16:creationId xmlns:a16="http://schemas.microsoft.com/office/drawing/2014/main" id="{7A192256-0301-F248-931E-B4C7BDF3E962}"/>
                  </a:ext>
                </a:extLst>
              </p:cNvPr>
              <p:cNvSpPr/>
              <p:nvPr/>
            </p:nvSpPr>
            <p:spPr>
              <a:xfrm>
                <a:off x="7572660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3" name="Google Shape;4911;p30">
                <a:extLst>
                  <a:ext uri="{FF2B5EF4-FFF2-40B4-BE49-F238E27FC236}">
                    <a16:creationId xmlns:a16="http://schemas.microsoft.com/office/drawing/2014/main" id="{085C668D-6D83-A5F4-24A1-2CB30A15DA76}"/>
                  </a:ext>
                </a:extLst>
              </p:cNvPr>
              <p:cNvSpPr/>
              <p:nvPr/>
            </p:nvSpPr>
            <p:spPr>
              <a:xfrm>
                <a:off x="757266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4" name="Google Shape;4912;p30">
                <a:extLst>
                  <a:ext uri="{FF2B5EF4-FFF2-40B4-BE49-F238E27FC236}">
                    <a16:creationId xmlns:a16="http://schemas.microsoft.com/office/drawing/2014/main" id="{9E60CCB2-AA3E-A3D6-AE29-7193A2AFBE48}"/>
                  </a:ext>
                </a:extLst>
              </p:cNvPr>
              <p:cNvSpPr/>
              <p:nvPr/>
            </p:nvSpPr>
            <p:spPr>
              <a:xfrm>
                <a:off x="7523796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5" name="Google Shape;4913;p30">
                <a:extLst>
                  <a:ext uri="{FF2B5EF4-FFF2-40B4-BE49-F238E27FC236}">
                    <a16:creationId xmlns:a16="http://schemas.microsoft.com/office/drawing/2014/main" id="{1F73B1FE-16F7-BA37-9ABF-78360A36F913}"/>
                  </a:ext>
                </a:extLst>
              </p:cNvPr>
              <p:cNvSpPr/>
              <p:nvPr/>
            </p:nvSpPr>
            <p:spPr>
              <a:xfrm>
                <a:off x="7475491" y="337249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6" name="Google Shape;4914;p30">
                <a:extLst>
                  <a:ext uri="{FF2B5EF4-FFF2-40B4-BE49-F238E27FC236}">
                    <a16:creationId xmlns:a16="http://schemas.microsoft.com/office/drawing/2014/main" id="{C0A82B1E-95BF-C91D-73DD-97F5FB20E7EF}"/>
                  </a:ext>
                </a:extLst>
              </p:cNvPr>
              <p:cNvSpPr/>
              <p:nvPr/>
            </p:nvSpPr>
            <p:spPr>
              <a:xfrm>
                <a:off x="742662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7" name="Google Shape;4915;p30">
                <a:extLst>
                  <a:ext uri="{FF2B5EF4-FFF2-40B4-BE49-F238E27FC236}">
                    <a16:creationId xmlns:a16="http://schemas.microsoft.com/office/drawing/2014/main" id="{D41DD28E-E4A2-9321-3B12-798A566437CE}"/>
                  </a:ext>
                </a:extLst>
              </p:cNvPr>
              <p:cNvSpPr/>
              <p:nvPr/>
            </p:nvSpPr>
            <p:spPr>
              <a:xfrm>
                <a:off x="7377763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8" name="Google Shape;4916;p30">
                <a:extLst>
                  <a:ext uri="{FF2B5EF4-FFF2-40B4-BE49-F238E27FC236}">
                    <a16:creationId xmlns:a16="http://schemas.microsoft.com/office/drawing/2014/main" id="{B5B58B58-CF88-E2F8-06E1-256F03254F2D}"/>
                  </a:ext>
                </a:extLst>
              </p:cNvPr>
              <p:cNvSpPr/>
              <p:nvPr/>
            </p:nvSpPr>
            <p:spPr>
              <a:xfrm>
                <a:off x="742662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49" name="Google Shape;4917;p30">
                <a:extLst>
                  <a:ext uri="{FF2B5EF4-FFF2-40B4-BE49-F238E27FC236}">
                    <a16:creationId xmlns:a16="http://schemas.microsoft.com/office/drawing/2014/main" id="{FB1E3476-0ED0-E4C5-CFAA-3E0F05C1B6E4}"/>
                  </a:ext>
                </a:extLst>
              </p:cNvPr>
              <p:cNvSpPr/>
              <p:nvPr/>
            </p:nvSpPr>
            <p:spPr>
              <a:xfrm>
                <a:off x="7377763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0" name="Google Shape;4918;p30">
                <a:extLst>
                  <a:ext uri="{FF2B5EF4-FFF2-40B4-BE49-F238E27FC236}">
                    <a16:creationId xmlns:a16="http://schemas.microsoft.com/office/drawing/2014/main" id="{26574171-15C1-1787-9272-896BE4E4E094}"/>
                  </a:ext>
                </a:extLst>
              </p:cNvPr>
              <p:cNvSpPr/>
              <p:nvPr/>
            </p:nvSpPr>
            <p:spPr>
              <a:xfrm>
                <a:off x="7426627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1" name="Google Shape;4919;p30">
                <a:extLst>
                  <a:ext uri="{FF2B5EF4-FFF2-40B4-BE49-F238E27FC236}">
                    <a16:creationId xmlns:a16="http://schemas.microsoft.com/office/drawing/2014/main" id="{EE306A37-F524-4C76-5AFE-184157013F0D}"/>
                  </a:ext>
                </a:extLst>
              </p:cNvPr>
              <p:cNvSpPr/>
              <p:nvPr/>
            </p:nvSpPr>
            <p:spPr>
              <a:xfrm>
                <a:off x="7475491" y="3153777"/>
                <a:ext cx="4835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2" name="Google Shape;4920;p30">
                <a:extLst>
                  <a:ext uri="{FF2B5EF4-FFF2-40B4-BE49-F238E27FC236}">
                    <a16:creationId xmlns:a16="http://schemas.microsoft.com/office/drawing/2014/main" id="{42748AB4-DF03-E437-79D3-66EFF3ABFA07}"/>
                  </a:ext>
                </a:extLst>
              </p:cNvPr>
              <p:cNvSpPr/>
              <p:nvPr/>
            </p:nvSpPr>
            <p:spPr>
              <a:xfrm>
                <a:off x="7328899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3" name="Google Shape;4921;p30">
                <a:extLst>
                  <a:ext uri="{FF2B5EF4-FFF2-40B4-BE49-F238E27FC236}">
                    <a16:creationId xmlns:a16="http://schemas.microsoft.com/office/drawing/2014/main" id="{95F818DF-64AD-C27F-A25D-E9E8183231F8}"/>
                  </a:ext>
                </a:extLst>
              </p:cNvPr>
              <p:cNvSpPr/>
              <p:nvPr/>
            </p:nvSpPr>
            <p:spPr>
              <a:xfrm>
                <a:off x="7328899" y="3104914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4" name="Google Shape;4922;p30">
                <a:extLst>
                  <a:ext uri="{FF2B5EF4-FFF2-40B4-BE49-F238E27FC236}">
                    <a16:creationId xmlns:a16="http://schemas.microsoft.com/office/drawing/2014/main" id="{A9F55B1B-92C3-E22B-D913-A355189A09D9}"/>
                  </a:ext>
                </a:extLst>
              </p:cNvPr>
              <p:cNvSpPr/>
              <p:nvPr/>
            </p:nvSpPr>
            <p:spPr>
              <a:xfrm>
                <a:off x="7377763" y="3056609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5" name="Google Shape;4923;p30">
                <a:extLst>
                  <a:ext uri="{FF2B5EF4-FFF2-40B4-BE49-F238E27FC236}">
                    <a16:creationId xmlns:a16="http://schemas.microsoft.com/office/drawing/2014/main" id="{55EE07FD-D927-4058-4E8C-C844C6C0266A}"/>
                  </a:ext>
                </a:extLst>
              </p:cNvPr>
              <p:cNvSpPr/>
              <p:nvPr/>
            </p:nvSpPr>
            <p:spPr>
              <a:xfrm>
                <a:off x="7532329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6" name="Google Shape;4924;p30">
                <a:extLst>
                  <a:ext uri="{FF2B5EF4-FFF2-40B4-BE49-F238E27FC236}">
                    <a16:creationId xmlns:a16="http://schemas.microsoft.com/office/drawing/2014/main" id="{48DEF6A1-52C6-7F0D-0AFF-DDBD4A334B2A}"/>
                  </a:ext>
                </a:extLst>
              </p:cNvPr>
              <p:cNvSpPr/>
              <p:nvPr/>
            </p:nvSpPr>
            <p:spPr>
              <a:xfrm>
                <a:off x="7483465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7" name="Google Shape;4925;p30">
                <a:extLst>
                  <a:ext uri="{FF2B5EF4-FFF2-40B4-BE49-F238E27FC236}">
                    <a16:creationId xmlns:a16="http://schemas.microsoft.com/office/drawing/2014/main" id="{D1DC6E05-3108-FDC5-763C-72E9CCCC06A1}"/>
                  </a:ext>
                </a:extLst>
              </p:cNvPr>
              <p:cNvSpPr/>
              <p:nvPr/>
            </p:nvSpPr>
            <p:spPr>
              <a:xfrm>
                <a:off x="7377763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8" name="Google Shape;4926;p30">
                <a:extLst>
                  <a:ext uri="{FF2B5EF4-FFF2-40B4-BE49-F238E27FC236}">
                    <a16:creationId xmlns:a16="http://schemas.microsoft.com/office/drawing/2014/main" id="{1B458835-8F6D-88B9-F459-17746C0F977C}"/>
                  </a:ext>
                </a:extLst>
              </p:cNvPr>
              <p:cNvSpPr/>
              <p:nvPr/>
            </p:nvSpPr>
            <p:spPr>
              <a:xfrm>
                <a:off x="7328899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9" name="Google Shape;4927;p30">
                <a:extLst>
                  <a:ext uri="{FF2B5EF4-FFF2-40B4-BE49-F238E27FC236}">
                    <a16:creationId xmlns:a16="http://schemas.microsoft.com/office/drawing/2014/main" id="{D59DD079-DEA3-1558-09F2-70C679E587CF}"/>
                  </a:ext>
                </a:extLst>
              </p:cNvPr>
              <p:cNvSpPr/>
              <p:nvPr/>
            </p:nvSpPr>
            <p:spPr>
              <a:xfrm>
                <a:off x="7279985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0" name="Google Shape;4928;p30">
                <a:extLst>
                  <a:ext uri="{FF2B5EF4-FFF2-40B4-BE49-F238E27FC236}">
                    <a16:creationId xmlns:a16="http://schemas.microsoft.com/office/drawing/2014/main" id="{AA34ED05-4CAC-18B2-9A0B-5A6E378EABF6}"/>
                  </a:ext>
                </a:extLst>
              </p:cNvPr>
              <p:cNvSpPr/>
              <p:nvPr/>
            </p:nvSpPr>
            <p:spPr>
              <a:xfrm>
                <a:off x="723112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1" name="Google Shape;4929;p30">
                <a:extLst>
                  <a:ext uri="{FF2B5EF4-FFF2-40B4-BE49-F238E27FC236}">
                    <a16:creationId xmlns:a16="http://schemas.microsoft.com/office/drawing/2014/main" id="{18D7899A-7B8A-EE24-E076-1E8046596807}"/>
                  </a:ext>
                </a:extLst>
              </p:cNvPr>
              <p:cNvSpPr/>
              <p:nvPr/>
            </p:nvSpPr>
            <p:spPr>
              <a:xfrm>
                <a:off x="7532329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2" name="Google Shape;4930;p30">
                <a:extLst>
                  <a:ext uri="{FF2B5EF4-FFF2-40B4-BE49-F238E27FC236}">
                    <a16:creationId xmlns:a16="http://schemas.microsoft.com/office/drawing/2014/main" id="{64A4512D-1436-E127-C521-C89CE31E2B31}"/>
                  </a:ext>
                </a:extLst>
              </p:cNvPr>
              <p:cNvSpPr/>
              <p:nvPr/>
            </p:nvSpPr>
            <p:spPr>
              <a:xfrm>
                <a:off x="7532329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3" name="Google Shape;4931;p30">
                <a:extLst>
                  <a:ext uri="{FF2B5EF4-FFF2-40B4-BE49-F238E27FC236}">
                    <a16:creationId xmlns:a16="http://schemas.microsoft.com/office/drawing/2014/main" id="{B49F655A-D7EE-0E5C-0276-1CFCAD74974A}"/>
                  </a:ext>
                </a:extLst>
              </p:cNvPr>
              <p:cNvSpPr/>
              <p:nvPr/>
            </p:nvSpPr>
            <p:spPr>
              <a:xfrm>
                <a:off x="748346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4" name="Google Shape;4932;p30">
                <a:extLst>
                  <a:ext uri="{FF2B5EF4-FFF2-40B4-BE49-F238E27FC236}">
                    <a16:creationId xmlns:a16="http://schemas.microsoft.com/office/drawing/2014/main" id="{F383C0A4-3228-317B-964C-F0A6406FBFA9}"/>
                  </a:ext>
                </a:extLst>
              </p:cNvPr>
              <p:cNvSpPr/>
              <p:nvPr/>
            </p:nvSpPr>
            <p:spPr>
              <a:xfrm>
                <a:off x="748346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5" name="Google Shape;4933;p30">
                <a:extLst>
                  <a:ext uri="{FF2B5EF4-FFF2-40B4-BE49-F238E27FC236}">
                    <a16:creationId xmlns:a16="http://schemas.microsoft.com/office/drawing/2014/main" id="{730CC878-F880-7BF1-CA0C-486CEFE16AF5}"/>
                  </a:ext>
                </a:extLst>
              </p:cNvPr>
              <p:cNvSpPr/>
              <p:nvPr/>
            </p:nvSpPr>
            <p:spPr>
              <a:xfrm>
                <a:off x="753232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6" name="Google Shape;4934;p30">
                <a:extLst>
                  <a:ext uri="{FF2B5EF4-FFF2-40B4-BE49-F238E27FC236}">
                    <a16:creationId xmlns:a16="http://schemas.microsoft.com/office/drawing/2014/main" id="{29EA7725-5C13-F2E6-41F8-38EEF2A691D3}"/>
                  </a:ext>
                </a:extLst>
              </p:cNvPr>
              <p:cNvSpPr/>
              <p:nvPr/>
            </p:nvSpPr>
            <p:spPr>
              <a:xfrm>
                <a:off x="7581193" y="2498893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7" name="Google Shape;4935;p30">
                <a:extLst>
                  <a:ext uri="{FF2B5EF4-FFF2-40B4-BE49-F238E27FC236}">
                    <a16:creationId xmlns:a16="http://schemas.microsoft.com/office/drawing/2014/main" id="{1F0F9AAB-59F9-1C3C-8D40-DA4A994382F9}"/>
                  </a:ext>
                </a:extLst>
              </p:cNvPr>
              <p:cNvSpPr/>
              <p:nvPr/>
            </p:nvSpPr>
            <p:spPr>
              <a:xfrm>
                <a:off x="767831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8" name="Google Shape;4936;p30">
                <a:extLst>
                  <a:ext uri="{FF2B5EF4-FFF2-40B4-BE49-F238E27FC236}">
                    <a16:creationId xmlns:a16="http://schemas.microsoft.com/office/drawing/2014/main" id="{29980DB2-A3A6-0CCB-02C9-E978B80F106A}"/>
                  </a:ext>
                </a:extLst>
              </p:cNvPr>
              <p:cNvSpPr/>
              <p:nvPr/>
            </p:nvSpPr>
            <p:spPr>
              <a:xfrm>
                <a:off x="7678311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69" name="Google Shape;4937;p30">
                <a:extLst>
                  <a:ext uri="{FF2B5EF4-FFF2-40B4-BE49-F238E27FC236}">
                    <a16:creationId xmlns:a16="http://schemas.microsoft.com/office/drawing/2014/main" id="{B5EE3EF1-FEB0-FA15-9565-12B369C420DD}"/>
                  </a:ext>
                </a:extLst>
              </p:cNvPr>
              <p:cNvSpPr/>
              <p:nvPr/>
            </p:nvSpPr>
            <p:spPr>
              <a:xfrm>
                <a:off x="7629447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0" name="Google Shape;4938;p30">
                <a:extLst>
                  <a:ext uri="{FF2B5EF4-FFF2-40B4-BE49-F238E27FC236}">
                    <a16:creationId xmlns:a16="http://schemas.microsoft.com/office/drawing/2014/main" id="{076BB258-AE30-1668-8B26-D11321444258}"/>
                  </a:ext>
                </a:extLst>
              </p:cNvPr>
              <p:cNvSpPr/>
              <p:nvPr/>
            </p:nvSpPr>
            <p:spPr>
              <a:xfrm>
                <a:off x="7581193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0" y="951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1" name="Google Shape;4939;p30">
                <a:extLst>
                  <a:ext uri="{FF2B5EF4-FFF2-40B4-BE49-F238E27FC236}">
                    <a16:creationId xmlns:a16="http://schemas.microsoft.com/office/drawing/2014/main" id="{D67A4198-4E4B-3E52-7E3C-8700C57F7C86}"/>
                  </a:ext>
                </a:extLst>
              </p:cNvPr>
              <p:cNvSpPr/>
              <p:nvPr/>
            </p:nvSpPr>
            <p:spPr>
              <a:xfrm>
                <a:off x="7532329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2" name="Google Shape;4940;p30">
                <a:extLst>
                  <a:ext uri="{FF2B5EF4-FFF2-40B4-BE49-F238E27FC236}">
                    <a16:creationId xmlns:a16="http://schemas.microsoft.com/office/drawing/2014/main" id="{BA79D77D-3EE7-24B4-4F0D-849BB3AFC3EB}"/>
                  </a:ext>
                </a:extLst>
              </p:cNvPr>
              <p:cNvSpPr/>
              <p:nvPr/>
            </p:nvSpPr>
            <p:spPr>
              <a:xfrm>
                <a:off x="7483465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3" name="Google Shape;4941;p30">
                <a:extLst>
                  <a:ext uri="{FF2B5EF4-FFF2-40B4-BE49-F238E27FC236}">
                    <a16:creationId xmlns:a16="http://schemas.microsoft.com/office/drawing/2014/main" id="{BD6C8B2F-6920-9F9B-2ADA-DDC1C46388D4}"/>
                  </a:ext>
                </a:extLst>
              </p:cNvPr>
              <p:cNvSpPr/>
              <p:nvPr/>
            </p:nvSpPr>
            <p:spPr>
              <a:xfrm>
                <a:off x="7434602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4" name="Google Shape;4942;p30">
                <a:extLst>
                  <a:ext uri="{FF2B5EF4-FFF2-40B4-BE49-F238E27FC236}">
                    <a16:creationId xmlns:a16="http://schemas.microsoft.com/office/drawing/2014/main" id="{7D12A861-0B2E-0EDD-995F-2124081D4671}"/>
                  </a:ext>
                </a:extLst>
              </p:cNvPr>
              <p:cNvSpPr/>
              <p:nvPr/>
            </p:nvSpPr>
            <p:spPr>
              <a:xfrm>
                <a:off x="7434602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5" name="Google Shape;4943;p30">
                <a:extLst>
                  <a:ext uri="{FF2B5EF4-FFF2-40B4-BE49-F238E27FC236}">
                    <a16:creationId xmlns:a16="http://schemas.microsoft.com/office/drawing/2014/main" id="{A5ACB95A-CF95-734D-A594-ABB33FC7DEB8}"/>
                  </a:ext>
                </a:extLst>
              </p:cNvPr>
              <p:cNvSpPr/>
              <p:nvPr/>
            </p:nvSpPr>
            <p:spPr>
              <a:xfrm>
                <a:off x="7385738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6" name="Google Shape;4944;p30">
                <a:extLst>
                  <a:ext uri="{FF2B5EF4-FFF2-40B4-BE49-F238E27FC236}">
                    <a16:creationId xmlns:a16="http://schemas.microsoft.com/office/drawing/2014/main" id="{9298B1DE-BDE6-60D4-787E-F1FAB1E05CFA}"/>
                  </a:ext>
                </a:extLst>
              </p:cNvPr>
              <p:cNvSpPr/>
              <p:nvPr/>
            </p:nvSpPr>
            <p:spPr>
              <a:xfrm>
                <a:off x="7385738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7" name="Google Shape;4945;p30">
                <a:extLst>
                  <a:ext uri="{FF2B5EF4-FFF2-40B4-BE49-F238E27FC236}">
                    <a16:creationId xmlns:a16="http://schemas.microsoft.com/office/drawing/2014/main" id="{06F14771-B917-3370-AB0C-8CC24D386B34}"/>
                  </a:ext>
                </a:extLst>
              </p:cNvPr>
              <p:cNvSpPr/>
              <p:nvPr/>
            </p:nvSpPr>
            <p:spPr>
              <a:xfrm>
                <a:off x="7385738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8" name="Google Shape;4946;p30">
                <a:extLst>
                  <a:ext uri="{FF2B5EF4-FFF2-40B4-BE49-F238E27FC236}">
                    <a16:creationId xmlns:a16="http://schemas.microsoft.com/office/drawing/2014/main" id="{932FD6C7-2EEF-E5ED-EB2B-8D11866D0ADD}"/>
                  </a:ext>
                </a:extLst>
              </p:cNvPr>
              <p:cNvSpPr/>
              <p:nvPr/>
            </p:nvSpPr>
            <p:spPr>
              <a:xfrm>
                <a:off x="7336823" y="2547147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9" name="Google Shape;4947;p30">
                <a:extLst>
                  <a:ext uri="{FF2B5EF4-FFF2-40B4-BE49-F238E27FC236}">
                    <a16:creationId xmlns:a16="http://schemas.microsoft.com/office/drawing/2014/main" id="{E3A71C94-BD3E-CA24-F336-515A6675E763}"/>
                  </a:ext>
                </a:extLst>
              </p:cNvPr>
              <p:cNvSpPr/>
              <p:nvPr/>
            </p:nvSpPr>
            <p:spPr>
              <a:xfrm>
                <a:off x="7678311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/>
          <p:cNvSpPr txBox="1">
            <a:spLocks noGrp="1"/>
          </p:cNvSpPr>
          <p:nvPr>
            <p:ph type="title"/>
          </p:nvPr>
        </p:nvSpPr>
        <p:spPr>
          <a:xfrm>
            <a:off x="1376799" y="1162427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Island of Exile</a:t>
            </a:r>
            <a:endParaRPr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819A20-57D0-8021-1269-2F278ECCDA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6800" y="1824633"/>
            <a:ext cx="3139782" cy="19697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The knight’s destiny lies on an island warped by darkness. Horrors stalk his path, forcing him to wield his sword not as a champion, but a survivor. Only through relentless battle can he hope to break this nightmare.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</a:br>
            <a:endParaRPr kumimoji="0" lang="en-US" altLang="en-US" sz="1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Quicksand Medium" panose="020B0604020202020204" charset="0"/>
            </a:endParaRPr>
          </a:p>
        </p:txBody>
      </p:sp>
      <p:pic>
        <p:nvPicPr>
          <p:cNvPr id="2" name="Hình ảnh 1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279C8888-782A-0BE4-6C7A-EFF835566A1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143" t="40802" r="49846" b="3726"/>
          <a:stretch/>
        </p:blipFill>
        <p:spPr>
          <a:xfrm>
            <a:off x="5117523" y="1612105"/>
            <a:ext cx="2953447" cy="218488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4404" name="Google Shape;4404;p29"/>
          <p:cNvGrpSpPr/>
          <p:nvPr/>
        </p:nvGrpSpPr>
        <p:grpSpPr>
          <a:xfrm>
            <a:off x="4557893" y="3319313"/>
            <a:ext cx="259159" cy="272180"/>
            <a:chOff x="4685992" y="1362548"/>
            <a:chExt cx="720886" cy="757106"/>
          </a:xfrm>
        </p:grpSpPr>
        <p:sp>
          <p:nvSpPr>
            <p:cNvPr id="4405" name="Google Shape;4405;p29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/>
          <p:cNvGrpSpPr/>
          <p:nvPr/>
        </p:nvGrpSpPr>
        <p:grpSpPr>
          <a:xfrm rot="2700000">
            <a:off x="5390151" y="1188423"/>
            <a:ext cx="124930" cy="124095"/>
            <a:chOff x="4891103" y="1571383"/>
            <a:chExt cx="347518" cy="345195"/>
          </a:xfrm>
        </p:grpSpPr>
        <p:sp>
          <p:nvSpPr>
            <p:cNvPr id="4431" name="Google Shape;4431;p29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/>
          <p:cNvGrpSpPr/>
          <p:nvPr/>
        </p:nvGrpSpPr>
        <p:grpSpPr>
          <a:xfrm>
            <a:off x="6711348" y="1157423"/>
            <a:ext cx="259159" cy="272180"/>
            <a:chOff x="4685992" y="1362548"/>
            <a:chExt cx="720886" cy="757106"/>
          </a:xfrm>
        </p:grpSpPr>
        <p:sp>
          <p:nvSpPr>
            <p:cNvPr id="4445" name="Google Shape;4445;p29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/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/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/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/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/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/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/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/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/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/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/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/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/>
          <p:cNvGrpSpPr/>
          <p:nvPr/>
        </p:nvGrpSpPr>
        <p:grpSpPr>
          <a:xfrm rot="2700000">
            <a:off x="5301963" y="4007069"/>
            <a:ext cx="124930" cy="124095"/>
            <a:chOff x="4891103" y="1571383"/>
            <a:chExt cx="347518" cy="345195"/>
          </a:xfrm>
        </p:grpSpPr>
        <p:sp>
          <p:nvSpPr>
            <p:cNvPr id="4471" name="Google Shape;4471;p29"/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/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/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/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/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/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/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/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/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/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/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/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/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/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/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/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/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/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/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/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/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/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/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/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/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/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/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/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/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/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/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/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/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/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/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/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/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/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/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/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/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/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/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/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/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/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/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/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/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/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/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/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/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/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/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/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/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/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/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/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/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/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/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/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/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/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/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/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/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/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/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/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/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/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/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/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/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/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/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/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/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/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/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/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/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/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/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/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/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/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/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/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/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/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/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/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/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/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/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/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/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/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/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/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/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/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/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/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/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/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/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/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/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/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/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/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/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/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/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/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/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/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/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/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/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/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/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/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/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/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/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/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/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/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/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/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/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/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/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/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/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/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/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/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/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/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/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/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/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/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/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/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/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/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/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/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/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/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/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/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/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/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/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/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/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/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/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/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/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/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/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/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/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/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/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/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/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/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/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/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/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/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/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/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/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/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/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/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/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/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/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/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/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/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/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/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/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/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/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/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/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/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/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/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/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/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/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/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/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/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/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/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/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/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/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/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/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/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/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/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/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/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/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/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/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/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/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/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/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/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/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/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/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/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/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/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/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/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/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/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/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/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/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/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/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/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/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/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/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/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/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/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/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/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/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/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/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/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/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/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/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/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/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/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/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/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/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/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/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/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/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/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/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/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/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/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/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/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/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/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/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/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206DB13B-1571-46CF-D7E0-A48F46CCFD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664B43BC-E110-5E8C-EA77-04D51CEED8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76799" y="1326950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grpSp>
        <p:nvGrpSpPr>
          <p:cNvPr id="4205" name="Google Shape;4205;p29">
            <a:extLst>
              <a:ext uri="{FF2B5EF4-FFF2-40B4-BE49-F238E27FC236}">
                <a16:creationId xmlns:a16="http://schemas.microsoft.com/office/drawing/2014/main" id="{B753A209-78DE-5D09-6AF3-2473FB925105}"/>
              </a:ext>
            </a:extLst>
          </p:cNvPr>
          <p:cNvGrpSpPr/>
          <p:nvPr/>
        </p:nvGrpSpPr>
        <p:grpSpPr>
          <a:xfrm>
            <a:off x="5722525" y="1882000"/>
            <a:ext cx="1444350" cy="1210125"/>
            <a:chOff x="5722525" y="1882000"/>
            <a:chExt cx="1444350" cy="1210125"/>
          </a:xfrm>
        </p:grpSpPr>
        <p:sp>
          <p:nvSpPr>
            <p:cNvPr id="4206" name="Google Shape;4206;p29">
              <a:extLst>
                <a:ext uri="{FF2B5EF4-FFF2-40B4-BE49-F238E27FC236}">
                  <a16:creationId xmlns:a16="http://schemas.microsoft.com/office/drawing/2014/main" id="{66416F53-E9DA-E77D-FF6F-5C2E3349F3AC}"/>
                </a:ext>
              </a:extLst>
            </p:cNvPr>
            <p:cNvSpPr/>
            <p:nvPr/>
          </p:nvSpPr>
          <p:spPr>
            <a:xfrm>
              <a:off x="7091690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9">
              <a:extLst>
                <a:ext uri="{FF2B5EF4-FFF2-40B4-BE49-F238E27FC236}">
                  <a16:creationId xmlns:a16="http://schemas.microsoft.com/office/drawing/2014/main" id="{B61A82D7-B709-40A9-079A-4CF84E22443B}"/>
                </a:ext>
              </a:extLst>
            </p:cNvPr>
            <p:cNvSpPr/>
            <p:nvPr/>
          </p:nvSpPr>
          <p:spPr>
            <a:xfrm>
              <a:off x="7091690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9">
              <a:extLst>
                <a:ext uri="{FF2B5EF4-FFF2-40B4-BE49-F238E27FC236}">
                  <a16:creationId xmlns:a16="http://schemas.microsoft.com/office/drawing/2014/main" id="{B53A5A58-6C80-CD16-14F6-3FFEE8E7018E}"/>
                </a:ext>
              </a:extLst>
            </p:cNvPr>
            <p:cNvSpPr/>
            <p:nvPr/>
          </p:nvSpPr>
          <p:spPr>
            <a:xfrm>
              <a:off x="7091690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9">
              <a:extLst>
                <a:ext uri="{FF2B5EF4-FFF2-40B4-BE49-F238E27FC236}">
                  <a16:creationId xmlns:a16="http://schemas.microsoft.com/office/drawing/2014/main" id="{55D64417-4086-EE35-5D20-4746FA33C842}"/>
                </a:ext>
              </a:extLst>
            </p:cNvPr>
            <p:cNvSpPr/>
            <p:nvPr/>
          </p:nvSpPr>
          <p:spPr>
            <a:xfrm>
              <a:off x="7091690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9">
              <a:extLst>
                <a:ext uri="{FF2B5EF4-FFF2-40B4-BE49-F238E27FC236}">
                  <a16:creationId xmlns:a16="http://schemas.microsoft.com/office/drawing/2014/main" id="{BB33F446-F8B7-2819-FFE8-A660181A7687}"/>
                </a:ext>
              </a:extLst>
            </p:cNvPr>
            <p:cNvSpPr/>
            <p:nvPr/>
          </p:nvSpPr>
          <p:spPr>
            <a:xfrm>
              <a:off x="7014830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9">
              <a:extLst>
                <a:ext uri="{FF2B5EF4-FFF2-40B4-BE49-F238E27FC236}">
                  <a16:creationId xmlns:a16="http://schemas.microsoft.com/office/drawing/2014/main" id="{14644BB5-9B90-8717-2986-78728C50E06E}"/>
                </a:ext>
              </a:extLst>
            </p:cNvPr>
            <p:cNvSpPr/>
            <p:nvPr/>
          </p:nvSpPr>
          <p:spPr>
            <a:xfrm>
              <a:off x="7014830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>
              <a:extLst>
                <a:ext uri="{FF2B5EF4-FFF2-40B4-BE49-F238E27FC236}">
                  <a16:creationId xmlns:a16="http://schemas.microsoft.com/office/drawing/2014/main" id="{AA8CA697-2DA7-CC89-218D-B0BFCAA818B0}"/>
                </a:ext>
              </a:extLst>
            </p:cNvPr>
            <p:cNvSpPr/>
            <p:nvPr/>
          </p:nvSpPr>
          <p:spPr>
            <a:xfrm>
              <a:off x="7014830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>
              <a:extLst>
                <a:ext uri="{FF2B5EF4-FFF2-40B4-BE49-F238E27FC236}">
                  <a16:creationId xmlns:a16="http://schemas.microsoft.com/office/drawing/2014/main" id="{1BB4DC49-67F6-31E9-848F-894D0304EFC8}"/>
                </a:ext>
              </a:extLst>
            </p:cNvPr>
            <p:cNvSpPr/>
            <p:nvPr/>
          </p:nvSpPr>
          <p:spPr>
            <a:xfrm>
              <a:off x="7014830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>
              <a:extLst>
                <a:ext uri="{FF2B5EF4-FFF2-40B4-BE49-F238E27FC236}">
                  <a16:creationId xmlns:a16="http://schemas.microsoft.com/office/drawing/2014/main" id="{BA7D214E-D0A9-9477-28B9-FD7FA620CC36}"/>
                </a:ext>
              </a:extLst>
            </p:cNvPr>
            <p:cNvSpPr/>
            <p:nvPr/>
          </p:nvSpPr>
          <p:spPr>
            <a:xfrm>
              <a:off x="7014830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>
              <a:extLst>
                <a:ext uri="{FF2B5EF4-FFF2-40B4-BE49-F238E27FC236}">
                  <a16:creationId xmlns:a16="http://schemas.microsoft.com/office/drawing/2014/main" id="{18789AE3-51AB-923B-FDEE-582171A3BD9F}"/>
                </a:ext>
              </a:extLst>
            </p:cNvPr>
            <p:cNvSpPr/>
            <p:nvPr/>
          </p:nvSpPr>
          <p:spPr>
            <a:xfrm>
              <a:off x="7014830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>
              <a:extLst>
                <a:ext uri="{FF2B5EF4-FFF2-40B4-BE49-F238E27FC236}">
                  <a16:creationId xmlns:a16="http://schemas.microsoft.com/office/drawing/2014/main" id="{A5E8BD6C-8E41-5CD5-99D3-B7792026996A}"/>
                </a:ext>
              </a:extLst>
            </p:cNvPr>
            <p:cNvSpPr/>
            <p:nvPr/>
          </p:nvSpPr>
          <p:spPr>
            <a:xfrm>
              <a:off x="6939797" y="2562933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>
              <a:extLst>
                <a:ext uri="{FF2B5EF4-FFF2-40B4-BE49-F238E27FC236}">
                  <a16:creationId xmlns:a16="http://schemas.microsoft.com/office/drawing/2014/main" id="{69001255-FADD-91E5-9DC2-FACB6F0CBA58}"/>
                </a:ext>
              </a:extLst>
            </p:cNvPr>
            <p:cNvSpPr/>
            <p:nvPr/>
          </p:nvSpPr>
          <p:spPr>
            <a:xfrm>
              <a:off x="6939797" y="2486073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>
              <a:extLst>
                <a:ext uri="{FF2B5EF4-FFF2-40B4-BE49-F238E27FC236}">
                  <a16:creationId xmlns:a16="http://schemas.microsoft.com/office/drawing/2014/main" id="{E2000E32-2DA1-F8FE-AFD0-D967A0C2E56C}"/>
                </a:ext>
              </a:extLst>
            </p:cNvPr>
            <p:cNvSpPr/>
            <p:nvPr/>
          </p:nvSpPr>
          <p:spPr>
            <a:xfrm>
              <a:off x="6939797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>
              <a:extLst>
                <a:ext uri="{FF2B5EF4-FFF2-40B4-BE49-F238E27FC236}">
                  <a16:creationId xmlns:a16="http://schemas.microsoft.com/office/drawing/2014/main" id="{45FB84F7-B4B0-7D93-EE33-625B8F7A1225}"/>
                </a:ext>
              </a:extLst>
            </p:cNvPr>
            <p:cNvSpPr/>
            <p:nvPr/>
          </p:nvSpPr>
          <p:spPr>
            <a:xfrm>
              <a:off x="6939797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>
              <a:extLst>
                <a:ext uri="{FF2B5EF4-FFF2-40B4-BE49-F238E27FC236}">
                  <a16:creationId xmlns:a16="http://schemas.microsoft.com/office/drawing/2014/main" id="{BB1D4ED6-6EEE-9C53-7790-CE5425C80E1C}"/>
                </a:ext>
              </a:extLst>
            </p:cNvPr>
            <p:cNvSpPr/>
            <p:nvPr/>
          </p:nvSpPr>
          <p:spPr>
            <a:xfrm>
              <a:off x="6939797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>
              <a:extLst>
                <a:ext uri="{FF2B5EF4-FFF2-40B4-BE49-F238E27FC236}">
                  <a16:creationId xmlns:a16="http://schemas.microsoft.com/office/drawing/2014/main" id="{1CDD965B-ACC2-4D8E-D2AC-52E7278A27C8}"/>
                </a:ext>
              </a:extLst>
            </p:cNvPr>
            <p:cNvSpPr/>
            <p:nvPr/>
          </p:nvSpPr>
          <p:spPr>
            <a:xfrm>
              <a:off x="6939797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>
              <a:extLst>
                <a:ext uri="{FF2B5EF4-FFF2-40B4-BE49-F238E27FC236}">
                  <a16:creationId xmlns:a16="http://schemas.microsoft.com/office/drawing/2014/main" id="{B7DDFB2D-6621-79EC-5F4A-725D2C3E0E6A}"/>
                </a:ext>
              </a:extLst>
            </p:cNvPr>
            <p:cNvSpPr/>
            <p:nvPr/>
          </p:nvSpPr>
          <p:spPr>
            <a:xfrm>
              <a:off x="6939797" y="2109079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>
              <a:extLst>
                <a:ext uri="{FF2B5EF4-FFF2-40B4-BE49-F238E27FC236}">
                  <a16:creationId xmlns:a16="http://schemas.microsoft.com/office/drawing/2014/main" id="{5B977D6B-4CD3-F1B5-BB4F-EA8612594786}"/>
                </a:ext>
              </a:extLst>
            </p:cNvPr>
            <p:cNvSpPr/>
            <p:nvPr/>
          </p:nvSpPr>
          <p:spPr>
            <a:xfrm>
              <a:off x="6939797" y="203221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>
              <a:extLst>
                <a:ext uri="{FF2B5EF4-FFF2-40B4-BE49-F238E27FC236}">
                  <a16:creationId xmlns:a16="http://schemas.microsoft.com/office/drawing/2014/main" id="{9234FAF8-BE45-0DDC-B2DD-44B74A9AF495}"/>
                </a:ext>
              </a:extLst>
            </p:cNvPr>
            <p:cNvSpPr/>
            <p:nvPr/>
          </p:nvSpPr>
          <p:spPr>
            <a:xfrm>
              <a:off x="6862937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>
              <a:extLst>
                <a:ext uri="{FF2B5EF4-FFF2-40B4-BE49-F238E27FC236}">
                  <a16:creationId xmlns:a16="http://schemas.microsoft.com/office/drawing/2014/main" id="{D02F7A34-DCF3-3C10-C6C5-4EE3C99DC476}"/>
                </a:ext>
              </a:extLst>
            </p:cNvPr>
            <p:cNvSpPr/>
            <p:nvPr/>
          </p:nvSpPr>
          <p:spPr>
            <a:xfrm>
              <a:off x="6862937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>
              <a:extLst>
                <a:ext uri="{FF2B5EF4-FFF2-40B4-BE49-F238E27FC236}">
                  <a16:creationId xmlns:a16="http://schemas.microsoft.com/office/drawing/2014/main" id="{829C222C-502C-448A-6848-8C0A6ECAF6F1}"/>
                </a:ext>
              </a:extLst>
            </p:cNvPr>
            <p:cNvSpPr/>
            <p:nvPr/>
          </p:nvSpPr>
          <p:spPr>
            <a:xfrm>
              <a:off x="6862937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>
              <a:extLst>
                <a:ext uri="{FF2B5EF4-FFF2-40B4-BE49-F238E27FC236}">
                  <a16:creationId xmlns:a16="http://schemas.microsoft.com/office/drawing/2014/main" id="{FDF0870B-E534-AB7B-7D28-51CABF52B6C0}"/>
                </a:ext>
              </a:extLst>
            </p:cNvPr>
            <p:cNvSpPr/>
            <p:nvPr/>
          </p:nvSpPr>
          <p:spPr>
            <a:xfrm>
              <a:off x="6862937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>
              <a:extLst>
                <a:ext uri="{FF2B5EF4-FFF2-40B4-BE49-F238E27FC236}">
                  <a16:creationId xmlns:a16="http://schemas.microsoft.com/office/drawing/2014/main" id="{49DCEE31-868B-815F-EA49-A6730872F72A}"/>
                </a:ext>
              </a:extLst>
            </p:cNvPr>
            <p:cNvSpPr/>
            <p:nvPr/>
          </p:nvSpPr>
          <p:spPr>
            <a:xfrm>
              <a:off x="6862937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>
              <a:extLst>
                <a:ext uri="{FF2B5EF4-FFF2-40B4-BE49-F238E27FC236}">
                  <a16:creationId xmlns:a16="http://schemas.microsoft.com/office/drawing/2014/main" id="{2D15CF5D-D865-8BF5-D965-D1B4885BE088}"/>
                </a:ext>
              </a:extLst>
            </p:cNvPr>
            <p:cNvSpPr/>
            <p:nvPr/>
          </p:nvSpPr>
          <p:spPr>
            <a:xfrm>
              <a:off x="6862937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9">
              <a:extLst>
                <a:ext uri="{FF2B5EF4-FFF2-40B4-BE49-F238E27FC236}">
                  <a16:creationId xmlns:a16="http://schemas.microsoft.com/office/drawing/2014/main" id="{B4D867A6-39F7-1EE9-BE1C-DFD08A4F7C92}"/>
                </a:ext>
              </a:extLst>
            </p:cNvPr>
            <p:cNvSpPr/>
            <p:nvPr/>
          </p:nvSpPr>
          <p:spPr>
            <a:xfrm>
              <a:off x="6862937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9">
              <a:extLst>
                <a:ext uri="{FF2B5EF4-FFF2-40B4-BE49-F238E27FC236}">
                  <a16:creationId xmlns:a16="http://schemas.microsoft.com/office/drawing/2014/main" id="{FEB43F43-E058-2A22-8497-BC427947568C}"/>
                </a:ext>
              </a:extLst>
            </p:cNvPr>
            <p:cNvSpPr/>
            <p:nvPr/>
          </p:nvSpPr>
          <p:spPr>
            <a:xfrm>
              <a:off x="6862937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>
              <a:extLst>
                <a:ext uri="{FF2B5EF4-FFF2-40B4-BE49-F238E27FC236}">
                  <a16:creationId xmlns:a16="http://schemas.microsoft.com/office/drawing/2014/main" id="{D8CD0C1A-3641-4A60-D40C-2EE074494674}"/>
                </a:ext>
              </a:extLst>
            </p:cNvPr>
            <p:cNvSpPr/>
            <p:nvPr/>
          </p:nvSpPr>
          <p:spPr>
            <a:xfrm>
              <a:off x="6862937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>
              <a:extLst>
                <a:ext uri="{FF2B5EF4-FFF2-40B4-BE49-F238E27FC236}">
                  <a16:creationId xmlns:a16="http://schemas.microsoft.com/office/drawing/2014/main" id="{D398FBB2-C9B6-9FD9-CEA9-71964557D9D0}"/>
                </a:ext>
              </a:extLst>
            </p:cNvPr>
            <p:cNvSpPr/>
            <p:nvPr/>
          </p:nvSpPr>
          <p:spPr>
            <a:xfrm>
              <a:off x="6862937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>
              <a:extLst>
                <a:ext uri="{FF2B5EF4-FFF2-40B4-BE49-F238E27FC236}">
                  <a16:creationId xmlns:a16="http://schemas.microsoft.com/office/drawing/2014/main" id="{5C29BA08-9B4F-5447-7E5C-3F6A9E15E1AF}"/>
                </a:ext>
              </a:extLst>
            </p:cNvPr>
            <p:cNvSpPr/>
            <p:nvPr/>
          </p:nvSpPr>
          <p:spPr>
            <a:xfrm>
              <a:off x="6786078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>
              <a:extLst>
                <a:ext uri="{FF2B5EF4-FFF2-40B4-BE49-F238E27FC236}">
                  <a16:creationId xmlns:a16="http://schemas.microsoft.com/office/drawing/2014/main" id="{200B4478-61A2-4D34-8955-4E487E290DE6}"/>
                </a:ext>
              </a:extLst>
            </p:cNvPr>
            <p:cNvSpPr/>
            <p:nvPr/>
          </p:nvSpPr>
          <p:spPr>
            <a:xfrm>
              <a:off x="6786078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>
              <a:extLst>
                <a:ext uri="{FF2B5EF4-FFF2-40B4-BE49-F238E27FC236}">
                  <a16:creationId xmlns:a16="http://schemas.microsoft.com/office/drawing/2014/main" id="{160C43F9-6E38-1052-31EF-DAEF61E69681}"/>
                </a:ext>
              </a:extLst>
            </p:cNvPr>
            <p:cNvSpPr/>
            <p:nvPr/>
          </p:nvSpPr>
          <p:spPr>
            <a:xfrm>
              <a:off x="6786078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>
              <a:extLst>
                <a:ext uri="{FF2B5EF4-FFF2-40B4-BE49-F238E27FC236}">
                  <a16:creationId xmlns:a16="http://schemas.microsoft.com/office/drawing/2014/main" id="{BC213FC9-2E20-E752-0AB2-C78A44D16E26}"/>
                </a:ext>
              </a:extLst>
            </p:cNvPr>
            <p:cNvSpPr/>
            <p:nvPr/>
          </p:nvSpPr>
          <p:spPr>
            <a:xfrm>
              <a:off x="6786078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>
              <a:extLst>
                <a:ext uri="{FF2B5EF4-FFF2-40B4-BE49-F238E27FC236}">
                  <a16:creationId xmlns:a16="http://schemas.microsoft.com/office/drawing/2014/main" id="{99030F55-DD91-E00A-EE21-8619B8B7DF69}"/>
                </a:ext>
              </a:extLst>
            </p:cNvPr>
            <p:cNvSpPr/>
            <p:nvPr/>
          </p:nvSpPr>
          <p:spPr>
            <a:xfrm>
              <a:off x="6786078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>
              <a:extLst>
                <a:ext uri="{FF2B5EF4-FFF2-40B4-BE49-F238E27FC236}">
                  <a16:creationId xmlns:a16="http://schemas.microsoft.com/office/drawing/2014/main" id="{3A2B88DA-EAD5-16C5-7728-A14205E013EA}"/>
                </a:ext>
              </a:extLst>
            </p:cNvPr>
            <p:cNvSpPr/>
            <p:nvPr/>
          </p:nvSpPr>
          <p:spPr>
            <a:xfrm>
              <a:off x="6786078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>
              <a:extLst>
                <a:ext uri="{FF2B5EF4-FFF2-40B4-BE49-F238E27FC236}">
                  <a16:creationId xmlns:a16="http://schemas.microsoft.com/office/drawing/2014/main" id="{D7CCD393-F984-6392-DD0C-55E185C9AF01}"/>
                </a:ext>
              </a:extLst>
            </p:cNvPr>
            <p:cNvSpPr/>
            <p:nvPr/>
          </p:nvSpPr>
          <p:spPr>
            <a:xfrm>
              <a:off x="6786078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>
              <a:extLst>
                <a:ext uri="{FF2B5EF4-FFF2-40B4-BE49-F238E27FC236}">
                  <a16:creationId xmlns:a16="http://schemas.microsoft.com/office/drawing/2014/main" id="{ED5611AD-FF42-BCB1-1521-AEEB605EAD3B}"/>
                </a:ext>
              </a:extLst>
            </p:cNvPr>
            <p:cNvSpPr/>
            <p:nvPr/>
          </p:nvSpPr>
          <p:spPr>
            <a:xfrm>
              <a:off x="6786078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>
              <a:extLst>
                <a:ext uri="{FF2B5EF4-FFF2-40B4-BE49-F238E27FC236}">
                  <a16:creationId xmlns:a16="http://schemas.microsoft.com/office/drawing/2014/main" id="{D561C759-4197-721A-3F56-933DE89069BB}"/>
                </a:ext>
              </a:extLst>
            </p:cNvPr>
            <p:cNvSpPr/>
            <p:nvPr/>
          </p:nvSpPr>
          <p:spPr>
            <a:xfrm>
              <a:off x="6786078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>
              <a:extLst>
                <a:ext uri="{FF2B5EF4-FFF2-40B4-BE49-F238E27FC236}">
                  <a16:creationId xmlns:a16="http://schemas.microsoft.com/office/drawing/2014/main" id="{89D3FA6D-FE55-5BD3-FB94-911FCA988D9C}"/>
                </a:ext>
              </a:extLst>
            </p:cNvPr>
            <p:cNvSpPr/>
            <p:nvPr/>
          </p:nvSpPr>
          <p:spPr>
            <a:xfrm>
              <a:off x="6786078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>
              <a:extLst>
                <a:ext uri="{FF2B5EF4-FFF2-40B4-BE49-F238E27FC236}">
                  <a16:creationId xmlns:a16="http://schemas.microsoft.com/office/drawing/2014/main" id="{3FA801EB-FD84-7C66-CD19-B62A28245DB8}"/>
                </a:ext>
              </a:extLst>
            </p:cNvPr>
            <p:cNvSpPr/>
            <p:nvPr/>
          </p:nvSpPr>
          <p:spPr>
            <a:xfrm>
              <a:off x="6786078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>
              <a:extLst>
                <a:ext uri="{FF2B5EF4-FFF2-40B4-BE49-F238E27FC236}">
                  <a16:creationId xmlns:a16="http://schemas.microsoft.com/office/drawing/2014/main" id="{BFC22CEC-3137-C140-04C0-483EBA5E0E48}"/>
                </a:ext>
              </a:extLst>
            </p:cNvPr>
            <p:cNvSpPr/>
            <p:nvPr/>
          </p:nvSpPr>
          <p:spPr>
            <a:xfrm>
              <a:off x="6786078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>
              <a:extLst>
                <a:ext uri="{FF2B5EF4-FFF2-40B4-BE49-F238E27FC236}">
                  <a16:creationId xmlns:a16="http://schemas.microsoft.com/office/drawing/2014/main" id="{59115F22-7A50-A0E7-DB13-2D29D730DE37}"/>
                </a:ext>
              </a:extLst>
            </p:cNvPr>
            <p:cNvSpPr/>
            <p:nvPr/>
          </p:nvSpPr>
          <p:spPr>
            <a:xfrm>
              <a:off x="6710893" y="2713152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>
              <a:extLst>
                <a:ext uri="{FF2B5EF4-FFF2-40B4-BE49-F238E27FC236}">
                  <a16:creationId xmlns:a16="http://schemas.microsoft.com/office/drawing/2014/main" id="{88AF902D-1BDA-2AA6-FD28-158E8291B55B}"/>
                </a:ext>
              </a:extLst>
            </p:cNvPr>
            <p:cNvSpPr/>
            <p:nvPr/>
          </p:nvSpPr>
          <p:spPr>
            <a:xfrm>
              <a:off x="6710893" y="2637967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>
              <a:extLst>
                <a:ext uri="{FF2B5EF4-FFF2-40B4-BE49-F238E27FC236}">
                  <a16:creationId xmlns:a16="http://schemas.microsoft.com/office/drawing/2014/main" id="{3FA3B467-55ED-B518-D706-A17ABA42DE70}"/>
                </a:ext>
              </a:extLst>
            </p:cNvPr>
            <p:cNvSpPr/>
            <p:nvPr/>
          </p:nvSpPr>
          <p:spPr>
            <a:xfrm>
              <a:off x="6710893" y="2562933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>
              <a:extLst>
                <a:ext uri="{FF2B5EF4-FFF2-40B4-BE49-F238E27FC236}">
                  <a16:creationId xmlns:a16="http://schemas.microsoft.com/office/drawing/2014/main" id="{DD49C7CF-5D5F-A0FC-F813-07EDA459B54B}"/>
                </a:ext>
              </a:extLst>
            </p:cNvPr>
            <p:cNvSpPr/>
            <p:nvPr/>
          </p:nvSpPr>
          <p:spPr>
            <a:xfrm>
              <a:off x="6710893" y="2486073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9">
              <a:extLst>
                <a:ext uri="{FF2B5EF4-FFF2-40B4-BE49-F238E27FC236}">
                  <a16:creationId xmlns:a16="http://schemas.microsoft.com/office/drawing/2014/main" id="{BDACBA54-82B7-6609-DAAA-7EF5D1B79DAE}"/>
                </a:ext>
              </a:extLst>
            </p:cNvPr>
            <p:cNvSpPr/>
            <p:nvPr/>
          </p:nvSpPr>
          <p:spPr>
            <a:xfrm>
              <a:off x="6710893" y="241104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9">
              <a:extLst>
                <a:ext uri="{FF2B5EF4-FFF2-40B4-BE49-F238E27FC236}">
                  <a16:creationId xmlns:a16="http://schemas.microsoft.com/office/drawing/2014/main" id="{FC055705-5BE4-7A13-8E10-1B0D64DDE4CC}"/>
                </a:ext>
              </a:extLst>
            </p:cNvPr>
            <p:cNvSpPr/>
            <p:nvPr/>
          </p:nvSpPr>
          <p:spPr>
            <a:xfrm>
              <a:off x="6710893" y="2336006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>
              <a:extLst>
                <a:ext uri="{FF2B5EF4-FFF2-40B4-BE49-F238E27FC236}">
                  <a16:creationId xmlns:a16="http://schemas.microsoft.com/office/drawing/2014/main" id="{C7EA040B-5C60-38BF-097D-433E64A26D76}"/>
                </a:ext>
              </a:extLst>
            </p:cNvPr>
            <p:cNvSpPr/>
            <p:nvPr/>
          </p:nvSpPr>
          <p:spPr>
            <a:xfrm>
              <a:off x="6710893" y="2259146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>
              <a:extLst>
                <a:ext uri="{FF2B5EF4-FFF2-40B4-BE49-F238E27FC236}">
                  <a16:creationId xmlns:a16="http://schemas.microsoft.com/office/drawing/2014/main" id="{720D4ACC-729A-456F-1900-30F8F2D11B94}"/>
                </a:ext>
              </a:extLst>
            </p:cNvPr>
            <p:cNvSpPr/>
            <p:nvPr/>
          </p:nvSpPr>
          <p:spPr>
            <a:xfrm>
              <a:off x="6710893" y="2183961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>
              <a:extLst>
                <a:ext uri="{FF2B5EF4-FFF2-40B4-BE49-F238E27FC236}">
                  <a16:creationId xmlns:a16="http://schemas.microsoft.com/office/drawing/2014/main" id="{930D2E0C-9B3F-92C1-1DE3-35125CF6229A}"/>
                </a:ext>
              </a:extLst>
            </p:cNvPr>
            <p:cNvSpPr/>
            <p:nvPr/>
          </p:nvSpPr>
          <p:spPr>
            <a:xfrm>
              <a:off x="6710893" y="2109079"/>
              <a:ext cx="75338" cy="7503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>
              <a:extLst>
                <a:ext uri="{FF2B5EF4-FFF2-40B4-BE49-F238E27FC236}">
                  <a16:creationId xmlns:a16="http://schemas.microsoft.com/office/drawing/2014/main" id="{CF7BCA7D-2B6B-4D10-F239-45B81E550FBC}"/>
                </a:ext>
              </a:extLst>
            </p:cNvPr>
            <p:cNvSpPr/>
            <p:nvPr/>
          </p:nvSpPr>
          <p:spPr>
            <a:xfrm>
              <a:off x="6710893" y="2032219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>
              <a:extLst>
                <a:ext uri="{FF2B5EF4-FFF2-40B4-BE49-F238E27FC236}">
                  <a16:creationId xmlns:a16="http://schemas.microsoft.com/office/drawing/2014/main" id="{7EF7585C-1D77-2F8B-2C8D-E914CF474F00}"/>
                </a:ext>
              </a:extLst>
            </p:cNvPr>
            <p:cNvSpPr/>
            <p:nvPr/>
          </p:nvSpPr>
          <p:spPr>
            <a:xfrm>
              <a:off x="6710893" y="1957034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>
              <a:extLst>
                <a:ext uri="{FF2B5EF4-FFF2-40B4-BE49-F238E27FC236}">
                  <a16:creationId xmlns:a16="http://schemas.microsoft.com/office/drawing/2014/main" id="{7E13F860-78CB-23A3-7B63-BE9BE7DDEB21}"/>
                </a:ext>
              </a:extLst>
            </p:cNvPr>
            <p:cNvSpPr/>
            <p:nvPr/>
          </p:nvSpPr>
          <p:spPr>
            <a:xfrm>
              <a:off x="6710893" y="188200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>
              <a:extLst>
                <a:ext uri="{FF2B5EF4-FFF2-40B4-BE49-F238E27FC236}">
                  <a16:creationId xmlns:a16="http://schemas.microsoft.com/office/drawing/2014/main" id="{818F776C-9C97-A15C-C6B8-F240A8EFA40E}"/>
                </a:ext>
              </a:extLst>
            </p:cNvPr>
            <p:cNvSpPr/>
            <p:nvPr/>
          </p:nvSpPr>
          <p:spPr>
            <a:xfrm>
              <a:off x="6634033" y="2790012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>
              <a:extLst>
                <a:ext uri="{FF2B5EF4-FFF2-40B4-BE49-F238E27FC236}">
                  <a16:creationId xmlns:a16="http://schemas.microsoft.com/office/drawing/2014/main" id="{EAC60E4A-A606-E433-3ECE-10E8A0CEC4CA}"/>
                </a:ext>
              </a:extLst>
            </p:cNvPr>
            <p:cNvSpPr/>
            <p:nvPr/>
          </p:nvSpPr>
          <p:spPr>
            <a:xfrm>
              <a:off x="6634033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>
              <a:extLst>
                <a:ext uri="{FF2B5EF4-FFF2-40B4-BE49-F238E27FC236}">
                  <a16:creationId xmlns:a16="http://schemas.microsoft.com/office/drawing/2014/main" id="{6262CEC8-6A48-21E6-43F2-9CE49E060E5A}"/>
                </a:ext>
              </a:extLst>
            </p:cNvPr>
            <p:cNvSpPr/>
            <p:nvPr/>
          </p:nvSpPr>
          <p:spPr>
            <a:xfrm>
              <a:off x="6634033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>
              <a:extLst>
                <a:ext uri="{FF2B5EF4-FFF2-40B4-BE49-F238E27FC236}">
                  <a16:creationId xmlns:a16="http://schemas.microsoft.com/office/drawing/2014/main" id="{A613F486-CEB6-A82F-8431-470BE7CC3E71}"/>
                </a:ext>
              </a:extLst>
            </p:cNvPr>
            <p:cNvSpPr/>
            <p:nvPr/>
          </p:nvSpPr>
          <p:spPr>
            <a:xfrm>
              <a:off x="6634033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>
              <a:extLst>
                <a:ext uri="{FF2B5EF4-FFF2-40B4-BE49-F238E27FC236}">
                  <a16:creationId xmlns:a16="http://schemas.microsoft.com/office/drawing/2014/main" id="{333F11E8-1D93-65E2-8DB6-357D46475585}"/>
                </a:ext>
              </a:extLst>
            </p:cNvPr>
            <p:cNvSpPr/>
            <p:nvPr/>
          </p:nvSpPr>
          <p:spPr>
            <a:xfrm>
              <a:off x="6634033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>
              <a:extLst>
                <a:ext uri="{FF2B5EF4-FFF2-40B4-BE49-F238E27FC236}">
                  <a16:creationId xmlns:a16="http://schemas.microsoft.com/office/drawing/2014/main" id="{E9E1D2B5-7FB2-5106-ACCB-8BB57AACAE7E}"/>
                </a:ext>
              </a:extLst>
            </p:cNvPr>
            <p:cNvSpPr/>
            <p:nvPr/>
          </p:nvSpPr>
          <p:spPr>
            <a:xfrm>
              <a:off x="6634033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>
              <a:extLst>
                <a:ext uri="{FF2B5EF4-FFF2-40B4-BE49-F238E27FC236}">
                  <a16:creationId xmlns:a16="http://schemas.microsoft.com/office/drawing/2014/main" id="{3C47A6CF-1C04-8C6E-0325-C6138FA6CE5F}"/>
                </a:ext>
              </a:extLst>
            </p:cNvPr>
            <p:cNvSpPr/>
            <p:nvPr/>
          </p:nvSpPr>
          <p:spPr>
            <a:xfrm>
              <a:off x="6634033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>
              <a:extLst>
                <a:ext uri="{FF2B5EF4-FFF2-40B4-BE49-F238E27FC236}">
                  <a16:creationId xmlns:a16="http://schemas.microsoft.com/office/drawing/2014/main" id="{3954FDB6-DAC2-A561-0857-6A6411706B39}"/>
                </a:ext>
              </a:extLst>
            </p:cNvPr>
            <p:cNvSpPr/>
            <p:nvPr/>
          </p:nvSpPr>
          <p:spPr>
            <a:xfrm>
              <a:off x="6634033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>
              <a:extLst>
                <a:ext uri="{FF2B5EF4-FFF2-40B4-BE49-F238E27FC236}">
                  <a16:creationId xmlns:a16="http://schemas.microsoft.com/office/drawing/2014/main" id="{099BE074-8804-B90E-2C98-E3BBDE98DEE1}"/>
                </a:ext>
              </a:extLst>
            </p:cNvPr>
            <p:cNvSpPr/>
            <p:nvPr/>
          </p:nvSpPr>
          <p:spPr>
            <a:xfrm>
              <a:off x="6634033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>
              <a:extLst>
                <a:ext uri="{FF2B5EF4-FFF2-40B4-BE49-F238E27FC236}">
                  <a16:creationId xmlns:a16="http://schemas.microsoft.com/office/drawing/2014/main" id="{379C83BD-CF4A-92E8-CACE-B58FD1208BE8}"/>
                </a:ext>
              </a:extLst>
            </p:cNvPr>
            <p:cNvSpPr/>
            <p:nvPr/>
          </p:nvSpPr>
          <p:spPr>
            <a:xfrm>
              <a:off x="6634033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>
              <a:extLst>
                <a:ext uri="{FF2B5EF4-FFF2-40B4-BE49-F238E27FC236}">
                  <a16:creationId xmlns:a16="http://schemas.microsoft.com/office/drawing/2014/main" id="{CFF95758-8EA9-5C34-3190-38E1AC3FC1A2}"/>
                </a:ext>
              </a:extLst>
            </p:cNvPr>
            <p:cNvSpPr/>
            <p:nvPr/>
          </p:nvSpPr>
          <p:spPr>
            <a:xfrm>
              <a:off x="6634033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>
              <a:extLst>
                <a:ext uri="{FF2B5EF4-FFF2-40B4-BE49-F238E27FC236}">
                  <a16:creationId xmlns:a16="http://schemas.microsoft.com/office/drawing/2014/main" id="{5E6E3045-9903-FFB1-10BA-54F8FE5C8907}"/>
                </a:ext>
              </a:extLst>
            </p:cNvPr>
            <p:cNvSpPr/>
            <p:nvPr/>
          </p:nvSpPr>
          <p:spPr>
            <a:xfrm>
              <a:off x="6634033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>
              <a:extLst>
                <a:ext uri="{FF2B5EF4-FFF2-40B4-BE49-F238E27FC236}">
                  <a16:creationId xmlns:a16="http://schemas.microsoft.com/office/drawing/2014/main" id="{C07E7672-684B-EDAB-EB36-ADEFC5D4AD51}"/>
                </a:ext>
              </a:extLst>
            </p:cNvPr>
            <p:cNvSpPr/>
            <p:nvPr/>
          </p:nvSpPr>
          <p:spPr>
            <a:xfrm>
              <a:off x="6634033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>
              <a:extLst>
                <a:ext uri="{FF2B5EF4-FFF2-40B4-BE49-F238E27FC236}">
                  <a16:creationId xmlns:a16="http://schemas.microsoft.com/office/drawing/2014/main" id="{D2E460C3-878F-443E-8713-201B13E05AE8}"/>
                </a:ext>
              </a:extLst>
            </p:cNvPr>
            <p:cNvSpPr/>
            <p:nvPr/>
          </p:nvSpPr>
          <p:spPr>
            <a:xfrm>
              <a:off x="6559152" y="2864894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>
              <a:extLst>
                <a:ext uri="{FF2B5EF4-FFF2-40B4-BE49-F238E27FC236}">
                  <a16:creationId xmlns:a16="http://schemas.microsoft.com/office/drawing/2014/main" id="{BEFE023C-7C94-0DE3-2F9A-97708B21E4F9}"/>
                </a:ext>
              </a:extLst>
            </p:cNvPr>
            <p:cNvSpPr/>
            <p:nvPr/>
          </p:nvSpPr>
          <p:spPr>
            <a:xfrm>
              <a:off x="6559152" y="2790012"/>
              <a:ext cx="75033" cy="7503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>
              <a:extLst>
                <a:ext uri="{FF2B5EF4-FFF2-40B4-BE49-F238E27FC236}">
                  <a16:creationId xmlns:a16="http://schemas.microsoft.com/office/drawing/2014/main" id="{292B90E1-E56E-6F90-0AF3-FD09BB767DBB}"/>
                </a:ext>
              </a:extLst>
            </p:cNvPr>
            <p:cNvSpPr/>
            <p:nvPr/>
          </p:nvSpPr>
          <p:spPr>
            <a:xfrm>
              <a:off x="6559152" y="2713152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>
              <a:extLst>
                <a:ext uri="{FF2B5EF4-FFF2-40B4-BE49-F238E27FC236}">
                  <a16:creationId xmlns:a16="http://schemas.microsoft.com/office/drawing/2014/main" id="{C74D8F2D-3F59-5210-AF66-1164B359C3D7}"/>
                </a:ext>
              </a:extLst>
            </p:cNvPr>
            <p:cNvSpPr/>
            <p:nvPr/>
          </p:nvSpPr>
          <p:spPr>
            <a:xfrm>
              <a:off x="6559152" y="2637967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>
              <a:extLst>
                <a:ext uri="{FF2B5EF4-FFF2-40B4-BE49-F238E27FC236}">
                  <a16:creationId xmlns:a16="http://schemas.microsoft.com/office/drawing/2014/main" id="{216F7B7E-CFFC-CD0A-FC6B-C46F774E0960}"/>
                </a:ext>
              </a:extLst>
            </p:cNvPr>
            <p:cNvSpPr/>
            <p:nvPr/>
          </p:nvSpPr>
          <p:spPr>
            <a:xfrm>
              <a:off x="6559152" y="2562933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>
              <a:extLst>
                <a:ext uri="{FF2B5EF4-FFF2-40B4-BE49-F238E27FC236}">
                  <a16:creationId xmlns:a16="http://schemas.microsoft.com/office/drawing/2014/main" id="{8013606C-69BC-AA91-8587-1A88D449DF22}"/>
                </a:ext>
              </a:extLst>
            </p:cNvPr>
            <p:cNvSpPr/>
            <p:nvPr/>
          </p:nvSpPr>
          <p:spPr>
            <a:xfrm>
              <a:off x="6559152" y="2486073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>
              <a:extLst>
                <a:ext uri="{FF2B5EF4-FFF2-40B4-BE49-F238E27FC236}">
                  <a16:creationId xmlns:a16="http://schemas.microsoft.com/office/drawing/2014/main" id="{AEABCA25-1497-8C38-40D7-8B891881401A}"/>
                </a:ext>
              </a:extLst>
            </p:cNvPr>
            <p:cNvSpPr/>
            <p:nvPr/>
          </p:nvSpPr>
          <p:spPr>
            <a:xfrm>
              <a:off x="6559152" y="2411040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>
              <a:extLst>
                <a:ext uri="{FF2B5EF4-FFF2-40B4-BE49-F238E27FC236}">
                  <a16:creationId xmlns:a16="http://schemas.microsoft.com/office/drawing/2014/main" id="{AE2940E2-D2E8-8D59-694A-6B66685A9504}"/>
                </a:ext>
              </a:extLst>
            </p:cNvPr>
            <p:cNvSpPr/>
            <p:nvPr/>
          </p:nvSpPr>
          <p:spPr>
            <a:xfrm>
              <a:off x="6559152" y="2336006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>
              <a:extLst>
                <a:ext uri="{FF2B5EF4-FFF2-40B4-BE49-F238E27FC236}">
                  <a16:creationId xmlns:a16="http://schemas.microsoft.com/office/drawing/2014/main" id="{2FAF0960-8198-3DDC-29F2-C2A294EE6738}"/>
                </a:ext>
              </a:extLst>
            </p:cNvPr>
            <p:cNvSpPr/>
            <p:nvPr/>
          </p:nvSpPr>
          <p:spPr>
            <a:xfrm>
              <a:off x="6559152" y="2259146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>
              <a:extLst>
                <a:ext uri="{FF2B5EF4-FFF2-40B4-BE49-F238E27FC236}">
                  <a16:creationId xmlns:a16="http://schemas.microsoft.com/office/drawing/2014/main" id="{40687048-6748-E2CD-CD52-69810C6A1B5B}"/>
                </a:ext>
              </a:extLst>
            </p:cNvPr>
            <p:cNvSpPr/>
            <p:nvPr/>
          </p:nvSpPr>
          <p:spPr>
            <a:xfrm>
              <a:off x="6559152" y="2183961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>
              <a:extLst>
                <a:ext uri="{FF2B5EF4-FFF2-40B4-BE49-F238E27FC236}">
                  <a16:creationId xmlns:a16="http://schemas.microsoft.com/office/drawing/2014/main" id="{689FADC4-2A8F-AC97-838F-09B48DBBC6E7}"/>
                </a:ext>
              </a:extLst>
            </p:cNvPr>
            <p:cNvSpPr/>
            <p:nvPr/>
          </p:nvSpPr>
          <p:spPr>
            <a:xfrm>
              <a:off x="6559152" y="2109079"/>
              <a:ext cx="75033" cy="7503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>
              <a:extLst>
                <a:ext uri="{FF2B5EF4-FFF2-40B4-BE49-F238E27FC236}">
                  <a16:creationId xmlns:a16="http://schemas.microsoft.com/office/drawing/2014/main" id="{768F2208-4646-20ED-C6DD-2231085AB1A2}"/>
                </a:ext>
              </a:extLst>
            </p:cNvPr>
            <p:cNvSpPr/>
            <p:nvPr/>
          </p:nvSpPr>
          <p:spPr>
            <a:xfrm>
              <a:off x="6559152" y="2032219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>
              <a:extLst>
                <a:ext uri="{FF2B5EF4-FFF2-40B4-BE49-F238E27FC236}">
                  <a16:creationId xmlns:a16="http://schemas.microsoft.com/office/drawing/2014/main" id="{C69FA77F-7D69-0FE3-3A04-151908DA5A35}"/>
                </a:ext>
              </a:extLst>
            </p:cNvPr>
            <p:cNvSpPr/>
            <p:nvPr/>
          </p:nvSpPr>
          <p:spPr>
            <a:xfrm>
              <a:off x="6559152" y="1957034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>
              <a:extLst>
                <a:ext uri="{FF2B5EF4-FFF2-40B4-BE49-F238E27FC236}">
                  <a16:creationId xmlns:a16="http://schemas.microsoft.com/office/drawing/2014/main" id="{3301AC58-2752-7164-34B7-EE0BBCC57B29}"/>
                </a:ext>
              </a:extLst>
            </p:cNvPr>
            <p:cNvSpPr/>
            <p:nvPr/>
          </p:nvSpPr>
          <p:spPr>
            <a:xfrm>
              <a:off x="6559152" y="1882000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>
              <a:extLst>
                <a:ext uri="{FF2B5EF4-FFF2-40B4-BE49-F238E27FC236}">
                  <a16:creationId xmlns:a16="http://schemas.microsoft.com/office/drawing/2014/main" id="{A3AEC471-0F0B-51B1-2C3D-FE2C40EF067C}"/>
                </a:ext>
              </a:extLst>
            </p:cNvPr>
            <p:cNvSpPr/>
            <p:nvPr/>
          </p:nvSpPr>
          <p:spPr>
            <a:xfrm>
              <a:off x="6482140" y="2940079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>
              <a:extLst>
                <a:ext uri="{FF2B5EF4-FFF2-40B4-BE49-F238E27FC236}">
                  <a16:creationId xmlns:a16="http://schemas.microsoft.com/office/drawing/2014/main" id="{AFBF054A-2C69-7592-5F3E-D4760BA97B69}"/>
                </a:ext>
              </a:extLst>
            </p:cNvPr>
            <p:cNvSpPr/>
            <p:nvPr/>
          </p:nvSpPr>
          <p:spPr>
            <a:xfrm>
              <a:off x="6482140" y="2864894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>
              <a:extLst>
                <a:ext uri="{FF2B5EF4-FFF2-40B4-BE49-F238E27FC236}">
                  <a16:creationId xmlns:a16="http://schemas.microsoft.com/office/drawing/2014/main" id="{7897D05F-DDA3-2E63-DAFF-B1527074FAFA}"/>
                </a:ext>
              </a:extLst>
            </p:cNvPr>
            <p:cNvSpPr/>
            <p:nvPr/>
          </p:nvSpPr>
          <p:spPr>
            <a:xfrm>
              <a:off x="6482140" y="2790012"/>
              <a:ext cx="77164" cy="7503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9">
              <a:extLst>
                <a:ext uri="{FF2B5EF4-FFF2-40B4-BE49-F238E27FC236}">
                  <a16:creationId xmlns:a16="http://schemas.microsoft.com/office/drawing/2014/main" id="{10EE9077-3424-4199-E761-CE9755F1E544}"/>
                </a:ext>
              </a:extLst>
            </p:cNvPr>
            <p:cNvSpPr/>
            <p:nvPr/>
          </p:nvSpPr>
          <p:spPr>
            <a:xfrm>
              <a:off x="6482140" y="2713152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9">
              <a:extLst>
                <a:ext uri="{FF2B5EF4-FFF2-40B4-BE49-F238E27FC236}">
                  <a16:creationId xmlns:a16="http://schemas.microsoft.com/office/drawing/2014/main" id="{D24F9E1E-B81C-DB09-08B6-81352552A8D2}"/>
                </a:ext>
              </a:extLst>
            </p:cNvPr>
            <p:cNvSpPr/>
            <p:nvPr/>
          </p:nvSpPr>
          <p:spPr>
            <a:xfrm>
              <a:off x="6482140" y="2637967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>
              <a:extLst>
                <a:ext uri="{FF2B5EF4-FFF2-40B4-BE49-F238E27FC236}">
                  <a16:creationId xmlns:a16="http://schemas.microsoft.com/office/drawing/2014/main" id="{5D799346-BDB1-0D2F-C6FE-83B143CEFD3D}"/>
                </a:ext>
              </a:extLst>
            </p:cNvPr>
            <p:cNvSpPr/>
            <p:nvPr/>
          </p:nvSpPr>
          <p:spPr>
            <a:xfrm>
              <a:off x="6482140" y="2562933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>
              <a:extLst>
                <a:ext uri="{FF2B5EF4-FFF2-40B4-BE49-F238E27FC236}">
                  <a16:creationId xmlns:a16="http://schemas.microsoft.com/office/drawing/2014/main" id="{45FD94F0-E771-DF6A-EF14-7D1D470C8688}"/>
                </a:ext>
              </a:extLst>
            </p:cNvPr>
            <p:cNvSpPr/>
            <p:nvPr/>
          </p:nvSpPr>
          <p:spPr>
            <a:xfrm>
              <a:off x="6482140" y="2486073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>
              <a:extLst>
                <a:ext uri="{FF2B5EF4-FFF2-40B4-BE49-F238E27FC236}">
                  <a16:creationId xmlns:a16="http://schemas.microsoft.com/office/drawing/2014/main" id="{7AB12490-9221-B965-FDFC-8CDE9933BD10}"/>
                </a:ext>
              </a:extLst>
            </p:cNvPr>
            <p:cNvSpPr/>
            <p:nvPr/>
          </p:nvSpPr>
          <p:spPr>
            <a:xfrm>
              <a:off x="6482140" y="2411040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>
              <a:extLst>
                <a:ext uri="{FF2B5EF4-FFF2-40B4-BE49-F238E27FC236}">
                  <a16:creationId xmlns:a16="http://schemas.microsoft.com/office/drawing/2014/main" id="{80E112BE-65B4-A60E-B8BD-6BADDB958846}"/>
                </a:ext>
              </a:extLst>
            </p:cNvPr>
            <p:cNvSpPr/>
            <p:nvPr/>
          </p:nvSpPr>
          <p:spPr>
            <a:xfrm>
              <a:off x="6482140" y="2336006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>
              <a:extLst>
                <a:ext uri="{FF2B5EF4-FFF2-40B4-BE49-F238E27FC236}">
                  <a16:creationId xmlns:a16="http://schemas.microsoft.com/office/drawing/2014/main" id="{7E0C56B2-4B3C-1100-3396-AC20332C7A43}"/>
                </a:ext>
              </a:extLst>
            </p:cNvPr>
            <p:cNvSpPr/>
            <p:nvPr/>
          </p:nvSpPr>
          <p:spPr>
            <a:xfrm>
              <a:off x="6482140" y="2259146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>
              <a:extLst>
                <a:ext uri="{FF2B5EF4-FFF2-40B4-BE49-F238E27FC236}">
                  <a16:creationId xmlns:a16="http://schemas.microsoft.com/office/drawing/2014/main" id="{DB5BD7F1-68CF-0B7A-45FB-AC273409815C}"/>
                </a:ext>
              </a:extLst>
            </p:cNvPr>
            <p:cNvSpPr/>
            <p:nvPr/>
          </p:nvSpPr>
          <p:spPr>
            <a:xfrm>
              <a:off x="6482140" y="2183961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>
              <a:extLst>
                <a:ext uri="{FF2B5EF4-FFF2-40B4-BE49-F238E27FC236}">
                  <a16:creationId xmlns:a16="http://schemas.microsoft.com/office/drawing/2014/main" id="{9D4052A0-2183-E679-CA55-B6111ACC8E5A}"/>
                </a:ext>
              </a:extLst>
            </p:cNvPr>
            <p:cNvSpPr/>
            <p:nvPr/>
          </p:nvSpPr>
          <p:spPr>
            <a:xfrm>
              <a:off x="6482140" y="2109079"/>
              <a:ext cx="77164" cy="7503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>
              <a:extLst>
                <a:ext uri="{FF2B5EF4-FFF2-40B4-BE49-F238E27FC236}">
                  <a16:creationId xmlns:a16="http://schemas.microsoft.com/office/drawing/2014/main" id="{C37879E5-3F6D-FD17-8CED-117D8D8431D8}"/>
                </a:ext>
              </a:extLst>
            </p:cNvPr>
            <p:cNvSpPr/>
            <p:nvPr/>
          </p:nvSpPr>
          <p:spPr>
            <a:xfrm>
              <a:off x="6482140" y="2032219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>
              <a:extLst>
                <a:ext uri="{FF2B5EF4-FFF2-40B4-BE49-F238E27FC236}">
                  <a16:creationId xmlns:a16="http://schemas.microsoft.com/office/drawing/2014/main" id="{B037EB9C-D80F-E61F-71CF-A3ACDE5B4EC2}"/>
                </a:ext>
              </a:extLst>
            </p:cNvPr>
            <p:cNvSpPr/>
            <p:nvPr/>
          </p:nvSpPr>
          <p:spPr>
            <a:xfrm>
              <a:off x="6482140" y="1957034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>
              <a:extLst>
                <a:ext uri="{FF2B5EF4-FFF2-40B4-BE49-F238E27FC236}">
                  <a16:creationId xmlns:a16="http://schemas.microsoft.com/office/drawing/2014/main" id="{0C820C91-17DC-FAAB-8E23-998365EFD640}"/>
                </a:ext>
              </a:extLst>
            </p:cNvPr>
            <p:cNvSpPr/>
            <p:nvPr/>
          </p:nvSpPr>
          <p:spPr>
            <a:xfrm>
              <a:off x="6482140" y="1882000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>
              <a:extLst>
                <a:ext uri="{FF2B5EF4-FFF2-40B4-BE49-F238E27FC236}">
                  <a16:creationId xmlns:a16="http://schemas.microsoft.com/office/drawing/2014/main" id="{FFF12FE2-4E20-CB54-19A6-D18885288CF1}"/>
                </a:ext>
              </a:extLst>
            </p:cNvPr>
            <p:cNvSpPr/>
            <p:nvPr/>
          </p:nvSpPr>
          <p:spPr>
            <a:xfrm>
              <a:off x="6407107" y="3016939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>
              <a:extLst>
                <a:ext uri="{FF2B5EF4-FFF2-40B4-BE49-F238E27FC236}">
                  <a16:creationId xmlns:a16="http://schemas.microsoft.com/office/drawing/2014/main" id="{A7178D02-EEAA-8552-CEB9-4F67FBC8D7F8}"/>
                </a:ext>
              </a:extLst>
            </p:cNvPr>
            <p:cNvSpPr/>
            <p:nvPr/>
          </p:nvSpPr>
          <p:spPr>
            <a:xfrm>
              <a:off x="6407107" y="294007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>
              <a:extLst>
                <a:ext uri="{FF2B5EF4-FFF2-40B4-BE49-F238E27FC236}">
                  <a16:creationId xmlns:a16="http://schemas.microsoft.com/office/drawing/2014/main" id="{AD99690B-0483-6683-70E0-B30E4F373E1E}"/>
                </a:ext>
              </a:extLst>
            </p:cNvPr>
            <p:cNvSpPr/>
            <p:nvPr/>
          </p:nvSpPr>
          <p:spPr>
            <a:xfrm>
              <a:off x="6407107" y="2864894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>
              <a:extLst>
                <a:ext uri="{FF2B5EF4-FFF2-40B4-BE49-F238E27FC236}">
                  <a16:creationId xmlns:a16="http://schemas.microsoft.com/office/drawing/2014/main" id="{EED86747-C7A5-D160-2E2A-33204A4D167F}"/>
                </a:ext>
              </a:extLst>
            </p:cNvPr>
            <p:cNvSpPr/>
            <p:nvPr/>
          </p:nvSpPr>
          <p:spPr>
            <a:xfrm>
              <a:off x="6407107" y="2790012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>
              <a:extLst>
                <a:ext uri="{FF2B5EF4-FFF2-40B4-BE49-F238E27FC236}">
                  <a16:creationId xmlns:a16="http://schemas.microsoft.com/office/drawing/2014/main" id="{2D8A7490-9CAD-F66B-C4D5-4ED01E5F337D}"/>
                </a:ext>
              </a:extLst>
            </p:cNvPr>
            <p:cNvSpPr/>
            <p:nvPr/>
          </p:nvSpPr>
          <p:spPr>
            <a:xfrm>
              <a:off x="6407107" y="2713152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>
              <a:extLst>
                <a:ext uri="{FF2B5EF4-FFF2-40B4-BE49-F238E27FC236}">
                  <a16:creationId xmlns:a16="http://schemas.microsoft.com/office/drawing/2014/main" id="{F50A5C32-F799-F71C-33F4-06A59D880942}"/>
                </a:ext>
              </a:extLst>
            </p:cNvPr>
            <p:cNvSpPr/>
            <p:nvPr/>
          </p:nvSpPr>
          <p:spPr>
            <a:xfrm>
              <a:off x="6407107" y="2637967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>
              <a:extLst>
                <a:ext uri="{FF2B5EF4-FFF2-40B4-BE49-F238E27FC236}">
                  <a16:creationId xmlns:a16="http://schemas.microsoft.com/office/drawing/2014/main" id="{632BD31E-A1A1-D85D-DCEA-68E12CF601AF}"/>
                </a:ext>
              </a:extLst>
            </p:cNvPr>
            <p:cNvSpPr/>
            <p:nvPr/>
          </p:nvSpPr>
          <p:spPr>
            <a:xfrm>
              <a:off x="6407107" y="2562933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>
              <a:extLst>
                <a:ext uri="{FF2B5EF4-FFF2-40B4-BE49-F238E27FC236}">
                  <a16:creationId xmlns:a16="http://schemas.microsoft.com/office/drawing/2014/main" id="{81DF6E2C-02E5-1B77-D434-9EA88785CD91}"/>
                </a:ext>
              </a:extLst>
            </p:cNvPr>
            <p:cNvSpPr/>
            <p:nvPr/>
          </p:nvSpPr>
          <p:spPr>
            <a:xfrm>
              <a:off x="6407107" y="2486073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>
              <a:extLst>
                <a:ext uri="{FF2B5EF4-FFF2-40B4-BE49-F238E27FC236}">
                  <a16:creationId xmlns:a16="http://schemas.microsoft.com/office/drawing/2014/main" id="{60A61849-403C-F21A-2FC2-7FD04109FA05}"/>
                </a:ext>
              </a:extLst>
            </p:cNvPr>
            <p:cNvSpPr/>
            <p:nvPr/>
          </p:nvSpPr>
          <p:spPr>
            <a:xfrm>
              <a:off x="6407107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>
              <a:extLst>
                <a:ext uri="{FF2B5EF4-FFF2-40B4-BE49-F238E27FC236}">
                  <a16:creationId xmlns:a16="http://schemas.microsoft.com/office/drawing/2014/main" id="{D78FBAD5-CEF4-37D8-8546-922C51B16287}"/>
                </a:ext>
              </a:extLst>
            </p:cNvPr>
            <p:cNvSpPr/>
            <p:nvPr/>
          </p:nvSpPr>
          <p:spPr>
            <a:xfrm>
              <a:off x="6407107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>
              <a:extLst>
                <a:ext uri="{FF2B5EF4-FFF2-40B4-BE49-F238E27FC236}">
                  <a16:creationId xmlns:a16="http://schemas.microsoft.com/office/drawing/2014/main" id="{24AC32B0-A895-EDC0-8CCE-59DEA4259F0B}"/>
                </a:ext>
              </a:extLst>
            </p:cNvPr>
            <p:cNvSpPr/>
            <p:nvPr/>
          </p:nvSpPr>
          <p:spPr>
            <a:xfrm>
              <a:off x="6407107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>
              <a:extLst>
                <a:ext uri="{FF2B5EF4-FFF2-40B4-BE49-F238E27FC236}">
                  <a16:creationId xmlns:a16="http://schemas.microsoft.com/office/drawing/2014/main" id="{BDA36942-9B9B-4C65-E158-2E60BD72B3E8}"/>
                </a:ext>
              </a:extLst>
            </p:cNvPr>
            <p:cNvSpPr/>
            <p:nvPr/>
          </p:nvSpPr>
          <p:spPr>
            <a:xfrm>
              <a:off x="6407107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>
              <a:extLst>
                <a:ext uri="{FF2B5EF4-FFF2-40B4-BE49-F238E27FC236}">
                  <a16:creationId xmlns:a16="http://schemas.microsoft.com/office/drawing/2014/main" id="{2F6A706A-FF3E-6FAC-7BF5-ED20A710FE17}"/>
                </a:ext>
              </a:extLst>
            </p:cNvPr>
            <p:cNvSpPr/>
            <p:nvPr/>
          </p:nvSpPr>
          <p:spPr>
            <a:xfrm>
              <a:off x="6407107" y="2109079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>
              <a:extLst>
                <a:ext uri="{FF2B5EF4-FFF2-40B4-BE49-F238E27FC236}">
                  <a16:creationId xmlns:a16="http://schemas.microsoft.com/office/drawing/2014/main" id="{20AD812B-1827-6C61-769B-24F1E3B2385F}"/>
                </a:ext>
              </a:extLst>
            </p:cNvPr>
            <p:cNvSpPr/>
            <p:nvPr/>
          </p:nvSpPr>
          <p:spPr>
            <a:xfrm>
              <a:off x="6407107" y="203221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>
              <a:extLst>
                <a:ext uri="{FF2B5EF4-FFF2-40B4-BE49-F238E27FC236}">
                  <a16:creationId xmlns:a16="http://schemas.microsoft.com/office/drawing/2014/main" id="{4979272F-8CA3-0EFE-8A04-FF5DBE673C85}"/>
                </a:ext>
              </a:extLst>
            </p:cNvPr>
            <p:cNvSpPr/>
            <p:nvPr/>
          </p:nvSpPr>
          <p:spPr>
            <a:xfrm>
              <a:off x="6407107" y="1957034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>
              <a:extLst>
                <a:ext uri="{FF2B5EF4-FFF2-40B4-BE49-F238E27FC236}">
                  <a16:creationId xmlns:a16="http://schemas.microsoft.com/office/drawing/2014/main" id="{6FCBE8C0-0348-F159-5500-C0DA9861879D}"/>
                </a:ext>
              </a:extLst>
            </p:cNvPr>
            <p:cNvSpPr/>
            <p:nvPr/>
          </p:nvSpPr>
          <p:spPr>
            <a:xfrm>
              <a:off x="6407107" y="188200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>
              <a:extLst>
                <a:ext uri="{FF2B5EF4-FFF2-40B4-BE49-F238E27FC236}">
                  <a16:creationId xmlns:a16="http://schemas.microsoft.com/office/drawing/2014/main" id="{6F38AF63-81A9-4373-89A2-1F93F2C2C8EC}"/>
                </a:ext>
              </a:extLst>
            </p:cNvPr>
            <p:cNvSpPr/>
            <p:nvPr/>
          </p:nvSpPr>
          <p:spPr>
            <a:xfrm>
              <a:off x="6330248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>
              <a:extLst>
                <a:ext uri="{FF2B5EF4-FFF2-40B4-BE49-F238E27FC236}">
                  <a16:creationId xmlns:a16="http://schemas.microsoft.com/office/drawing/2014/main" id="{033C160B-072C-D58C-6CEC-FC13791BDA77}"/>
                </a:ext>
              </a:extLst>
            </p:cNvPr>
            <p:cNvSpPr/>
            <p:nvPr/>
          </p:nvSpPr>
          <p:spPr>
            <a:xfrm>
              <a:off x="6330248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>
              <a:extLst>
                <a:ext uri="{FF2B5EF4-FFF2-40B4-BE49-F238E27FC236}">
                  <a16:creationId xmlns:a16="http://schemas.microsoft.com/office/drawing/2014/main" id="{82CF6E63-AB4A-E92B-63FB-17A4874E0FBF}"/>
                </a:ext>
              </a:extLst>
            </p:cNvPr>
            <p:cNvSpPr/>
            <p:nvPr/>
          </p:nvSpPr>
          <p:spPr>
            <a:xfrm>
              <a:off x="6330248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>
              <a:extLst>
                <a:ext uri="{FF2B5EF4-FFF2-40B4-BE49-F238E27FC236}">
                  <a16:creationId xmlns:a16="http://schemas.microsoft.com/office/drawing/2014/main" id="{290E17A5-CED9-73F2-5C01-9AF72DA95586}"/>
                </a:ext>
              </a:extLst>
            </p:cNvPr>
            <p:cNvSpPr/>
            <p:nvPr/>
          </p:nvSpPr>
          <p:spPr>
            <a:xfrm>
              <a:off x="6330248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>
              <a:extLst>
                <a:ext uri="{FF2B5EF4-FFF2-40B4-BE49-F238E27FC236}">
                  <a16:creationId xmlns:a16="http://schemas.microsoft.com/office/drawing/2014/main" id="{AEE1C4A6-0E9C-D793-15E2-0155FCF33E4B}"/>
                </a:ext>
              </a:extLst>
            </p:cNvPr>
            <p:cNvSpPr/>
            <p:nvPr/>
          </p:nvSpPr>
          <p:spPr>
            <a:xfrm>
              <a:off x="6330248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>
              <a:extLst>
                <a:ext uri="{FF2B5EF4-FFF2-40B4-BE49-F238E27FC236}">
                  <a16:creationId xmlns:a16="http://schemas.microsoft.com/office/drawing/2014/main" id="{FD46C409-3E6B-FCD5-4F5C-5877353DADB0}"/>
                </a:ext>
              </a:extLst>
            </p:cNvPr>
            <p:cNvSpPr/>
            <p:nvPr/>
          </p:nvSpPr>
          <p:spPr>
            <a:xfrm>
              <a:off x="6330248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>
              <a:extLst>
                <a:ext uri="{FF2B5EF4-FFF2-40B4-BE49-F238E27FC236}">
                  <a16:creationId xmlns:a16="http://schemas.microsoft.com/office/drawing/2014/main" id="{F8DE7228-0804-AA99-5D6F-3BAEAF847877}"/>
                </a:ext>
              </a:extLst>
            </p:cNvPr>
            <p:cNvSpPr/>
            <p:nvPr/>
          </p:nvSpPr>
          <p:spPr>
            <a:xfrm>
              <a:off x="6330248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>
              <a:extLst>
                <a:ext uri="{FF2B5EF4-FFF2-40B4-BE49-F238E27FC236}">
                  <a16:creationId xmlns:a16="http://schemas.microsoft.com/office/drawing/2014/main" id="{5ADBC366-89EB-6131-8C4F-2CD2C7D068A8}"/>
                </a:ext>
              </a:extLst>
            </p:cNvPr>
            <p:cNvSpPr/>
            <p:nvPr/>
          </p:nvSpPr>
          <p:spPr>
            <a:xfrm>
              <a:off x="6330248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>
              <a:extLst>
                <a:ext uri="{FF2B5EF4-FFF2-40B4-BE49-F238E27FC236}">
                  <a16:creationId xmlns:a16="http://schemas.microsoft.com/office/drawing/2014/main" id="{7853A835-F6B0-399D-8C13-8740B2F4E31F}"/>
                </a:ext>
              </a:extLst>
            </p:cNvPr>
            <p:cNvSpPr/>
            <p:nvPr/>
          </p:nvSpPr>
          <p:spPr>
            <a:xfrm>
              <a:off x="6330248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>
              <a:extLst>
                <a:ext uri="{FF2B5EF4-FFF2-40B4-BE49-F238E27FC236}">
                  <a16:creationId xmlns:a16="http://schemas.microsoft.com/office/drawing/2014/main" id="{6673C37D-2527-3060-AFD2-B735C7643A5E}"/>
                </a:ext>
              </a:extLst>
            </p:cNvPr>
            <p:cNvSpPr/>
            <p:nvPr/>
          </p:nvSpPr>
          <p:spPr>
            <a:xfrm>
              <a:off x="6330248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9">
              <a:extLst>
                <a:ext uri="{FF2B5EF4-FFF2-40B4-BE49-F238E27FC236}">
                  <a16:creationId xmlns:a16="http://schemas.microsoft.com/office/drawing/2014/main" id="{8EDC6F79-E67A-7A4D-F594-6D6F74B68C59}"/>
                </a:ext>
              </a:extLst>
            </p:cNvPr>
            <p:cNvSpPr/>
            <p:nvPr/>
          </p:nvSpPr>
          <p:spPr>
            <a:xfrm>
              <a:off x="6330248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9">
              <a:extLst>
                <a:ext uri="{FF2B5EF4-FFF2-40B4-BE49-F238E27FC236}">
                  <a16:creationId xmlns:a16="http://schemas.microsoft.com/office/drawing/2014/main" id="{0BACC2E4-2827-804A-8827-6CFF2514333C}"/>
                </a:ext>
              </a:extLst>
            </p:cNvPr>
            <p:cNvSpPr/>
            <p:nvPr/>
          </p:nvSpPr>
          <p:spPr>
            <a:xfrm>
              <a:off x="6330248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9">
              <a:extLst>
                <a:ext uri="{FF2B5EF4-FFF2-40B4-BE49-F238E27FC236}">
                  <a16:creationId xmlns:a16="http://schemas.microsoft.com/office/drawing/2014/main" id="{1CFC17C8-2784-A2DC-2D21-D5ED6DE5647A}"/>
                </a:ext>
              </a:extLst>
            </p:cNvPr>
            <p:cNvSpPr/>
            <p:nvPr/>
          </p:nvSpPr>
          <p:spPr>
            <a:xfrm>
              <a:off x="6255215" y="2713152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9">
              <a:extLst>
                <a:ext uri="{FF2B5EF4-FFF2-40B4-BE49-F238E27FC236}">
                  <a16:creationId xmlns:a16="http://schemas.microsoft.com/office/drawing/2014/main" id="{CCA3D60D-ED0D-D8F3-C35A-9D0A22269000}"/>
                </a:ext>
              </a:extLst>
            </p:cNvPr>
            <p:cNvSpPr/>
            <p:nvPr/>
          </p:nvSpPr>
          <p:spPr>
            <a:xfrm>
              <a:off x="6255215" y="2637967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9">
              <a:extLst>
                <a:ext uri="{FF2B5EF4-FFF2-40B4-BE49-F238E27FC236}">
                  <a16:creationId xmlns:a16="http://schemas.microsoft.com/office/drawing/2014/main" id="{18F2F5D0-EA7A-1EB6-0B7A-1E7A7D1689D1}"/>
                </a:ext>
              </a:extLst>
            </p:cNvPr>
            <p:cNvSpPr/>
            <p:nvPr/>
          </p:nvSpPr>
          <p:spPr>
            <a:xfrm>
              <a:off x="6255215" y="2562933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9">
              <a:extLst>
                <a:ext uri="{FF2B5EF4-FFF2-40B4-BE49-F238E27FC236}">
                  <a16:creationId xmlns:a16="http://schemas.microsoft.com/office/drawing/2014/main" id="{6497E87B-54D3-FDC4-13CE-896822B229A6}"/>
                </a:ext>
              </a:extLst>
            </p:cNvPr>
            <p:cNvSpPr/>
            <p:nvPr/>
          </p:nvSpPr>
          <p:spPr>
            <a:xfrm>
              <a:off x="6255215" y="2486073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9">
              <a:extLst>
                <a:ext uri="{FF2B5EF4-FFF2-40B4-BE49-F238E27FC236}">
                  <a16:creationId xmlns:a16="http://schemas.microsoft.com/office/drawing/2014/main" id="{51DE77D3-4F1B-FC0C-B503-FC07E65178BB}"/>
                </a:ext>
              </a:extLst>
            </p:cNvPr>
            <p:cNvSpPr/>
            <p:nvPr/>
          </p:nvSpPr>
          <p:spPr>
            <a:xfrm>
              <a:off x="6255215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9">
              <a:extLst>
                <a:ext uri="{FF2B5EF4-FFF2-40B4-BE49-F238E27FC236}">
                  <a16:creationId xmlns:a16="http://schemas.microsoft.com/office/drawing/2014/main" id="{9D685572-64D5-AB64-748E-B4D60B8E7AA0}"/>
                </a:ext>
              </a:extLst>
            </p:cNvPr>
            <p:cNvSpPr/>
            <p:nvPr/>
          </p:nvSpPr>
          <p:spPr>
            <a:xfrm>
              <a:off x="6255215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9">
              <a:extLst>
                <a:ext uri="{FF2B5EF4-FFF2-40B4-BE49-F238E27FC236}">
                  <a16:creationId xmlns:a16="http://schemas.microsoft.com/office/drawing/2014/main" id="{05C70C92-CB49-4149-A785-CD09CE2FC84D}"/>
                </a:ext>
              </a:extLst>
            </p:cNvPr>
            <p:cNvSpPr/>
            <p:nvPr/>
          </p:nvSpPr>
          <p:spPr>
            <a:xfrm>
              <a:off x="6255215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9">
              <a:extLst>
                <a:ext uri="{FF2B5EF4-FFF2-40B4-BE49-F238E27FC236}">
                  <a16:creationId xmlns:a16="http://schemas.microsoft.com/office/drawing/2014/main" id="{08B52128-5E66-6A3A-08E3-4647CB7F0AA8}"/>
                </a:ext>
              </a:extLst>
            </p:cNvPr>
            <p:cNvSpPr/>
            <p:nvPr/>
          </p:nvSpPr>
          <p:spPr>
            <a:xfrm>
              <a:off x="6255215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9">
              <a:extLst>
                <a:ext uri="{FF2B5EF4-FFF2-40B4-BE49-F238E27FC236}">
                  <a16:creationId xmlns:a16="http://schemas.microsoft.com/office/drawing/2014/main" id="{1B482F3B-5B5C-52DC-E796-B8449939467E}"/>
                </a:ext>
              </a:extLst>
            </p:cNvPr>
            <p:cNvSpPr/>
            <p:nvPr/>
          </p:nvSpPr>
          <p:spPr>
            <a:xfrm>
              <a:off x="6255215" y="2109079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9">
              <a:extLst>
                <a:ext uri="{FF2B5EF4-FFF2-40B4-BE49-F238E27FC236}">
                  <a16:creationId xmlns:a16="http://schemas.microsoft.com/office/drawing/2014/main" id="{B5720346-A6A2-4411-059A-E4C4D038B86A}"/>
                </a:ext>
              </a:extLst>
            </p:cNvPr>
            <p:cNvSpPr/>
            <p:nvPr/>
          </p:nvSpPr>
          <p:spPr>
            <a:xfrm>
              <a:off x="6255215" y="203221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9">
              <a:extLst>
                <a:ext uri="{FF2B5EF4-FFF2-40B4-BE49-F238E27FC236}">
                  <a16:creationId xmlns:a16="http://schemas.microsoft.com/office/drawing/2014/main" id="{CE17CDF0-CB28-4A09-DCE3-537EBB8F7627}"/>
                </a:ext>
              </a:extLst>
            </p:cNvPr>
            <p:cNvSpPr/>
            <p:nvPr/>
          </p:nvSpPr>
          <p:spPr>
            <a:xfrm>
              <a:off x="6255215" y="1957034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9">
              <a:extLst>
                <a:ext uri="{FF2B5EF4-FFF2-40B4-BE49-F238E27FC236}">
                  <a16:creationId xmlns:a16="http://schemas.microsoft.com/office/drawing/2014/main" id="{89D0F37B-AFB3-5718-04AB-4FECCCB04646}"/>
                </a:ext>
              </a:extLst>
            </p:cNvPr>
            <p:cNvSpPr/>
            <p:nvPr/>
          </p:nvSpPr>
          <p:spPr>
            <a:xfrm>
              <a:off x="6255215" y="188200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9">
              <a:extLst>
                <a:ext uri="{FF2B5EF4-FFF2-40B4-BE49-F238E27FC236}">
                  <a16:creationId xmlns:a16="http://schemas.microsoft.com/office/drawing/2014/main" id="{6F6ABC41-4FEB-198E-9367-92966E800235}"/>
                </a:ext>
              </a:extLst>
            </p:cNvPr>
            <p:cNvSpPr/>
            <p:nvPr/>
          </p:nvSpPr>
          <p:spPr>
            <a:xfrm>
              <a:off x="6178355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9">
              <a:extLst>
                <a:ext uri="{FF2B5EF4-FFF2-40B4-BE49-F238E27FC236}">
                  <a16:creationId xmlns:a16="http://schemas.microsoft.com/office/drawing/2014/main" id="{50AE20DE-FC08-4A18-0268-08F4A0C309E7}"/>
                </a:ext>
              </a:extLst>
            </p:cNvPr>
            <p:cNvSpPr/>
            <p:nvPr/>
          </p:nvSpPr>
          <p:spPr>
            <a:xfrm>
              <a:off x="6178355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9">
              <a:extLst>
                <a:ext uri="{FF2B5EF4-FFF2-40B4-BE49-F238E27FC236}">
                  <a16:creationId xmlns:a16="http://schemas.microsoft.com/office/drawing/2014/main" id="{843E4ED9-76DA-4B61-88B5-A4CE66BA4EF5}"/>
                </a:ext>
              </a:extLst>
            </p:cNvPr>
            <p:cNvSpPr/>
            <p:nvPr/>
          </p:nvSpPr>
          <p:spPr>
            <a:xfrm>
              <a:off x="6178355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9">
              <a:extLst>
                <a:ext uri="{FF2B5EF4-FFF2-40B4-BE49-F238E27FC236}">
                  <a16:creationId xmlns:a16="http://schemas.microsoft.com/office/drawing/2014/main" id="{1FD6F298-344F-0D5B-7D47-ABD165F51F11}"/>
                </a:ext>
              </a:extLst>
            </p:cNvPr>
            <p:cNvSpPr/>
            <p:nvPr/>
          </p:nvSpPr>
          <p:spPr>
            <a:xfrm>
              <a:off x="6178355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9">
              <a:extLst>
                <a:ext uri="{FF2B5EF4-FFF2-40B4-BE49-F238E27FC236}">
                  <a16:creationId xmlns:a16="http://schemas.microsoft.com/office/drawing/2014/main" id="{54834AB7-04DF-B35A-D3A5-F25BF9E2B458}"/>
                </a:ext>
              </a:extLst>
            </p:cNvPr>
            <p:cNvSpPr/>
            <p:nvPr/>
          </p:nvSpPr>
          <p:spPr>
            <a:xfrm>
              <a:off x="6178355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9">
              <a:extLst>
                <a:ext uri="{FF2B5EF4-FFF2-40B4-BE49-F238E27FC236}">
                  <a16:creationId xmlns:a16="http://schemas.microsoft.com/office/drawing/2014/main" id="{668957A0-EAFD-20CC-B7C1-292F8AE0275B}"/>
                </a:ext>
              </a:extLst>
            </p:cNvPr>
            <p:cNvSpPr/>
            <p:nvPr/>
          </p:nvSpPr>
          <p:spPr>
            <a:xfrm>
              <a:off x="6178355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9">
              <a:extLst>
                <a:ext uri="{FF2B5EF4-FFF2-40B4-BE49-F238E27FC236}">
                  <a16:creationId xmlns:a16="http://schemas.microsoft.com/office/drawing/2014/main" id="{9D8EC6D2-48B4-AF73-28A9-0518DACA3021}"/>
                </a:ext>
              </a:extLst>
            </p:cNvPr>
            <p:cNvSpPr/>
            <p:nvPr/>
          </p:nvSpPr>
          <p:spPr>
            <a:xfrm>
              <a:off x="6178355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9">
              <a:extLst>
                <a:ext uri="{FF2B5EF4-FFF2-40B4-BE49-F238E27FC236}">
                  <a16:creationId xmlns:a16="http://schemas.microsoft.com/office/drawing/2014/main" id="{CBF15052-1E60-EB76-AC9B-D3265E2360EE}"/>
                </a:ext>
              </a:extLst>
            </p:cNvPr>
            <p:cNvSpPr/>
            <p:nvPr/>
          </p:nvSpPr>
          <p:spPr>
            <a:xfrm>
              <a:off x="6178355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9">
              <a:extLst>
                <a:ext uri="{FF2B5EF4-FFF2-40B4-BE49-F238E27FC236}">
                  <a16:creationId xmlns:a16="http://schemas.microsoft.com/office/drawing/2014/main" id="{D402FA4F-A48B-D83E-07D4-49224F4FC56D}"/>
                </a:ext>
              </a:extLst>
            </p:cNvPr>
            <p:cNvSpPr/>
            <p:nvPr/>
          </p:nvSpPr>
          <p:spPr>
            <a:xfrm>
              <a:off x="6178355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9">
              <a:extLst>
                <a:ext uri="{FF2B5EF4-FFF2-40B4-BE49-F238E27FC236}">
                  <a16:creationId xmlns:a16="http://schemas.microsoft.com/office/drawing/2014/main" id="{9E931F73-17A2-BC3A-FF63-9AE64BEB1659}"/>
                </a:ext>
              </a:extLst>
            </p:cNvPr>
            <p:cNvSpPr/>
            <p:nvPr/>
          </p:nvSpPr>
          <p:spPr>
            <a:xfrm>
              <a:off x="6178355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9">
              <a:extLst>
                <a:ext uri="{FF2B5EF4-FFF2-40B4-BE49-F238E27FC236}">
                  <a16:creationId xmlns:a16="http://schemas.microsoft.com/office/drawing/2014/main" id="{0F56C717-61D9-AB8E-2E05-045782D1D6DC}"/>
                </a:ext>
              </a:extLst>
            </p:cNvPr>
            <p:cNvSpPr/>
            <p:nvPr/>
          </p:nvSpPr>
          <p:spPr>
            <a:xfrm>
              <a:off x="6178355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9">
              <a:extLst>
                <a:ext uri="{FF2B5EF4-FFF2-40B4-BE49-F238E27FC236}">
                  <a16:creationId xmlns:a16="http://schemas.microsoft.com/office/drawing/2014/main" id="{10079BDF-BC87-0CED-ED3E-215EDAF332BB}"/>
                </a:ext>
              </a:extLst>
            </p:cNvPr>
            <p:cNvSpPr/>
            <p:nvPr/>
          </p:nvSpPr>
          <p:spPr>
            <a:xfrm>
              <a:off x="6178355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9">
              <a:extLst>
                <a:ext uri="{FF2B5EF4-FFF2-40B4-BE49-F238E27FC236}">
                  <a16:creationId xmlns:a16="http://schemas.microsoft.com/office/drawing/2014/main" id="{EEB1AE04-3007-825D-C70B-F831708E15B0}"/>
                </a:ext>
              </a:extLst>
            </p:cNvPr>
            <p:cNvSpPr/>
            <p:nvPr/>
          </p:nvSpPr>
          <p:spPr>
            <a:xfrm>
              <a:off x="6103170" y="2713152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9">
              <a:extLst>
                <a:ext uri="{FF2B5EF4-FFF2-40B4-BE49-F238E27FC236}">
                  <a16:creationId xmlns:a16="http://schemas.microsoft.com/office/drawing/2014/main" id="{86EB0AC9-3592-5811-68C6-2BAB90AC9CDA}"/>
                </a:ext>
              </a:extLst>
            </p:cNvPr>
            <p:cNvSpPr/>
            <p:nvPr/>
          </p:nvSpPr>
          <p:spPr>
            <a:xfrm>
              <a:off x="6103170" y="2637967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9">
              <a:extLst>
                <a:ext uri="{FF2B5EF4-FFF2-40B4-BE49-F238E27FC236}">
                  <a16:creationId xmlns:a16="http://schemas.microsoft.com/office/drawing/2014/main" id="{13E0EC5F-6A37-7CD4-9BB7-F880BE55A563}"/>
                </a:ext>
              </a:extLst>
            </p:cNvPr>
            <p:cNvSpPr/>
            <p:nvPr/>
          </p:nvSpPr>
          <p:spPr>
            <a:xfrm>
              <a:off x="6103170" y="2562933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9">
              <a:extLst>
                <a:ext uri="{FF2B5EF4-FFF2-40B4-BE49-F238E27FC236}">
                  <a16:creationId xmlns:a16="http://schemas.microsoft.com/office/drawing/2014/main" id="{61592C8C-2547-C77F-6C1D-D05E2B667987}"/>
                </a:ext>
              </a:extLst>
            </p:cNvPr>
            <p:cNvSpPr/>
            <p:nvPr/>
          </p:nvSpPr>
          <p:spPr>
            <a:xfrm>
              <a:off x="6103170" y="2486073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9">
              <a:extLst>
                <a:ext uri="{FF2B5EF4-FFF2-40B4-BE49-F238E27FC236}">
                  <a16:creationId xmlns:a16="http://schemas.microsoft.com/office/drawing/2014/main" id="{2BFBBD7A-4EE2-B89A-79CA-293E76042E7E}"/>
                </a:ext>
              </a:extLst>
            </p:cNvPr>
            <p:cNvSpPr/>
            <p:nvPr/>
          </p:nvSpPr>
          <p:spPr>
            <a:xfrm>
              <a:off x="6103170" y="241104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9">
              <a:extLst>
                <a:ext uri="{FF2B5EF4-FFF2-40B4-BE49-F238E27FC236}">
                  <a16:creationId xmlns:a16="http://schemas.microsoft.com/office/drawing/2014/main" id="{2EF9B2FC-A249-C11C-6282-2A6FC6DC1D38}"/>
                </a:ext>
              </a:extLst>
            </p:cNvPr>
            <p:cNvSpPr/>
            <p:nvPr/>
          </p:nvSpPr>
          <p:spPr>
            <a:xfrm>
              <a:off x="6103170" y="2336006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9">
              <a:extLst>
                <a:ext uri="{FF2B5EF4-FFF2-40B4-BE49-F238E27FC236}">
                  <a16:creationId xmlns:a16="http://schemas.microsoft.com/office/drawing/2014/main" id="{F5C5ACF0-CEC7-8887-0E33-2B3AF211C0BB}"/>
                </a:ext>
              </a:extLst>
            </p:cNvPr>
            <p:cNvSpPr/>
            <p:nvPr/>
          </p:nvSpPr>
          <p:spPr>
            <a:xfrm>
              <a:off x="6103170" y="2259146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9">
              <a:extLst>
                <a:ext uri="{FF2B5EF4-FFF2-40B4-BE49-F238E27FC236}">
                  <a16:creationId xmlns:a16="http://schemas.microsoft.com/office/drawing/2014/main" id="{ED10759D-5353-5AFB-BD28-525577B695D8}"/>
                </a:ext>
              </a:extLst>
            </p:cNvPr>
            <p:cNvSpPr/>
            <p:nvPr/>
          </p:nvSpPr>
          <p:spPr>
            <a:xfrm>
              <a:off x="6103170" y="2183961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9">
              <a:extLst>
                <a:ext uri="{FF2B5EF4-FFF2-40B4-BE49-F238E27FC236}">
                  <a16:creationId xmlns:a16="http://schemas.microsoft.com/office/drawing/2014/main" id="{83DA12A9-C139-507C-E304-5862403F4B9B}"/>
                </a:ext>
              </a:extLst>
            </p:cNvPr>
            <p:cNvSpPr/>
            <p:nvPr/>
          </p:nvSpPr>
          <p:spPr>
            <a:xfrm>
              <a:off x="6103170" y="2109079"/>
              <a:ext cx="75338" cy="7503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9">
              <a:extLst>
                <a:ext uri="{FF2B5EF4-FFF2-40B4-BE49-F238E27FC236}">
                  <a16:creationId xmlns:a16="http://schemas.microsoft.com/office/drawing/2014/main" id="{5B71BADC-EED0-655B-F415-90AC8708947B}"/>
                </a:ext>
              </a:extLst>
            </p:cNvPr>
            <p:cNvSpPr/>
            <p:nvPr/>
          </p:nvSpPr>
          <p:spPr>
            <a:xfrm>
              <a:off x="6103170" y="2032219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9">
              <a:extLst>
                <a:ext uri="{FF2B5EF4-FFF2-40B4-BE49-F238E27FC236}">
                  <a16:creationId xmlns:a16="http://schemas.microsoft.com/office/drawing/2014/main" id="{E6503415-652C-4E30-7780-69ABA38513EA}"/>
                </a:ext>
              </a:extLst>
            </p:cNvPr>
            <p:cNvSpPr/>
            <p:nvPr/>
          </p:nvSpPr>
          <p:spPr>
            <a:xfrm>
              <a:off x="6103170" y="1957034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9">
              <a:extLst>
                <a:ext uri="{FF2B5EF4-FFF2-40B4-BE49-F238E27FC236}">
                  <a16:creationId xmlns:a16="http://schemas.microsoft.com/office/drawing/2014/main" id="{5BFFDCCD-50C6-96FD-3A0A-3BA2E77AB379}"/>
                </a:ext>
              </a:extLst>
            </p:cNvPr>
            <p:cNvSpPr/>
            <p:nvPr/>
          </p:nvSpPr>
          <p:spPr>
            <a:xfrm>
              <a:off x="6103170" y="188200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9">
              <a:extLst>
                <a:ext uri="{FF2B5EF4-FFF2-40B4-BE49-F238E27FC236}">
                  <a16:creationId xmlns:a16="http://schemas.microsoft.com/office/drawing/2014/main" id="{1C0DE3DA-B020-6DF0-C9B8-98300E13BFC7}"/>
                </a:ext>
              </a:extLst>
            </p:cNvPr>
            <p:cNvSpPr/>
            <p:nvPr/>
          </p:nvSpPr>
          <p:spPr>
            <a:xfrm>
              <a:off x="6026310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9">
              <a:extLst>
                <a:ext uri="{FF2B5EF4-FFF2-40B4-BE49-F238E27FC236}">
                  <a16:creationId xmlns:a16="http://schemas.microsoft.com/office/drawing/2014/main" id="{BE049C8B-7142-7424-D7ED-B9EB1EC5A961}"/>
                </a:ext>
              </a:extLst>
            </p:cNvPr>
            <p:cNvSpPr/>
            <p:nvPr/>
          </p:nvSpPr>
          <p:spPr>
            <a:xfrm>
              <a:off x="6026310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9">
              <a:extLst>
                <a:ext uri="{FF2B5EF4-FFF2-40B4-BE49-F238E27FC236}">
                  <a16:creationId xmlns:a16="http://schemas.microsoft.com/office/drawing/2014/main" id="{54A730E8-A13A-965F-5927-1E2BD19DD0D6}"/>
                </a:ext>
              </a:extLst>
            </p:cNvPr>
            <p:cNvSpPr/>
            <p:nvPr/>
          </p:nvSpPr>
          <p:spPr>
            <a:xfrm>
              <a:off x="6026310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9">
              <a:extLst>
                <a:ext uri="{FF2B5EF4-FFF2-40B4-BE49-F238E27FC236}">
                  <a16:creationId xmlns:a16="http://schemas.microsoft.com/office/drawing/2014/main" id="{310B1F7D-94AF-DE58-5DD9-22EA36FDF627}"/>
                </a:ext>
              </a:extLst>
            </p:cNvPr>
            <p:cNvSpPr/>
            <p:nvPr/>
          </p:nvSpPr>
          <p:spPr>
            <a:xfrm>
              <a:off x="6026310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9">
              <a:extLst>
                <a:ext uri="{FF2B5EF4-FFF2-40B4-BE49-F238E27FC236}">
                  <a16:creationId xmlns:a16="http://schemas.microsoft.com/office/drawing/2014/main" id="{14075289-5146-65B5-DF00-9EEE0C5AF0D9}"/>
                </a:ext>
              </a:extLst>
            </p:cNvPr>
            <p:cNvSpPr/>
            <p:nvPr/>
          </p:nvSpPr>
          <p:spPr>
            <a:xfrm>
              <a:off x="6026310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9">
              <a:extLst>
                <a:ext uri="{FF2B5EF4-FFF2-40B4-BE49-F238E27FC236}">
                  <a16:creationId xmlns:a16="http://schemas.microsoft.com/office/drawing/2014/main" id="{57D6CB9A-6EA1-84EB-BE18-6617954E652A}"/>
                </a:ext>
              </a:extLst>
            </p:cNvPr>
            <p:cNvSpPr/>
            <p:nvPr/>
          </p:nvSpPr>
          <p:spPr>
            <a:xfrm>
              <a:off x="6026310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9">
              <a:extLst>
                <a:ext uri="{FF2B5EF4-FFF2-40B4-BE49-F238E27FC236}">
                  <a16:creationId xmlns:a16="http://schemas.microsoft.com/office/drawing/2014/main" id="{76AB982C-6C0A-3556-05EE-7B57FF27E291}"/>
                </a:ext>
              </a:extLst>
            </p:cNvPr>
            <p:cNvSpPr/>
            <p:nvPr/>
          </p:nvSpPr>
          <p:spPr>
            <a:xfrm>
              <a:off x="6026310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9">
              <a:extLst>
                <a:ext uri="{FF2B5EF4-FFF2-40B4-BE49-F238E27FC236}">
                  <a16:creationId xmlns:a16="http://schemas.microsoft.com/office/drawing/2014/main" id="{415DCA6A-5895-B3CE-397F-66CFBAF89846}"/>
                </a:ext>
              </a:extLst>
            </p:cNvPr>
            <p:cNvSpPr/>
            <p:nvPr/>
          </p:nvSpPr>
          <p:spPr>
            <a:xfrm>
              <a:off x="6026310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9">
              <a:extLst>
                <a:ext uri="{FF2B5EF4-FFF2-40B4-BE49-F238E27FC236}">
                  <a16:creationId xmlns:a16="http://schemas.microsoft.com/office/drawing/2014/main" id="{0B090539-3368-B1AB-14DD-0C17938BBD6D}"/>
                </a:ext>
              </a:extLst>
            </p:cNvPr>
            <p:cNvSpPr/>
            <p:nvPr/>
          </p:nvSpPr>
          <p:spPr>
            <a:xfrm>
              <a:off x="6026310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9">
              <a:extLst>
                <a:ext uri="{FF2B5EF4-FFF2-40B4-BE49-F238E27FC236}">
                  <a16:creationId xmlns:a16="http://schemas.microsoft.com/office/drawing/2014/main" id="{54D47315-EB0D-45A7-1E87-F7738CC57F03}"/>
                </a:ext>
              </a:extLst>
            </p:cNvPr>
            <p:cNvSpPr/>
            <p:nvPr/>
          </p:nvSpPr>
          <p:spPr>
            <a:xfrm>
              <a:off x="6026310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9">
              <a:extLst>
                <a:ext uri="{FF2B5EF4-FFF2-40B4-BE49-F238E27FC236}">
                  <a16:creationId xmlns:a16="http://schemas.microsoft.com/office/drawing/2014/main" id="{62A90C02-D295-96E7-E0F9-5FAB5CB3899C}"/>
                </a:ext>
              </a:extLst>
            </p:cNvPr>
            <p:cNvSpPr/>
            <p:nvPr/>
          </p:nvSpPr>
          <p:spPr>
            <a:xfrm>
              <a:off x="6026310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9">
              <a:extLst>
                <a:ext uri="{FF2B5EF4-FFF2-40B4-BE49-F238E27FC236}">
                  <a16:creationId xmlns:a16="http://schemas.microsoft.com/office/drawing/2014/main" id="{74D6164A-AA61-1F6D-A87D-FB343274C163}"/>
                </a:ext>
              </a:extLst>
            </p:cNvPr>
            <p:cNvSpPr/>
            <p:nvPr/>
          </p:nvSpPr>
          <p:spPr>
            <a:xfrm>
              <a:off x="6026310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9">
              <a:extLst>
                <a:ext uri="{FF2B5EF4-FFF2-40B4-BE49-F238E27FC236}">
                  <a16:creationId xmlns:a16="http://schemas.microsoft.com/office/drawing/2014/main" id="{34871738-0346-667C-911C-8B8C364093FA}"/>
                </a:ext>
              </a:extLst>
            </p:cNvPr>
            <p:cNvSpPr/>
            <p:nvPr/>
          </p:nvSpPr>
          <p:spPr>
            <a:xfrm>
              <a:off x="5949451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9">
              <a:extLst>
                <a:ext uri="{FF2B5EF4-FFF2-40B4-BE49-F238E27FC236}">
                  <a16:creationId xmlns:a16="http://schemas.microsoft.com/office/drawing/2014/main" id="{191A5789-0F6A-B2DD-D92B-4CF01CAE604F}"/>
                </a:ext>
              </a:extLst>
            </p:cNvPr>
            <p:cNvSpPr/>
            <p:nvPr/>
          </p:nvSpPr>
          <p:spPr>
            <a:xfrm>
              <a:off x="5949451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9">
              <a:extLst>
                <a:ext uri="{FF2B5EF4-FFF2-40B4-BE49-F238E27FC236}">
                  <a16:creationId xmlns:a16="http://schemas.microsoft.com/office/drawing/2014/main" id="{3300E358-3C31-9E23-8BFE-F2FBCDED3B40}"/>
                </a:ext>
              </a:extLst>
            </p:cNvPr>
            <p:cNvSpPr/>
            <p:nvPr/>
          </p:nvSpPr>
          <p:spPr>
            <a:xfrm>
              <a:off x="5949451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9">
              <a:extLst>
                <a:ext uri="{FF2B5EF4-FFF2-40B4-BE49-F238E27FC236}">
                  <a16:creationId xmlns:a16="http://schemas.microsoft.com/office/drawing/2014/main" id="{5D1109A6-828F-3342-5905-13C53E61E0C2}"/>
                </a:ext>
              </a:extLst>
            </p:cNvPr>
            <p:cNvSpPr/>
            <p:nvPr/>
          </p:nvSpPr>
          <p:spPr>
            <a:xfrm>
              <a:off x="5949451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9">
              <a:extLst>
                <a:ext uri="{FF2B5EF4-FFF2-40B4-BE49-F238E27FC236}">
                  <a16:creationId xmlns:a16="http://schemas.microsoft.com/office/drawing/2014/main" id="{05493475-5DEF-68F0-32B0-83C6E895CAEB}"/>
                </a:ext>
              </a:extLst>
            </p:cNvPr>
            <p:cNvSpPr/>
            <p:nvPr/>
          </p:nvSpPr>
          <p:spPr>
            <a:xfrm>
              <a:off x="5949451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9">
              <a:extLst>
                <a:ext uri="{FF2B5EF4-FFF2-40B4-BE49-F238E27FC236}">
                  <a16:creationId xmlns:a16="http://schemas.microsoft.com/office/drawing/2014/main" id="{4DEB0130-B267-B934-A3A5-C3FF4414AAA4}"/>
                </a:ext>
              </a:extLst>
            </p:cNvPr>
            <p:cNvSpPr/>
            <p:nvPr/>
          </p:nvSpPr>
          <p:spPr>
            <a:xfrm>
              <a:off x="5949451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9">
              <a:extLst>
                <a:ext uri="{FF2B5EF4-FFF2-40B4-BE49-F238E27FC236}">
                  <a16:creationId xmlns:a16="http://schemas.microsoft.com/office/drawing/2014/main" id="{3A1E650D-3F86-F005-70B7-1296EA36FE52}"/>
                </a:ext>
              </a:extLst>
            </p:cNvPr>
            <p:cNvSpPr/>
            <p:nvPr/>
          </p:nvSpPr>
          <p:spPr>
            <a:xfrm>
              <a:off x="5949451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9">
              <a:extLst>
                <a:ext uri="{FF2B5EF4-FFF2-40B4-BE49-F238E27FC236}">
                  <a16:creationId xmlns:a16="http://schemas.microsoft.com/office/drawing/2014/main" id="{42860F43-19E5-444F-46F7-7544335ED9A0}"/>
                </a:ext>
              </a:extLst>
            </p:cNvPr>
            <p:cNvSpPr/>
            <p:nvPr/>
          </p:nvSpPr>
          <p:spPr>
            <a:xfrm>
              <a:off x="5949451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9">
              <a:extLst>
                <a:ext uri="{FF2B5EF4-FFF2-40B4-BE49-F238E27FC236}">
                  <a16:creationId xmlns:a16="http://schemas.microsoft.com/office/drawing/2014/main" id="{47AC4A47-561B-57D9-0A1F-E27998EC63B0}"/>
                </a:ext>
              </a:extLst>
            </p:cNvPr>
            <p:cNvSpPr/>
            <p:nvPr/>
          </p:nvSpPr>
          <p:spPr>
            <a:xfrm>
              <a:off x="5949451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9">
              <a:extLst>
                <a:ext uri="{FF2B5EF4-FFF2-40B4-BE49-F238E27FC236}">
                  <a16:creationId xmlns:a16="http://schemas.microsoft.com/office/drawing/2014/main" id="{69CB2150-D9DF-1635-B61A-C754DDDBE36B}"/>
                </a:ext>
              </a:extLst>
            </p:cNvPr>
            <p:cNvSpPr/>
            <p:nvPr/>
          </p:nvSpPr>
          <p:spPr>
            <a:xfrm>
              <a:off x="5949451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9">
              <a:extLst>
                <a:ext uri="{FF2B5EF4-FFF2-40B4-BE49-F238E27FC236}">
                  <a16:creationId xmlns:a16="http://schemas.microsoft.com/office/drawing/2014/main" id="{50202AA5-C59C-1F68-FA95-1D48CC4D9A34}"/>
                </a:ext>
              </a:extLst>
            </p:cNvPr>
            <p:cNvSpPr/>
            <p:nvPr/>
          </p:nvSpPr>
          <p:spPr>
            <a:xfrm>
              <a:off x="5874570" y="2562933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9">
              <a:extLst>
                <a:ext uri="{FF2B5EF4-FFF2-40B4-BE49-F238E27FC236}">
                  <a16:creationId xmlns:a16="http://schemas.microsoft.com/office/drawing/2014/main" id="{BBD0F0B5-D9AA-9971-B90C-4996404130F2}"/>
                </a:ext>
              </a:extLst>
            </p:cNvPr>
            <p:cNvSpPr/>
            <p:nvPr/>
          </p:nvSpPr>
          <p:spPr>
            <a:xfrm>
              <a:off x="5874570" y="2486073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9">
              <a:extLst>
                <a:ext uri="{FF2B5EF4-FFF2-40B4-BE49-F238E27FC236}">
                  <a16:creationId xmlns:a16="http://schemas.microsoft.com/office/drawing/2014/main" id="{9566DB7E-B1CB-3034-B238-3636DC48EBE7}"/>
                </a:ext>
              </a:extLst>
            </p:cNvPr>
            <p:cNvSpPr/>
            <p:nvPr/>
          </p:nvSpPr>
          <p:spPr>
            <a:xfrm>
              <a:off x="5874570" y="2411040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9">
              <a:extLst>
                <a:ext uri="{FF2B5EF4-FFF2-40B4-BE49-F238E27FC236}">
                  <a16:creationId xmlns:a16="http://schemas.microsoft.com/office/drawing/2014/main" id="{9DA5E271-C87D-7FB0-B3DA-39FB6FBCF6AE}"/>
                </a:ext>
              </a:extLst>
            </p:cNvPr>
            <p:cNvSpPr/>
            <p:nvPr/>
          </p:nvSpPr>
          <p:spPr>
            <a:xfrm>
              <a:off x="5874570" y="2336006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9">
              <a:extLst>
                <a:ext uri="{FF2B5EF4-FFF2-40B4-BE49-F238E27FC236}">
                  <a16:creationId xmlns:a16="http://schemas.microsoft.com/office/drawing/2014/main" id="{0834CB55-C9AA-473D-8575-0D5372ACB13F}"/>
                </a:ext>
              </a:extLst>
            </p:cNvPr>
            <p:cNvSpPr/>
            <p:nvPr/>
          </p:nvSpPr>
          <p:spPr>
            <a:xfrm>
              <a:off x="5874570" y="2259146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9">
              <a:extLst>
                <a:ext uri="{FF2B5EF4-FFF2-40B4-BE49-F238E27FC236}">
                  <a16:creationId xmlns:a16="http://schemas.microsoft.com/office/drawing/2014/main" id="{8A3E542E-3356-D058-3638-5E253A6EA1B8}"/>
                </a:ext>
              </a:extLst>
            </p:cNvPr>
            <p:cNvSpPr/>
            <p:nvPr/>
          </p:nvSpPr>
          <p:spPr>
            <a:xfrm>
              <a:off x="5874570" y="2183961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9">
              <a:extLst>
                <a:ext uri="{FF2B5EF4-FFF2-40B4-BE49-F238E27FC236}">
                  <a16:creationId xmlns:a16="http://schemas.microsoft.com/office/drawing/2014/main" id="{0EE8A444-E325-1CE4-61EE-7A5A085C3260}"/>
                </a:ext>
              </a:extLst>
            </p:cNvPr>
            <p:cNvSpPr/>
            <p:nvPr/>
          </p:nvSpPr>
          <p:spPr>
            <a:xfrm>
              <a:off x="5874570" y="2109079"/>
              <a:ext cx="75033" cy="7503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9">
              <a:extLst>
                <a:ext uri="{FF2B5EF4-FFF2-40B4-BE49-F238E27FC236}">
                  <a16:creationId xmlns:a16="http://schemas.microsoft.com/office/drawing/2014/main" id="{F99A716A-7345-7EB7-E997-E7F9E515A291}"/>
                </a:ext>
              </a:extLst>
            </p:cNvPr>
            <p:cNvSpPr/>
            <p:nvPr/>
          </p:nvSpPr>
          <p:spPr>
            <a:xfrm>
              <a:off x="5874570" y="2032219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9">
              <a:extLst>
                <a:ext uri="{FF2B5EF4-FFF2-40B4-BE49-F238E27FC236}">
                  <a16:creationId xmlns:a16="http://schemas.microsoft.com/office/drawing/2014/main" id="{AF690830-B5D0-08C5-C723-8DC5F21A0186}"/>
                </a:ext>
              </a:extLst>
            </p:cNvPr>
            <p:cNvSpPr/>
            <p:nvPr/>
          </p:nvSpPr>
          <p:spPr>
            <a:xfrm>
              <a:off x="5797558" y="2486073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9">
              <a:extLst>
                <a:ext uri="{FF2B5EF4-FFF2-40B4-BE49-F238E27FC236}">
                  <a16:creationId xmlns:a16="http://schemas.microsoft.com/office/drawing/2014/main" id="{094080F8-F87F-B2A5-CAB2-CBF49E21612A}"/>
                </a:ext>
              </a:extLst>
            </p:cNvPr>
            <p:cNvSpPr/>
            <p:nvPr/>
          </p:nvSpPr>
          <p:spPr>
            <a:xfrm>
              <a:off x="5797558" y="2411040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9">
              <a:extLst>
                <a:ext uri="{FF2B5EF4-FFF2-40B4-BE49-F238E27FC236}">
                  <a16:creationId xmlns:a16="http://schemas.microsoft.com/office/drawing/2014/main" id="{A16F0B0A-4CD2-8BCE-7FD7-2487DC6C7970}"/>
                </a:ext>
              </a:extLst>
            </p:cNvPr>
            <p:cNvSpPr/>
            <p:nvPr/>
          </p:nvSpPr>
          <p:spPr>
            <a:xfrm>
              <a:off x="5797558" y="2336006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9">
              <a:extLst>
                <a:ext uri="{FF2B5EF4-FFF2-40B4-BE49-F238E27FC236}">
                  <a16:creationId xmlns:a16="http://schemas.microsoft.com/office/drawing/2014/main" id="{FAF0E930-B6A9-DC9D-C608-A9AAFB41C39D}"/>
                </a:ext>
              </a:extLst>
            </p:cNvPr>
            <p:cNvSpPr/>
            <p:nvPr/>
          </p:nvSpPr>
          <p:spPr>
            <a:xfrm>
              <a:off x="5797558" y="2259146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9">
              <a:extLst>
                <a:ext uri="{FF2B5EF4-FFF2-40B4-BE49-F238E27FC236}">
                  <a16:creationId xmlns:a16="http://schemas.microsoft.com/office/drawing/2014/main" id="{E2C81D98-77C8-6CB8-CAC6-B26EA893FE49}"/>
                </a:ext>
              </a:extLst>
            </p:cNvPr>
            <p:cNvSpPr/>
            <p:nvPr/>
          </p:nvSpPr>
          <p:spPr>
            <a:xfrm>
              <a:off x="5797558" y="2183961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9">
              <a:extLst>
                <a:ext uri="{FF2B5EF4-FFF2-40B4-BE49-F238E27FC236}">
                  <a16:creationId xmlns:a16="http://schemas.microsoft.com/office/drawing/2014/main" id="{8180D168-8578-A8D3-E774-F6EE9B630B26}"/>
                </a:ext>
              </a:extLst>
            </p:cNvPr>
            <p:cNvSpPr/>
            <p:nvPr/>
          </p:nvSpPr>
          <p:spPr>
            <a:xfrm>
              <a:off x="5797558" y="2109079"/>
              <a:ext cx="77164" cy="7503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9">
              <a:extLst>
                <a:ext uri="{FF2B5EF4-FFF2-40B4-BE49-F238E27FC236}">
                  <a16:creationId xmlns:a16="http://schemas.microsoft.com/office/drawing/2014/main" id="{842C39F6-6E8F-DC9F-DB38-EB03BB856F28}"/>
                </a:ext>
              </a:extLst>
            </p:cNvPr>
            <p:cNvSpPr/>
            <p:nvPr/>
          </p:nvSpPr>
          <p:spPr>
            <a:xfrm>
              <a:off x="5722525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9">
              <a:extLst>
                <a:ext uri="{FF2B5EF4-FFF2-40B4-BE49-F238E27FC236}">
                  <a16:creationId xmlns:a16="http://schemas.microsoft.com/office/drawing/2014/main" id="{17D3CFDF-FE36-E890-39F4-44771CF6F920}"/>
                </a:ext>
              </a:extLst>
            </p:cNvPr>
            <p:cNvSpPr/>
            <p:nvPr/>
          </p:nvSpPr>
          <p:spPr>
            <a:xfrm>
              <a:off x="5722525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9">
              <a:extLst>
                <a:ext uri="{FF2B5EF4-FFF2-40B4-BE49-F238E27FC236}">
                  <a16:creationId xmlns:a16="http://schemas.microsoft.com/office/drawing/2014/main" id="{3B409655-3286-363B-E89F-A8E18E4C5A2D}"/>
                </a:ext>
              </a:extLst>
            </p:cNvPr>
            <p:cNvSpPr/>
            <p:nvPr/>
          </p:nvSpPr>
          <p:spPr>
            <a:xfrm>
              <a:off x="5722525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9">
              <a:extLst>
                <a:ext uri="{FF2B5EF4-FFF2-40B4-BE49-F238E27FC236}">
                  <a16:creationId xmlns:a16="http://schemas.microsoft.com/office/drawing/2014/main" id="{30AC36A9-D3B0-B6B4-6BC0-C8F10F6D5AD5}"/>
                </a:ext>
              </a:extLst>
            </p:cNvPr>
            <p:cNvSpPr/>
            <p:nvPr/>
          </p:nvSpPr>
          <p:spPr>
            <a:xfrm>
              <a:off x="5722525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F43697AB-2E7B-B8B7-2CAB-1B6AA3FD0E5D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15179396-4C2C-BAEE-EFA3-EDC66B1275F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305F4A55-91BA-E731-8F3A-60292F4671F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A2CAD651-E03E-26AA-7381-921304C1401C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FB0E29B2-0AF7-782C-906B-701AB9C76686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2B139A76-6630-57AB-6832-F6885E5C3B22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026D1D5A-9E01-51B8-1EDF-279F159EB311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37ADFF3A-B46F-2CAA-499C-CD0047CD41F2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ADDF7389-C1D7-3B27-21CB-E96979524344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BD32E360-E957-394C-06E0-764D34913D74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DE615332-7268-4030-002B-DB39C027F9B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FBCF8CD8-1639-111C-F0E4-071901BFF52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15BBCB07-71A3-05B0-AA27-443369B2F54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26461614-7884-B1F5-5BA5-8C21AF3F9D95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DAFC540E-144A-D186-DF06-CBB1EBCAE008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DC0F6E9C-A49A-F736-F9CD-1EF58103B0D6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C7C119E5-2266-592C-F8D5-12A6A2CEDF32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6FC1ACB6-3CCA-B088-1CFB-D7B9F03F6E04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6E9DD145-116E-6B3F-A446-CAD33E7820AD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3B4CDF39-9118-DD1B-8C75-39912EB12C92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916ADF94-256E-8442-368B-0A983D4FF813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A40EA602-0ABF-B9BE-989F-AF20BE2EA211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3D444049-BE5B-7C1A-9E19-63F3CB6F47FE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903EC7FC-8695-4406-8D59-349D11D489D7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4623AE2C-86BF-0A28-ACA0-2918AB27F85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1A233AA8-4EB1-D5CA-0933-EEBCC8B2AAE7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599F9094-E85E-D679-B9C8-31D8138D30E4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231DC89B-FF19-8825-A03E-EFC6D28A80D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5DAA6AD8-2E4E-2334-12F5-4EE01790CB7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ED6C7974-0F3F-5E11-AA7E-F3BDE944D74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A987F581-0674-36CC-B0D3-572AB1DC55F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A5B9DB81-F44F-4C9F-72AF-F01B6061B25C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09705127-F73C-A8B2-8C8F-4B626AC3411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F2F5F279-D8D9-174C-B529-1EE932E530D5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0357EA0F-58A1-CA3E-9EC4-6FB7EB83F4F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C2982417-AEC1-7908-BA6C-EE6725E2F59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3A8B83B7-ECD6-E0E4-8506-7A5A323DDB6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81C361F3-43E2-566D-8A70-9A703783841C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2A194A1F-5778-7025-2A1A-69DF03A5F4E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2BA8E0DE-FB74-535F-DE24-2D2E3998B91C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90DA22E4-50B9-3102-4B0B-FBA5C0510451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CDF951EC-F459-799C-886D-6018DBFBFC7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B83E113A-4776-740F-0C4F-702E1DD2F27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A484295D-F479-505D-F358-222E8341E5F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DEB2123F-2E5E-6034-E13B-1DC4D5A67917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2F32A911-4616-5107-63BB-C294951FF329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80581946-45D2-16B8-F7C4-3410E3D34EB2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DE71584A-5784-C63B-D358-FCA632919E3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0DF05C26-4C25-88E9-658B-79B4B50F305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E00B48EF-D904-E613-DB5D-C12ACE04B866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05BD5363-3CFC-9806-8DC9-AE094396E3E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EA9649F6-D856-2304-A20B-1E1585FB801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ADE80D2C-B7D9-A01F-6BE6-0978C04349B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575458E4-F4FA-EF14-45E7-480AAB15BDC8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03C0409A-9F03-BC26-C2D0-089149136E0F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DD3AD93B-6F68-82A7-869F-B02DE6F2159E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1401B74F-69E5-9146-A665-31DD3B8E3DCF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DD3FDE6B-E7C9-9FFD-3E05-BEDBAF1C5A75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34715063-874F-CCAD-7384-23D457D84D5E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C4DFB517-9492-78A9-8D4F-EEBD619EC580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46F5017A-4450-0F2C-36BC-596AE5C3A97A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D8D3E783-BA06-5C0B-086A-FF1F662CF462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375BD8F8-3032-060C-2EFC-E3F46B8C3CDE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223D6946-4C90-A507-EAD6-FE100AED2A62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745236A5-9C28-4356-1859-9E9803F569B4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D9F78FE4-E101-21BA-B31D-99A6357B8E1A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2F67B394-702C-E653-DE1C-A182DA75C023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1A284807-7662-7606-86D0-1D1FFF2A0783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4B461AF9-6FA4-F865-5AB7-D722F36EAA36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A1EDCE41-0208-C4B9-E7C5-39D8B9CFBB5B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A6C2EA67-AC73-487B-59AF-3D5995908913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D10CC578-4F33-C27C-9814-BD736393DF3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654BFB80-1EC7-F58C-F8CC-A729B5433424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249C6DB7-13B3-CF86-8CD5-EF0E0A5C916A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9BBC67C3-562A-1519-1AEB-C98649F94F6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3320ED97-BEDB-4F7F-7EC6-956E549C00C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BC973F42-3CD3-568C-379F-F39F0FDD6E9F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28A0B4CE-FC1C-528F-14B7-B3B59B5EAE77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3FDD436F-90E5-58F1-C126-ED5F199CBBB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190E730F-8E7A-013A-F7BC-56DA5DFDCF76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13899D56-2690-B85F-9234-10F458ADEDF6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9ADB48CF-D75E-FADB-4573-2E9E17E50659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47D3CAEB-2C20-95E0-5957-40176BB9BFCB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8EB2B26D-3CBE-DE65-A91A-A4855BB571AA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B1492C3F-A715-C59B-2BF0-0E0536A07920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C6472359-891A-E33F-2249-A2C73C0806F5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BDCAC085-5EFF-0B25-353D-0D2B9E2675E6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C977FE60-73D9-A185-E85B-1351471BCD4D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76FA02FA-6C1A-25CC-E88E-3F77008C410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BDD2B715-FDCE-F052-3ACB-15E0988D58B4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A0886706-AF6D-DD91-EA44-16BD3715BB72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C61682AE-36D4-2E56-82BB-A301B0920CF8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4026CB00-D000-0CC6-AF4D-7FDA518ACCAE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244B6383-2299-0A06-E2DE-B7E9E026E77A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F7FD3E57-6148-182D-5DD3-6E41B91E07F0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5218A3C6-85A2-5D00-AB18-6DBC8B3EF1FD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17AEC9DD-3D82-8AA0-67B4-B923B26EA227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A0FE9719-0D52-860F-1380-BFFB35C100EF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E4521EFC-4255-2997-F545-F3B9AC6FF3C8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F08E8A79-2D40-2F7E-08B4-E48DE1AE5BF3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2F01719E-B6A3-5F6A-BB03-DAAE181ACD0E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7777C18E-8CB6-6C60-766C-1ACF9CA20793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94262229-4D68-53BA-12E8-57517B5F3EC1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5381ABF9-F00D-65FF-A362-6DAACD8A0503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108A18BD-E355-7FC8-BF72-2227110F037E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D78B6609-D96D-BCD9-0DC4-0EFCCE004A16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AC09F29D-448A-664F-3AC6-AB200ABF7286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E6D123B4-5AF0-0CB6-B071-422F1BFED78A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FBE99990-A53B-422A-2C1A-96B25C16C901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3D93BACF-45A4-7B07-DB89-50BFB1ACD2F1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EE26B738-9D8C-4C10-C45D-D5E7328CB1BB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09281383-4764-A984-8A04-4709B93C7E99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0AACB58A-3735-964D-1C88-B0C07D8FF3AA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0F5D66AF-E166-27B0-554B-BB65D7C8A683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181C8AE5-45A2-04A9-57FC-1B04249556F6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7F394AC8-392C-F7CB-C26B-3BDC1D26FBEB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98F2B77B-3BFA-4E3F-71CE-9227BA3BE7D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25EBAAF6-CFFF-EBBC-446F-4E8140F68022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2455AE45-DDCD-D36E-4F42-AFA8BEE595DC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039CA7A1-2BE1-D5AC-8D39-D40774625004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B62165F3-E657-329E-F615-D4B18934E4A3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8DCF3E24-B4E0-D584-0A92-C62B052C5CFF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47CAD422-AB64-51E4-C888-722B3EE6306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50601CBF-0DB2-CA72-4B47-FF616BF6E04B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23E2A854-5D14-1237-EE01-BF0F08D3F6B6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5592FD36-38A9-3523-A295-72FB654B329A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F42C4C99-431A-BFBC-1997-DB91090C15EE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A159CD15-3EAE-FF3F-C7D5-8994F86A7A57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AA6DD78B-FEA5-3904-2350-42E23CD0D60A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130E9482-D6A7-D909-A986-0EC90B6455D5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1F63EDAA-46B2-EB9E-8A96-12A537F0928D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000D0FF9-6160-ABE8-749A-8796FC4217AE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5246EAB2-1B62-7244-C921-BFC3430373D7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55EA8FC5-48FB-8173-965E-5AB4EF21E1E1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7ADF5275-D2AD-85F2-C31D-82B7FF7189A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5C443265-B7D0-9437-C851-56543B4B96B1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BFA0FE25-6F2C-CB7D-4218-3BC0C25FC4C4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C87B43D5-7E1C-87E7-0D34-CEF78E061AF3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534670E9-8B66-C05C-FD27-2415EF3AF009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4E5DDF8E-DDB4-C0AA-637C-269C57747AFF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22159114-BB93-DEE4-6606-DFCF5D2AC71C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1C8AE593-D87E-08DC-A84A-78C1EDE474F5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FD6FCACA-74C1-0807-9241-E554BC5E624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BABA3A08-072B-2F17-5312-2825DA1F291A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0CBD5DA6-59D2-4841-76F2-384ACAC8F41B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DFC26448-4CA1-65B8-8183-EE9C60390525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DC822328-40A1-AB68-A7A1-FAB451F91C2B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E21B9888-5D07-ACB4-15EB-F41716A27527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C76331BE-6C38-1948-3267-CCB6D66A8F8C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4E5D819C-DF46-D9C0-C382-A9EA8726FD85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6732A905-37E5-912B-B4FB-6A0546FA976F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CFF170D6-C4D2-8E25-BD73-647591D2B15E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D07F7ADF-B5F5-7A00-99B9-C2CEACF2CEFD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D6C96F7D-F9E0-720A-BE4A-C23BB86BC757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74F294EA-D896-6907-5B02-A648CD3DEECC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F51A1C5A-4A5C-9C06-A539-FDEE7EEBDD13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0501EC2E-E508-EBB4-FAEB-8DD99B8A3373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3A360C59-E77F-43E1-AFA5-BB464B25D111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389FF53F-F7DA-BA20-58A6-522FA75DD1FF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9210EC48-AD6C-D0A2-316E-687D1E79961B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7BBDAC3A-E934-7248-89B2-BBD753A6BDDF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F5286588-EF5C-B0ED-892C-484597AF5820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F9A1684C-2D22-F433-9824-6F189A662FD0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429AF14A-2078-F226-FFA3-F9D570A7171B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2AE7AB6E-8802-80FE-1425-FA87BAFB043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19839D70-4196-BF25-74FD-91715750457A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7578134A-5AE6-974C-4B09-6030C2F1E35C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574C1036-C801-E82E-8A71-F281869C806D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013A58BE-369C-7645-D6C6-4B8E3E970198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059B4988-FF4D-E12E-AA50-36E39E992BB6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894BECF6-F749-44B9-65EA-32033192AB65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E4FF2264-20C9-FE36-1694-A0E6F1B55ABA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1C12EBFA-81A5-5B1E-4D9B-ADD1834DA777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4A774157-5DD1-137A-412D-6B2BEA80E1AA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40863F3A-6CE5-CBA1-9EA4-45F505CCDB13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D7DEE0ED-4657-21FA-7576-20F2306E0D7D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B9F92967-E2DA-1BEC-D310-40167A0C1EC0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6F486676-0140-439B-003D-C362CE8DE2A2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88D2ABA0-6FD7-C0D5-41CD-FBBB7218F39E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5B6D8A82-F65A-34A2-5BDA-3EEF8E892C9D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75535B99-BA7B-A6CB-5CE1-B07E44EF89CF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73430787-2540-FC2D-C2CE-33482494112E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3AE5E4CE-EEC4-613E-5DB3-016F1BBA3A32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96D8AB51-3432-D3FF-8212-75C8C83C8D31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4F06ED98-1939-4F0C-D5B5-2785F664E527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B1E6A7EB-CDBD-966F-1186-B4FA3F3E9A0D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70B01CA3-6BE2-6A91-BD59-A6B81AA28F10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15DB4252-ABD2-494C-60ED-6A6D5FF5A722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C5662826-A275-65F2-422B-D579B5CE2C72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380B1A57-53C8-1ED7-0F06-6D3AA3C8BBF0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12486808-40B2-3081-AF0C-2585DDF790C1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63F1787E-FFFB-B230-E2AB-97593BB8844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EEC761E9-1A0D-3F9D-3B34-4DC6A65A1EA7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9E2B5A3F-414B-9AFC-F4A4-8BBC5290DC4E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5BD8783A-5EBB-F7E1-9C4B-3F5D1C5B7211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3567A004-A816-4E68-B20B-0DD425E22828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2E42C707-FCE8-BED6-828A-B1F85C79A538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04FB341D-56C3-D7D8-4446-44DFB8880C02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B7718977-7F99-BF7D-E47D-0EC98C12E67F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2F5202DA-FA59-19BF-C13D-6538BBEFD4E0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926BF4F5-C8AE-F2AA-DAFD-94631AB857EC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3338C505-6D4A-CB80-0560-0ABED300C65D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F8E46097-69F6-30AA-D3DA-EF3A0BFDA77F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988E536E-943D-054A-9704-9990855BE7C6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586D7B57-86A2-4593-1B53-5F73567852AB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A65C7CF4-CE9E-61CA-5E03-C14CCC0B0403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98CE9836-8670-0BFD-412E-677A6A96C05A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69FC3470-011F-1479-EAAB-3A9B7F11A8B3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272B7746-FF33-D155-5388-CEA3A485A76D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914CC1B7-1D03-F964-A347-ECC360884632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E5AC84DF-EE0C-949D-5D6A-6FFF11812303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5A5DBDD2-831B-F84D-3296-34D9C85DA44E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4A96AF9A-1291-43B3-96B6-631B4E85710B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6F9D3A20-BAB8-C8CD-F8DB-4737D2B58D6F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032420AD-F016-70AC-FA7B-EE5AEA5AEA1D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DF299C2F-64F3-2B0C-F212-8560B1C97598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1A6464A7-C5DB-8678-CA9B-3F233B034BC9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39E29EB6-C357-8E32-798D-9B2DB3E8F1BC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18505EAB-728F-A0F0-FC28-27F976079CB7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89F5B48D-8D94-B410-DF67-A258361726FC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29D626F7-923F-382B-1A59-320AB95F97E6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68DBCD88-F5A3-B377-F8D8-5D36CEBBECCA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4DCFAB57-0617-2CE6-C3DF-DE6D37701E60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9FC27AA1-4CFE-C118-A084-ED81A93E0515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3059E871-0C25-6243-4766-168C229FF246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6AE86DA6-1B65-5FE1-F1C8-F84693FC9BEB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CF5555E5-8706-6640-3FFF-08801C880C1E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C7EA8763-9692-880F-60E3-B92813864D0C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F3A06248-C16C-D349-64DF-2790AA32542F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A6CC20A7-9836-24AB-DD3F-7340C2F5BE80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BF906237-FE74-C5AE-C837-6BAF40EDAF94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525A681D-7D3A-C2D0-627D-AA92DDE220A3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5EF4CB5C-AEFA-EB85-B7DC-E0D7C9F2E236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C905726E-47DC-F9B9-6F45-8BBC67A2AFDD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FFE10109-3775-DF46-2480-591FF9E4F2E9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B9279E79-A859-6DDD-DE57-F9B9E06E07EC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6E512C96-6FCC-874C-C21B-8F377180F27D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141E9D0F-B258-58E2-110E-695EA5BBCEA0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2CFBEC89-4591-3429-F617-4019F40AAB28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C1F55C04-4D72-1F01-6010-6C57BD7DA8AC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E40F33BA-BD81-C1DA-D613-8EF02E1AE69B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FD58228C-C763-59F4-6809-AA0121A15686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F98695FF-E829-482D-2F82-37726C8309F9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24F87319-2F32-828D-61CD-FDFCFABCFA44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7728D479-0129-6DA6-E308-7A6985A23CCF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0C994AE5-E65B-8021-CBD4-87CCF23713F5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E8566FB6-CA84-99E0-EC69-99AD271E54D7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8C29DB08-1872-7FF6-2CD8-AB924428535C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51693AFC-1324-07CF-14D1-B4DD61C3D53A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717E0514-DECA-6C1B-F2B2-AEC58EB0DCA4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EC463214-F8C4-99C0-315F-B329E6815C3E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AD4C6323-1D63-2BA0-FC4C-055315CA6C47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C82BF319-D09F-037C-89BB-C7EE031A83AA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4E729D8F-9B6A-93CF-DFD9-D9F874FE5BC0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B36F1F5B-CC94-666C-DBD9-A65DBA99E84C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9CFFEE45-4446-DDA8-8CA8-6F828A62ADAF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7F221B27-5AF2-6F01-D7E2-3ACCD639102D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468742D4-679B-878F-4F56-2C803175B47B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2F231443-3A1A-F771-183B-D2286B632AC6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31608E1E-5162-602E-E9BE-D2B612693BDD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3DD244B9-480C-6FCA-AD17-5F33F5180445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592177E9-D1E5-C2D2-5772-5D29347F46A9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E1A031EE-EA5C-9EDE-07F3-61209E5283A4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69892437-7B5A-65DD-086F-4C4D7C96AF90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0CE79038-87CE-004A-8329-F9475A4E0008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027588DC-43C7-7958-E725-77977C5C204D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3B76CAC3-BDE5-BBAC-AB6C-E372A74F4F34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7CCC0CC2-10E2-5097-3AD2-DF7C81EC3F44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0B726550-4987-61A0-023C-972EC7E06609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DEA0ABCE-215C-FBC1-AA19-CCCAD508C33B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40F27C3C-2AE2-3BC6-CD4D-FF92BD7C6A0D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21C7202E-5943-BAEF-F3FB-160D25DD0D32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6EAC82CB-0EF9-3D80-2718-C5EFF0766E42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1B3E222D-235B-1B97-E6F3-7D07565F06C1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724692A7-FF00-0BF9-84F7-16AD8444EE59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B39074B9-AF3D-3906-1A20-ADBF1AF64EBC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DD878D9F-36B9-8BEE-E0D8-38C18D2B1B9C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830ED2CD-E3BE-6F5F-0260-E66143EDD3D9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F2D11046-00A8-0442-F7D9-32DC93FDFBB1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68E313F7-3976-42A0-7D7F-691F99547C82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C2F629B7-8358-2F22-6449-B89767886272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042E72C2-B087-9927-08E7-B743679ACB8B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A140C122-8574-E2A7-FB36-030D49B8B7F2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F3A3B981-C6BF-B183-EDF2-86185C1AA4F6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373AACBB-9DE5-EA7D-4F38-C6DBA8BA604A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6ED50477-AC79-691D-C139-D20B04B03F9D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0A5004B8-BDDD-2D92-20D8-B1291D75D2F6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C9909C88-7EE4-A0FA-669F-0CC5668CE3DC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D8E6DEB5-4CF1-9D27-7674-9FCDD8E54610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AAFA572E-4A77-ABFD-0F94-65E9D233B927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99A6A51E-4C53-3DEC-A1F9-7132EA928E35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BF7405D8-DBC5-4E7B-E284-AB2A2418ABF2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89ADCAC5-9D64-F9F3-4ACA-4816A2135F10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77D1A8E3-E95B-489E-929B-22C2BA239246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0B4A9142-8BF8-E82D-B42A-7C48942CCB62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64041955-AA61-EC08-6887-BBF13ED9DCB7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7C86E3B5-1B89-FD76-2759-0B2EF3CF6033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A164C1DA-983C-3DBE-719A-55BBE7CC9BFC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4E247A23-AD99-5A54-CD1B-9D3B6FE6B228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D5B3C76A-61D1-A9C4-C37E-CC17C40F8F57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C70A6943-C7FC-98F1-586A-5FC70BFF4DBE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CBE8ECF1-C975-D581-A0B8-D1A46C154559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04AEA8AF-C504-51BE-CBA0-00E016EB9D87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CA424CE5-6D55-F759-8C4B-8C05970A56BA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303D2A4F-E434-5078-C19E-B03166AF3701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61E11BEF-B4EF-DD1E-1461-77E3A3D5B972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20DDFECE-E32B-0691-9B14-48D54AC1BE93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42F8A312-8459-D3A3-6918-53D4FD82B164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2A546862-14C9-7441-66BE-5DE99E5FC8B2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65F0E42A-32AC-64A5-65EB-B7EFA2F60405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79B3B79A-268F-B8F3-CCC8-6AA7AFDF9ADD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73AAC7BA-8B6D-CAF7-58E0-BFCED05C6432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9D23ADA6-CCEC-DD5F-635E-35FF5C3C1038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EDD952E2-46F0-1FFD-2605-D3BB39BF84DD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CD1D244B-5D63-8DA7-4E53-8D4E344AF931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9D9E5589-0A51-FDC4-5041-09FAD2D1D199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56392091-5F35-9E83-9EAB-9A927DA074EA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8BCAC13C-0873-D3BE-D1DB-6E65F4D2A5D9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6E355B42-5386-9B02-C84D-FEB542DB9767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5510A8A7-D247-711A-E626-8C7E6F614AD3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FC9B6CDE-5E32-8AAF-59CD-65D461E383D1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B704ABB6-4266-8306-5DF4-84C974DA52ED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E3A2D805-78D0-325B-815C-9A0B3CA40117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7285E2CA-8490-4E02-E0C4-F032C033E4B6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8F1CF9B6-02B4-9D77-45DD-93B704A277CD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4B942151-75A8-7D25-2142-37AC8BF615DE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F8A76A73-8F99-71C1-66FF-ACA2101D58AF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78036D62-4748-1EA3-868C-8840EF3765CA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E62E2C0F-3559-04B3-E808-1D986C29546E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BACB0FF3-673C-0DF3-0181-EDE442EB1EF6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7F3F2429-AAE6-E6E3-1946-EA9EC69FE9A8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D41EB526-5222-A081-2E98-293D8316EF27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79399A72-19CD-1189-855E-2FB43D4B4886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00A1F5EF-74E5-330B-7777-925FF0F2D004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41359628-8CFC-4514-25B1-AC81F6409E83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0DCBF71A-E182-9BCF-443D-5571F8C5E725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33A16369-8125-A922-8DB3-06B095805F09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1D96EE38-FC3E-6038-6712-169EE4D41322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698F9CD8-5AB3-5F4E-9D29-AC037EA68D88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44735BEF-8BD5-1FD4-C5CB-65ADE2EEF950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6EE98900-E41A-55F3-A3E0-5A23A9263C5D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3B0CCEB5-AE8C-71EE-06B7-A7F25147BAF8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E079830A-FFA2-862F-8AF6-0835BF6E23A1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414C59CA-72CE-3C85-7F63-D2E291A80CCE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494A83AF-689A-9A2D-9159-A9B765B275DD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C932E490-8C95-4A4D-116D-80E0E23F3B9E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8D6F5B04-A7F5-9BCD-6F92-F8A26867EDE9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1EEA5B68-EFD6-571B-138D-703ED49FD1DF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0B1C7879-48AA-8226-D4CA-067BF5A94125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CE031D05-8C0A-E82E-67D1-E7631B2B8FA3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E928E5B9-4D04-B810-6368-E3825100307D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1429B5EC-BFAD-9B43-07D9-ADD187A6BF30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62608329-604E-A0A1-B2DE-A90CD728D628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815CD7A6-8A6C-6937-AD10-9B9428AC58E7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AC02AECC-DFF5-D5D3-1649-B532C608EB4F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1C6182D3-06C8-4FB9-55C3-DC609604BBDF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8889D0BF-5FEC-2F06-B207-95B121296010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0284B10F-3C39-E6FA-529B-9104FA7B53E8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2AE57F3D-5400-3B9D-D4F0-A0B3DFC35771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57543B55-B380-D6F7-49B9-4BFB668AAC39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2C8F49E2-8F51-54A5-0FEF-CBFEBCCC2EA4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97C43556-3988-C9EE-D2C9-796F6E9D8366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7E4A6ABE-62E5-C736-02A2-DA75FB0BC2AE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993A2812-58A9-EE95-463C-59FC82BBCA01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8CFD1628-1A9E-20AA-7318-1BFDD4019498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93689F33-28B5-E054-6147-83E7958C92EF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5FE0A5F4-46D8-FD4F-D44E-20E9BA385432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EB31A260-7DA8-3B1F-3EC3-83D91E481473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0A9C270A-3F6A-8491-54DC-A1643481051D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FF424EF8-E29E-C278-D107-884B282C3EA0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9AF86177-2551-B3A8-37EE-683A9AA919DE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964E91F0-17CA-3EF9-1FDF-C447BCC8965E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A56B623F-8791-170A-2D95-ADCA0D26805B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CA93B62B-0965-69D6-2B70-0C140BA0BC86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B4EF9C3A-D8C7-01A6-D8D9-73266A6F8017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63E48350-C016-5966-FEED-8DF7A5894086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73CFA043-E2C2-B3A3-E402-15CA951304D8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C46417CE-9E47-9767-C52D-6553780C7388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342D04C7-212C-0617-9484-8369EF8E9922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4BF86472-DAFE-5B91-4340-906944E41D64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A9D55A4F-A760-B020-4F36-C25F90085113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C3609D-EB14-70BF-E498-354CEA6A395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376800" y="2200741"/>
            <a:ext cx="3139782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b="1" i="0" dirty="0">
                <a:solidFill>
                  <a:schemeClr val="tx1"/>
                </a:solidFill>
                <a:effectLst/>
                <a:latin typeface="Quicksand Medium" panose="020B0604020202020204" charset="0"/>
              </a:rPr>
              <a:t>Defeat all monsters that bar your path and wield your sword to finally return home.</a:t>
            </a:r>
            <a:b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</a:br>
            <a:endParaRPr kumimoji="0" lang="en-US" altLang="en-U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Quicksand Medium" panose="020B0604020202020204" charset="0"/>
            </a:endParaRPr>
          </a:p>
        </p:txBody>
      </p:sp>
      <p:pic>
        <p:nvPicPr>
          <p:cNvPr id="2" name="Hình ảnh 1" descr="Ảnh có chứa văn bản, ảnh chụp màn hình&#10;&#10;Mô tả được tự động tạo">
            <a:extLst>
              <a:ext uri="{FF2B5EF4-FFF2-40B4-BE49-F238E27FC236}">
                <a16:creationId xmlns:a16="http://schemas.microsoft.com/office/drawing/2014/main" id="{91843EB9-C0A5-E949-17F8-1BCF0FBBAA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5568" t="48485" r="38447" b="6625"/>
          <a:stretch/>
        </p:blipFill>
        <p:spPr>
          <a:xfrm>
            <a:off x="4407477" y="1402774"/>
            <a:ext cx="3325094" cy="233209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41215475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4C0CF2B2-88EC-61DF-AEF6-790EFF177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5" name="Google Shape;4205;p29">
            <a:extLst>
              <a:ext uri="{FF2B5EF4-FFF2-40B4-BE49-F238E27FC236}">
                <a16:creationId xmlns:a16="http://schemas.microsoft.com/office/drawing/2014/main" id="{B814C7E5-D98C-9C15-780D-E474AAE573CF}"/>
              </a:ext>
            </a:extLst>
          </p:cNvPr>
          <p:cNvGrpSpPr/>
          <p:nvPr/>
        </p:nvGrpSpPr>
        <p:grpSpPr>
          <a:xfrm>
            <a:off x="5722525" y="1882000"/>
            <a:ext cx="1444350" cy="1210125"/>
            <a:chOff x="5722525" y="1882000"/>
            <a:chExt cx="1444350" cy="1210125"/>
          </a:xfrm>
        </p:grpSpPr>
        <p:sp>
          <p:nvSpPr>
            <p:cNvPr id="4206" name="Google Shape;4206;p29">
              <a:extLst>
                <a:ext uri="{FF2B5EF4-FFF2-40B4-BE49-F238E27FC236}">
                  <a16:creationId xmlns:a16="http://schemas.microsoft.com/office/drawing/2014/main" id="{71281FD6-DA60-67ED-0E89-E0AB277199E9}"/>
                </a:ext>
              </a:extLst>
            </p:cNvPr>
            <p:cNvSpPr/>
            <p:nvPr/>
          </p:nvSpPr>
          <p:spPr>
            <a:xfrm>
              <a:off x="7091690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29">
              <a:extLst>
                <a:ext uri="{FF2B5EF4-FFF2-40B4-BE49-F238E27FC236}">
                  <a16:creationId xmlns:a16="http://schemas.microsoft.com/office/drawing/2014/main" id="{EB02BEC5-94C3-E572-EE5C-B64634B40694}"/>
                </a:ext>
              </a:extLst>
            </p:cNvPr>
            <p:cNvSpPr/>
            <p:nvPr/>
          </p:nvSpPr>
          <p:spPr>
            <a:xfrm>
              <a:off x="7091690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29">
              <a:extLst>
                <a:ext uri="{FF2B5EF4-FFF2-40B4-BE49-F238E27FC236}">
                  <a16:creationId xmlns:a16="http://schemas.microsoft.com/office/drawing/2014/main" id="{4F27CC71-D395-4CBA-2F0B-6D593023F399}"/>
                </a:ext>
              </a:extLst>
            </p:cNvPr>
            <p:cNvSpPr/>
            <p:nvPr/>
          </p:nvSpPr>
          <p:spPr>
            <a:xfrm>
              <a:off x="7091690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29">
              <a:extLst>
                <a:ext uri="{FF2B5EF4-FFF2-40B4-BE49-F238E27FC236}">
                  <a16:creationId xmlns:a16="http://schemas.microsoft.com/office/drawing/2014/main" id="{FE3AA3DC-546B-83AD-479F-0EC0ACF1DE6B}"/>
                </a:ext>
              </a:extLst>
            </p:cNvPr>
            <p:cNvSpPr/>
            <p:nvPr/>
          </p:nvSpPr>
          <p:spPr>
            <a:xfrm>
              <a:off x="7091690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29">
              <a:extLst>
                <a:ext uri="{FF2B5EF4-FFF2-40B4-BE49-F238E27FC236}">
                  <a16:creationId xmlns:a16="http://schemas.microsoft.com/office/drawing/2014/main" id="{8BDCD3CD-28B9-8CDD-0987-8FF708D3104E}"/>
                </a:ext>
              </a:extLst>
            </p:cNvPr>
            <p:cNvSpPr/>
            <p:nvPr/>
          </p:nvSpPr>
          <p:spPr>
            <a:xfrm>
              <a:off x="7014830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29">
              <a:extLst>
                <a:ext uri="{FF2B5EF4-FFF2-40B4-BE49-F238E27FC236}">
                  <a16:creationId xmlns:a16="http://schemas.microsoft.com/office/drawing/2014/main" id="{F68223AD-D7C4-CE2A-7868-701C0CFFE687}"/>
                </a:ext>
              </a:extLst>
            </p:cNvPr>
            <p:cNvSpPr/>
            <p:nvPr/>
          </p:nvSpPr>
          <p:spPr>
            <a:xfrm>
              <a:off x="7014830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29">
              <a:extLst>
                <a:ext uri="{FF2B5EF4-FFF2-40B4-BE49-F238E27FC236}">
                  <a16:creationId xmlns:a16="http://schemas.microsoft.com/office/drawing/2014/main" id="{079857F2-5B66-F8CF-5878-C9E042D7F823}"/>
                </a:ext>
              </a:extLst>
            </p:cNvPr>
            <p:cNvSpPr/>
            <p:nvPr/>
          </p:nvSpPr>
          <p:spPr>
            <a:xfrm>
              <a:off x="7014830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29">
              <a:extLst>
                <a:ext uri="{FF2B5EF4-FFF2-40B4-BE49-F238E27FC236}">
                  <a16:creationId xmlns:a16="http://schemas.microsoft.com/office/drawing/2014/main" id="{D5608D40-954C-EDE2-A79F-06F68384801A}"/>
                </a:ext>
              </a:extLst>
            </p:cNvPr>
            <p:cNvSpPr/>
            <p:nvPr/>
          </p:nvSpPr>
          <p:spPr>
            <a:xfrm>
              <a:off x="7014830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29">
              <a:extLst>
                <a:ext uri="{FF2B5EF4-FFF2-40B4-BE49-F238E27FC236}">
                  <a16:creationId xmlns:a16="http://schemas.microsoft.com/office/drawing/2014/main" id="{C82FCCFD-2D76-8478-8463-3DC82740DFC3}"/>
                </a:ext>
              </a:extLst>
            </p:cNvPr>
            <p:cNvSpPr/>
            <p:nvPr/>
          </p:nvSpPr>
          <p:spPr>
            <a:xfrm>
              <a:off x="7014830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29">
              <a:extLst>
                <a:ext uri="{FF2B5EF4-FFF2-40B4-BE49-F238E27FC236}">
                  <a16:creationId xmlns:a16="http://schemas.microsoft.com/office/drawing/2014/main" id="{D8EC9142-4319-077E-3988-58BFA2CA0359}"/>
                </a:ext>
              </a:extLst>
            </p:cNvPr>
            <p:cNvSpPr/>
            <p:nvPr/>
          </p:nvSpPr>
          <p:spPr>
            <a:xfrm>
              <a:off x="7014830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29">
              <a:extLst>
                <a:ext uri="{FF2B5EF4-FFF2-40B4-BE49-F238E27FC236}">
                  <a16:creationId xmlns:a16="http://schemas.microsoft.com/office/drawing/2014/main" id="{28350173-F49E-7D82-FEE2-66470F987F65}"/>
                </a:ext>
              </a:extLst>
            </p:cNvPr>
            <p:cNvSpPr/>
            <p:nvPr/>
          </p:nvSpPr>
          <p:spPr>
            <a:xfrm>
              <a:off x="6939797" y="2562933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29">
              <a:extLst>
                <a:ext uri="{FF2B5EF4-FFF2-40B4-BE49-F238E27FC236}">
                  <a16:creationId xmlns:a16="http://schemas.microsoft.com/office/drawing/2014/main" id="{DE006BC6-968E-6111-2D64-5145C7DAF2FD}"/>
                </a:ext>
              </a:extLst>
            </p:cNvPr>
            <p:cNvSpPr/>
            <p:nvPr/>
          </p:nvSpPr>
          <p:spPr>
            <a:xfrm>
              <a:off x="6939797" y="2486073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29">
              <a:extLst>
                <a:ext uri="{FF2B5EF4-FFF2-40B4-BE49-F238E27FC236}">
                  <a16:creationId xmlns:a16="http://schemas.microsoft.com/office/drawing/2014/main" id="{7617FE29-EAFB-A55A-0669-937FB72F1921}"/>
                </a:ext>
              </a:extLst>
            </p:cNvPr>
            <p:cNvSpPr/>
            <p:nvPr/>
          </p:nvSpPr>
          <p:spPr>
            <a:xfrm>
              <a:off x="6939797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29">
              <a:extLst>
                <a:ext uri="{FF2B5EF4-FFF2-40B4-BE49-F238E27FC236}">
                  <a16:creationId xmlns:a16="http://schemas.microsoft.com/office/drawing/2014/main" id="{549CBA22-6EAC-9F39-8370-84F5EF6B14B8}"/>
                </a:ext>
              </a:extLst>
            </p:cNvPr>
            <p:cNvSpPr/>
            <p:nvPr/>
          </p:nvSpPr>
          <p:spPr>
            <a:xfrm>
              <a:off x="6939797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29">
              <a:extLst>
                <a:ext uri="{FF2B5EF4-FFF2-40B4-BE49-F238E27FC236}">
                  <a16:creationId xmlns:a16="http://schemas.microsoft.com/office/drawing/2014/main" id="{7BA8FFDF-E41D-F668-0628-45F69ADEE799}"/>
                </a:ext>
              </a:extLst>
            </p:cNvPr>
            <p:cNvSpPr/>
            <p:nvPr/>
          </p:nvSpPr>
          <p:spPr>
            <a:xfrm>
              <a:off x="6939797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29">
              <a:extLst>
                <a:ext uri="{FF2B5EF4-FFF2-40B4-BE49-F238E27FC236}">
                  <a16:creationId xmlns:a16="http://schemas.microsoft.com/office/drawing/2014/main" id="{71971AA7-3962-7403-B1FF-D6D9C0E5A9AB}"/>
                </a:ext>
              </a:extLst>
            </p:cNvPr>
            <p:cNvSpPr/>
            <p:nvPr/>
          </p:nvSpPr>
          <p:spPr>
            <a:xfrm>
              <a:off x="6939797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29">
              <a:extLst>
                <a:ext uri="{FF2B5EF4-FFF2-40B4-BE49-F238E27FC236}">
                  <a16:creationId xmlns:a16="http://schemas.microsoft.com/office/drawing/2014/main" id="{F73DF663-BB52-F9AA-40C0-9B69DC593058}"/>
                </a:ext>
              </a:extLst>
            </p:cNvPr>
            <p:cNvSpPr/>
            <p:nvPr/>
          </p:nvSpPr>
          <p:spPr>
            <a:xfrm>
              <a:off x="6939797" y="2109079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29">
              <a:extLst>
                <a:ext uri="{FF2B5EF4-FFF2-40B4-BE49-F238E27FC236}">
                  <a16:creationId xmlns:a16="http://schemas.microsoft.com/office/drawing/2014/main" id="{F7D47C3A-20C5-4D99-7EE6-3C71C3933C50}"/>
                </a:ext>
              </a:extLst>
            </p:cNvPr>
            <p:cNvSpPr/>
            <p:nvPr/>
          </p:nvSpPr>
          <p:spPr>
            <a:xfrm>
              <a:off x="6939797" y="203221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29">
              <a:extLst>
                <a:ext uri="{FF2B5EF4-FFF2-40B4-BE49-F238E27FC236}">
                  <a16:creationId xmlns:a16="http://schemas.microsoft.com/office/drawing/2014/main" id="{3E5F44D5-390A-04E9-D576-3380FF244014}"/>
                </a:ext>
              </a:extLst>
            </p:cNvPr>
            <p:cNvSpPr/>
            <p:nvPr/>
          </p:nvSpPr>
          <p:spPr>
            <a:xfrm>
              <a:off x="6862937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29">
              <a:extLst>
                <a:ext uri="{FF2B5EF4-FFF2-40B4-BE49-F238E27FC236}">
                  <a16:creationId xmlns:a16="http://schemas.microsoft.com/office/drawing/2014/main" id="{F5E47FD1-1A15-7371-AB88-4D72EFB2847A}"/>
                </a:ext>
              </a:extLst>
            </p:cNvPr>
            <p:cNvSpPr/>
            <p:nvPr/>
          </p:nvSpPr>
          <p:spPr>
            <a:xfrm>
              <a:off x="6862937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29">
              <a:extLst>
                <a:ext uri="{FF2B5EF4-FFF2-40B4-BE49-F238E27FC236}">
                  <a16:creationId xmlns:a16="http://schemas.microsoft.com/office/drawing/2014/main" id="{C0821616-631B-1104-E885-A70BCEF6D7F4}"/>
                </a:ext>
              </a:extLst>
            </p:cNvPr>
            <p:cNvSpPr/>
            <p:nvPr/>
          </p:nvSpPr>
          <p:spPr>
            <a:xfrm>
              <a:off x="6862937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29">
              <a:extLst>
                <a:ext uri="{FF2B5EF4-FFF2-40B4-BE49-F238E27FC236}">
                  <a16:creationId xmlns:a16="http://schemas.microsoft.com/office/drawing/2014/main" id="{EC3CE0E9-0030-A918-7723-F42DDDE236A4}"/>
                </a:ext>
              </a:extLst>
            </p:cNvPr>
            <p:cNvSpPr/>
            <p:nvPr/>
          </p:nvSpPr>
          <p:spPr>
            <a:xfrm>
              <a:off x="6862937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29">
              <a:extLst>
                <a:ext uri="{FF2B5EF4-FFF2-40B4-BE49-F238E27FC236}">
                  <a16:creationId xmlns:a16="http://schemas.microsoft.com/office/drawing/2014/main" id="{EAEF8EE7-2E0B-3E4F-FC70-A0016CC56E65}"/>
                </a:ext>
              </a:extLst>
            </p:cNvPr>
            <p:cNvSpPr/>
            <p:nvPr/>
          </p:nvSpPr>
          <p:spPr>
            <a:xfrm>
              <a:off x="6862937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29">
              <a:extLst>
                <a:ext uri="{FF2B5EF4-FFF2-40B4-BE49-F238E27FC236}">
                  <a16:creationId xmlns:a16="http://schemas.microsoft.com/office/drawing/2014/main" id="{C509F66B-9CEA-3B23-0717-F03BD92949BF}"/>
                </a:ext>
              </a:extLst>
            </p:cNvPr>
            <p:cNvSpPr/>
            <p:nvPr/>
          </p:nvSpPr>
          <p:spPr>
            <a:xfrm>
              <a:off x="6862937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29">
              <a:extLst>
                <a:ext uri="{FF2B5EF4-FFF2-40B4-BE49-F238E27FC236}">
                  <a16:creationId xmlns:a16="http://schemas.microsoft.com/office/drawing/2014/main" id="{26A0FB4F-56CE-3C7F-40B3-837EF52768D4}"/>
                </a:ext>
              </a:extLst>
            </p:cNvPr>
            <p:cNvSpPr/>
            <p:nvPr/>
          </p:nvSpPr>
          <p:spPr>
            <a:xfrm>
              <a:off x="6862937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29">
              <a:extLst>
                <a:ext uri="{FF2B5EF4-FFF2-40B4-BE49-F238E27FC236}">
                  <a16:creationId xmlns:a16="http://schemas.microsoft.com/office/drawing/2014/main" id="{8B3F439D-D157-13D7-E979-EC68211DD99C}"/>
                </a:ext>
              </a:extLst>
            </p:cNvPr>
            <p:cNvSpPr/>
            <p:nvPr/>
          </p:nvSpPr>
          <p:spPr>
            <a:xfrm>
              <a:off x="6862937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29">
              <a:extLst>
                <a:ext uri="{FF2B5EF4-FFF2-40B4-BE49-F238E27FC236}">
                  <a16:creationId xmlns:a16="http://schemas.microsoft.com/office/drawing/2014/main" id="{EC625A2C-D48C-B664-92B1-9F46707FE424}"/>
                </a:ext>
              </a:extLst>
            </p:cNvPr>
            <p:cNvSpPr/>
            <p:nvPr/>
          </p:nvSpPr>
          <p:spPr>
            <a:xfrm>
              <a:off x="6862937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29">
              <a:extLst>
                <a:ext uri="{FF2B5EF4-FFF2-40B4-BE49-F238E27FC236}">
                  <a16:creationId xmlns:a16="http://schemas.microsoft.com/office/drawing/2014/main" id="{7A97F3D8-FFB3-0EA5-408B-BF0888DA84C8}"/>
                </a:ext>
              </a:extLst>
            </p:cNvPr>
            <p:cNvSpPr/>
            <p:nvPr/>
          </p:nvSpPr>
          <p:spPr>
            <a:xfrm>
              <a:off x="6862937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29">
              <a:extLst>
                <a:ext uri="{FF2B5EF4-FFF2-40B4-BE49-F238E27FC236}">
                  <a16:creationId xmlns:a16="http://schemas.microsoft.com/office/drawing/2014/main" id="{39302EA8-8F2D-BA86-7FB6-AA3120F46976}"/>
                </a:ext>
              </a:extLst>
            </p:cNvPr>
            <p:cNvSpPr/>
            <p:nvPr/>
          </p:nvSpPr>
          <p:spPr>
            <a:xfrm>
              <a:off x="6786078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29">
              <a:extLst>
                <a:ext uri="{FF2B5EF4-FFF2-40B4-BE49-F238E27FC236}">
                  <a16:creationId xmlns:a16="http://schemas.microsoft.com/office/drawing/2014/main" id="{09CF06D6-7321-5FC3-E8D6-8F4D471902FA}"/>
                </a:ext>
              </a:extLst>
            </p:cNvPr>
            <p:cNvSpPr/>
            <p:nvPr/>
          </p:nvSpPr>
          <p:spPr>
            <a:xfrm>
              <a:off x="6786078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29">
              <a:extLst>
                <a:ext uri="{FF2B5EF4-FFF2-40B4-BE49-F238E27FC236}">
                  <a16:creationId xmlns:a16="http://schemas.microsoft.com/office/drawing/2014/main" id="{D1393460-D02E-72A4-76DC-2DF4F97C7F37}"/>
                </a:ext>
              </a:extLst>
            </p:cNvPr>
            <p:cNvSpPr/>
            <p:nvPr/>
          </p:nvSpPr>
          <p:spPr>
            <a:xfrm>
              <a:off x="6786078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29">
              <a:extLst>
                <a:ext uri="{FF2B5EF4-FFF2-40B4-BE49-F238E27FC236}">
                  <a16:creationId xmlns:a16="http://schemas.microsoft.com/office/drawing/2014/main" id="{A2A5EC15-CE94-D604-16E3-19E1AA3967CA}"/>
                </a:ext>
              </a:extLst>
            </p:cNvPr>
            <p:cNvSpPr/>
            <p:nvPr/>
          </p:nvSpPr>
          <p:spPr>
            <a:xfrm>
              <a:off x="6786078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29">
              <a:extLst>
                <a:ext uri="{FF2B5EF4-FFF2-40B4-BE49-F238E27FC236}">
                  <a16:creationId xmlns:a16="http://schemas.microsoft.com/office/drawing/2014/main" id="{9B811037-990D-9B90-CD66-4E032EE3FE10}"/>
                </a:ext>
              </a:extLst>
            </p:cNvPr>
            <p:cNvSpPr/>
            <p:nvPr/>
          </p:nvSpPr>
          <p:spPr>
            <a:xfrm>
              <a:off x="6786078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29">
              <a:extLst>
                <a:ext uri="{FF2B5EF4-FFF2-40B4-BE49-F238E27FC236}">
                  <a16:creationId xmlns:a16="http://schemas.microsoft.com/office/drawing/2014/main" id="{97551055-2746-AED8-FC5A-4CF77BD1BEC3}"/>
                </a:ext>
              </a:extLst>
            </p:cNvPr>
            <p:cNvSpPr/>
            <p:nvPr/>
          </p:nvSpPr>
          <p:spPr>
            <a:xfrm>
              <a:off x="6786078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29">
              <a:extLst>
                <a:ext uri="{FF2B5EF4-FFF2-40B4-BE49-F238E27FC236}">
                  <a16:creationId xmlns:a16="http://schemas.microsoft.com/office/drawing/2014/main" id="{B34F41C3-35ED-0525-61EB-3628CF9C860A}"/>
                </a:ext>
              </a:extLst>
            </p:cNvPr>
            <p:cNvSpPr/>
            <p:nvPr/>
          </p:nvSpPr>
          <p:spPr>
            <a:xfrm>
              <a:off x="6786078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29">
              <a:extLst>
                <a:ext uri="{FF2B5EF4-FFF2-40B4-BE49-F238E27FC236}">
                  <a16:creationId xmlns:a16="http://schemas.microsoft.com/office/drawing/2014/main" id="{24FC23B2-77F4-B882-6660-2FCAB48E35CB}"/>
                </a:ext>
              </a:extLst>
            </p:cNvPr>
            <p:cNvSpPr/>
            <p:nvPr/>
          </p:nvSpPr>
          <p:spPr>
            <a:xfrm>
              <a:off x="6786078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29">
              <a:extLst>
                <a:ext uri="{FF2B5EF4-FFF2-40B4-BE49-F238E27FC236}">
                  <a16:creationId xmlns:a16="http://schemas.microsoft.com/office/drawing/2014/main" id="{C77E7347-CD9F-0036-505C-40380A6C8915}"/>
                </a:ext>
              </a:extLst>
            </p:cNvPr>
            <p:cNvSpPr/>
            <p:nvPr/>
          </p:nvSpPr>
          <p:spPr>
            <a:xfrm>
              <a:off x="6786078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29">
              <a:extLst>
                <a:ext uri="{FF2B5EF4-FFF2-40B4-BE49-F238E27FC236}">
                  <a16:creationId xmlns:a16="http://schemas.microsoft.com/office/drawing/2014/main" id="{CD38BE76-F748-5B5D-D18E-D8F37890B4E0}"/>
                </a:ext>
              </a:extLst>
            </p:cNvPr>
            <p:cNvSpPr/>
            <p:nvPr/>
          </p:nvSpPr>
          <p:spPr>
            <a:xfrm>
              <a:off x="6786078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29">
              <a:extLst>
                <a:ext uri="{FF2B5EF4-FFF2-40B4-BE49-F238E27FC236}">
                  <a16:creationId xmlns:a16="http://schemas.microsoft.com/office/drawing/2014/main" id="{A5F99BB3-3075-18A0-33A1-65BE4CD09C4C}"/>
                </a:ext>
              </a:extLst>
            </p:cNvPr>
            <p:cNvSpPr/>
            <p:nvPr/>
          </p:nvSpPr>
          <p:spPr>
            <a:xfrm>
              <a:off x="6786078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29">
              <a:extLst>
                <a:ext uri="{FF2B5EF4-FFF2-40B4-BE49-F238E27FC236}">
                  <a16:creationId xmlns:a16="http://schemas.microsoft.com/office/drawing/2014/main" id="{B851CA29-D797-57D3-2FC0-38E9A9B39785}"/>
                </a:ext>
              </a:extLst>
            </p:cNvPr>
            <p:cNvSpPr/>
            <p:nvPr/>
          </p:nvSpPr>
          <p:spPr>
            <a:xfrm>
              <a:off x="6786078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29">
              <a:extLst>
                <a:ext uri="{FF2B5EF4-FFF2-40B4-BE49-F238E27FC236}">
                  <a16:creationId xmlns:a16="http://schemas.microsoft.com/office/drawing/2014/main" id="{4953DBE4-A79B-82DC-A88A-7CCB33C63195}"/>
                </a:ext>
              </a:extLst>
            </p:cNvPr>
            <p:cNvSpPr/>
            <p:nvPr/>
          </p:nvSpPr>
          <p:spPr>
            <a:xfrm>
              <a:off x="6710893" y="2713152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29">
              <a:extLst>
                <a:ext uri="{FF2B5EF4-FFF2-40B4-BE49-F238E27FC236}">
                  <a16:creationId xmlns:a16="http://schemas.microsoft.com/office/drawing/2014/main" id="{0A724B7E-8A21-3337-2A86-4D399FB20B4D}"/>
                </a:ext>
              </a:extLst>
            </p:cNvPr>
            <p:cNvSpPr/>
            <p:nvPr/>
          </p:nvSpPr>
          <p:spPr>
            <a:xfrm>
              <a:off x="6710893" y="2637967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29">
              <a:extLst>
                <a:ext uri="{FF2B5EF4-FFF2-40B4-BE49-F238E27FC236}">
                  <a16:creationId xmlns:a16="http://schemas.microsoft.com/office/drawing/2014/main" id="{D749F285-3933-D6AA-32C0-4697F244191B}"/>
                </a:ext>
              </a:extLst>
            </p:cNvPr>
            <p:cNvSpPr/>
            <p:nvPr/>
          </p:nvSpPr>
          <p:spPr>
            <a:xfrm>
              <a:off x="6710893" y="2562933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29">
              <a:extLst>
                <a:ext uri="{FF2B5EF4-FFF2-40B4-BE49-F238E27FC236}">
                  <a16:creationId xmlns:a16="http://schemas.microsoft.com/office/drawing/2014/main" id="{86D6111E-8FEE-1AC6-7765-C9519A448EB4}"/>
                </a:ext>
              </a:extLst>
            </p:cNvPr>
            <p:cNvSpPr/>
            <p:nvPr/>
          </p:nvSpPr>
          <p:spPr>
            <a:xfrm>
              <a:off x="6710893" y="2486073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29">
              <a:extLst>
                <a:ext uri="{FF2B5EF4-FFF2-40B4-BE49-F238E27FC236}">
                  <a16:creationId xmlns:a16="http://schemas.microsoft.com/office/drawing/2014/main" id="{D853A1EB-FE01-37A5-1130-AAD1C7F5195A}"/>
                </a:ext>
              </a:extLst>
            </p:cNvPr>
            <p:cNvSpPr/>
            <p:nvPr/>
          </p:nvSpPr>
          <p:spPr>
            <a:xfrm>
              <a:off x="6710893" y="241104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29">
              <a:extLst>
                <a:ext uri="{FF2B5EF4-FFF2-40B4-BE49-F238E27FC236}">
                  <a16:creationId xmlns:a16="http://schemas.microsoft.com/office/drawing/2014/main" id="{A07BABBE-3F5B-9861-CF31-AE6918D08E44}"/>
                </a:ext>
              </a:extLst>
            </p:cNvPr>
            <p:cNvSpPr/>
            <p:nvPr/>
          </p:nvSpPr>
          <p:spPr>
            <a:xfrm>
              <a:off x="6710893" y="2336006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29">
              <a:extLst>
                <a:ext uri="{FF2B5EF4-FFF2-40B4-BE49-F238E27FC236}">
                  <a16:creationId xmlns:a16="http://schemas.microsoft.com/office/drawing/2014/main" id="{77F7BA25-7E5A-D3BC-3A3F-0B81C2EA2BCE}"/>
                </a:ext>
              </a:extLst>
            </p:cNvPr>
            <p:cNvSpPr/>
            <p:nvPr/>
          </p:nvSpPr>
          <p:spPr>
            <a:xfrm>
              <a:off x="6710893" y="2259146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29">
              <a:extLst>
                <a:ext uri="{FF2B5EF4-FFF2-40B4-BE49-F238E27FC236}">
                  <a16:creationId xmlns:a16="http://schemas.microsoft.com/office/drawing/2014/main" id="{554CE224-C3C0-2048-E6A2-FE273DDE22FA}"/>
                </a:ext>
              </a:extLst>
            </p:cNvPr>
            <p:cNvSpPr/>
            <p:nvPr/>
          </p:nvSpPr>
          <p:spPr>
            <a:xfrm>
              <a:off x="6710893" y="2183961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29">
              <a:extLst>
                <a:ext uri="{FF2B5EF4-FFF2-40B4-BE49-F238E27FC236}">
                  <a16:creationId xmlns:a16="http://schemas.microsoft.com/office/drawing/2014/main" id="{BEEB70CE-BAEC-3295-4D0C-8B0108D4F9BF}"/>
                </a:ext>
              </a:extLst>
            </p:cNvPr>
            <p:cNvSpPr/>
            <p:nvPr/>
          </p:nvSpPr>
          <p:spPr>
            <a:xfrm>
              <a:off x="6710893" y="2109079"/>
              <a:ext cx="75338" cy="7503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29">
              <a:extLst>
                <a:ext uri="{FF2B5EF4-FFF2-40B4-BE49-F238E27FC236}">
                  <a16:creationId xmlns:a16="http://schemas.microsoft.com/office/drawing/2014/main" id="{D71A9521-4B84-8713-799F-32F7EA5A4539}"/>
                </a:ext>
              </a:extLst>
            </p:cNvPr>
            <p:cNvSpPr/>
            <p:nvPr/>
          </p:nvSpPr>
          <p:spPr>
            <a:xfrm>
              <a:off x="6710893" y="2032219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29">
              <a:extLst>
                <a:ext uri="{FF2B5EF4-FFF2-40B4-BE49-F238E27FC236}">
                  <a16:creationId xmlns:a16="http://schemas.microsoft.com/office/drawing/2014/main" id="{FF51D4E8-85A2-4BF1-FE49-594C88B5F36F}"/>
                </a:ext>
              </a:extLst>
            </p:cNvPr>
            <p:cNvSpPr/>
            <p:nvPr/>
          </p:nvSpPr>
          <p:spPr>
            <a:xfrm>
              <a:off x="6710893" y="1957034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29">
              <a:extLst>
                <a:ext uri="{FF2B5EF4-FFF2-40B4-BE49-F238E27FC236}">
                  <a16:creationId xmlns:a16="http://schemas.microsoft.com/office/drawing/2014/main" id="{B96FB16B-8C32-2399-7C71-408506406ADB}"/>
                </a:ext>
              </a:extLst>
            </p:cNvPr>
            <p:cNvSpPr/>
            <p:nvPr/>
          </p:nvSpPr>
          <p:spPr>
            <a:xfrm>
              <a:off x="6710893" y="188200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29">
              <a:extLst>
                <a:ext uri="{FF2B5EF4-FFF2-40B4-BE49-F238E27FC236}">
                  <a16:creationId xmlns:a16="http://schemas.microsoft.com/office/drawing/2014/main" id="{D4541859-4903-B107-ECCA-BFF350E010C5}"/>
                </a:ext>
              </a:extLst>
            </p:cNvPr>
            <p:cNvSpPr/>
            <p:nvPr/>
          </p:nvSpPr>
          <p:spPr>
            <a:xfrm>
              <a:off x="6634033" y="2790012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29">
              <a:extLst>
                <a:ext uri="{FF2B5EF4-FFF2-40B4-BE49-F238E27FC236}">
                  <a16:creationId xmlns:a16="http://schemas.microsoft.com/office/drawing/2014/main" id="{0684BA59-52E1-482A-CE9C-FF75FB54721E}"/>
                </a:ext>
              </a:extLst>
            </p:cNvPr>
            <p:cNvSpPr/>
            <p:nvPr/>
          </p:nvSpPr>
          <p:spPr>
            <a:xfrm>
              <a:off x="6634033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29">
              <a:extLst>
                <a:ext uri="{FF2B5EF4-FFF2-40B4-BE49-F238E27FC236}">
                  <a16:creationId xmlns:a16="http://schemas.microsoft.com/office/drawing/2014/main" id="{3F81DD79-77C9-EB89-D1BD-11E9C1B8C063}"/>
                </a:ext>
              </a:extLst>
            </p:cNvPr>
            <p:cNvSpPr/>
            <p:nvPr/>
          </p:nvSpPr>
          <p:spPr>
            <a:xfrm>
              <a:off x="6634033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29">
              <a:extLst>
                <a:ext uri="{FF2B5EF4-FFF2-40B4-BE49-F238E27FC236}">
                  <a16:creationId xmlns:a16="http://schemas.microsoft.com/office/drawing/2014/main" id="{4BA4F790-1EA1-6C89-6249-70CB9EBF4790}"/>
                </a:ext>
              </a:extLst>
            </p:cNvPr>
            <p:cNvSpPr/>
            <p:nvPr/>
          </p:nvSpPr>
          <p:spPr>
            <a:xfrm>
              <a:off x="6634033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29">
              <a:extLst>
                <a:ext uri="{FF2B5EF4-FFF2-40B4-BE49-F238E27FC236}">
                  <a16:creationId xmlns:a16="http://schemas.microsoft.com/office/drawing/2014/main" id="{224CAF4B-D36D-E2A9-C696-63F6D6D90671}"/>
                </a:ext>
              </a:extLst>
            </p:cNvPr>
            <p:cNvSpPr/>
            <p:nvPr/>
          </p:nvSpPr>
          <p:spPr>
            <a:xfrm>
              <a:off x="6634033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29">
              <a:extLst>
                <a:ext uri="{FF2B5EF4-FFF2-40B4-BE49-F238E27FC236}">
                  <a16:creationId xmlns:a16="http://schemas.microsoft.com/office/drawing/2014/main" id="{C71C92D8-C8CE-262C-9DC0-B2BFA3708C6B}"/>
                </a:ext>
              </a:extLst>
            </p:cNvPr>
            <p:cNvSpPr/>
            <p:nvPr/>
          </p:nvSpPr>
          <p:spPr>
            <a:xfrm>
              <a:off x="6634033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29">
              <a:extLst>
                <a:ext uri="{FF2B5EF4-FFF2-40B4-BE49-F238E27FC236}">
                  <a16:creationId xmlns:a16="http://schemas.microsoft.com/office/drawing/2014/main" id="{3C03A585-3E38-50DA-4D0D-CFBEA5EB9F50}"/>
                </a:ext>
              </a:extLst>
            </p:cNvPr>
            <p:cNvSpPr/>
            <p:nvPr/>
          </p:nvSpPr>
          <p:spPr>
            <a:xfrm>
              <a:off x="6634033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29">
              <a:extLst>
                <a:ext uri="{FF2B5EF4-FFF2-40B4-BE49-F238E27FC236}">
                  <a16:creationId xmlns:a16="http://schemas.microsoft.com/office/drawing/2014/main" id="{209455CE-4210-48FC-DE04-131D2308F448}"/>
                </a:ext>
              </a:extLst>
            </p:cNvPr>
            <p:cNvSpPr/>
            <p:nvPr/>
          </p:nvSpPr>
          <p:spPr>
            <a:xfrm>
              <a:off x="6634033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29">
              <a:extLst>
                <a:ext uri="{FF2B5EF4-FFF2-40B4-BE49-F238E27FC236}">
                  <a16:creationId xmlns:a16="http://schemas.microsoft.com/office/drawing/2014/main" id="{F5416042-537F-353C-F0B2-1FDF0E1B1377}"/>
                </a:ext>
              </a:extLst>
            </p:cNvPr>
            <p:cNvSpPr/>
            <p:nvPr/>
          </p:nvSpPr>
          <p:spPr>
            <a:xfrm>
              <a:off x="6634033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29">
              <a:extLst>
                <a:ext uri="{FF2B5EF4-FFF2-40B4-BE49-F238E27FC236}">
                  <a16:creationId xmlns:a16="http://schemas.microsoft.com/office/drawing/2014/main" id="{F7E65713-C870-5EA0-4E14-23AE57A391D7}"/>
                </a:ext>
              </a:extLst>
            </p:cNvPr>
            <p:cNvSpPr/>
            <p:nvPr/>
          </p:nvSpPr>
          <p:spPr>
            <a:xfrm>
              <a:off x="6634033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29">
              <a:extLst>
                <a:ext uri="{FF2B5EF4-FFF2-40B4-BE49-F238E27FC236}">
                  <a16:creationId xmlns:a16="http://schemas.microsoft.com/office/drawing/2014/main" id="{F862D69B-794A-3CB4-20BA-AAC2E4424D36}"/>
                </a:ext>
              </a:extLst>
            </p:cNvPr>
            <p:cNvSpPr/>
            <p:nvPr/>
          </p:nvSpPr>
          <p:spPr>
            <a:xfrm>
              <a:off x="6634033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29">
              <a:extLst>
                <a:ext uri="{FF2B5EF4-FFF2-40B4-BE49-F238E27FC236}">
                  <a16:creationId xmlns:a16="http://schemas.microsoft.com/office/drawing/2014/main" id="{8C6B0A46-BE0D-2147-979D-5399BEEA9CEA}"/>
                </a:ext>
              </a:extLst>
            </p:cNvPr>
            <p:cNvSpPr/>
            <p:nvPr/>
          </p:nvSpPr>
          <p:spPr>
            <a:xfrm>
              <a:off x="6634033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29">
              <a:extLst>
                <a:ext uri="{FF2B5EF4-FFF2-40B4-BE49-F238E27FC236}">
                  <a16:creationId xmlns:a16="http://schemas.microsoft.com/office/drawing/2014/main" id="{47155181-22BD-F089-AF57-D1633B3CDE52}"/>
                </a:ext>
              </a:extLst>
            </p:cNvPr>
            <p:cNvSpPr/>
            <p:nvPr/>
          </p:nvSpPr>
          <p:spPr>
            <a:xfrm>
              <a:off x="6634033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29">
              <a:extLst>
                <a:ext uri="{FF2B5EF4-FFF2-40B4-BE49-F238E27FC236}">
                  <a16:creationId xmlns:a16="http://schemas.microsoft.com/office/drawing/2014/main" id="{DBDB6C8F-BE02-942E-D8D9-A4A47696C191}"/>
                </a:ext>
              </a:extLst>
            </p:cNvPr>
            <p:cNvSpPr/>
            <p:nvPr/>
          </p:nvSpPr>
          <p:spPr>
            <a:xfrm>
              <a:off x="6559152" y="2864894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29">
              <a:extLst>
                <a:ext uri="{FF2B5EF4-FFF2-40B4-BE49-F238E27FC236}">
                  <a16:creationId xmlns:a16="http://schemas.microsoft.com/office/drawing/2014/main" id="{CE6F8201-EA57-091B-974A-012A9D9B47A7}"/>
                </a:ext>
              </a:extLst>
            </p:cNvPr>
            <p:cNvSpPr/>
            <p:nvPr/>
          </p:nvSpPr>
          <p:spPr>
            <a:xfrm>
              <a:off x="6559152" y="2790012"/>
              <a:ext cx="75033" cy="7503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29">
              <a:extLst>
                <a:ext uri="{FF2B5EF4-FFF2-40B4-BE49-F238E27FC236}">
                  <a16:creationId xmlns:a16="http://schemas.microsoft.com/office/drawing/2014/main" id="{D2D3F24B-A5A3-AF89-2780-D0A68D145C65}"/>
                </a:ext>
              </a:extLst>
            </p:cNvPr>
            <p:cNvSpPr/>
            <p:nvPr/>
          </p:nvSpPr>
          <p:spPr>
            <a:xfrm>
              <a:off x="6559152" y="2713152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29">
              <a:extLst>
                <a:ext uri="{FF2B5EF4-FFF2-40B4-BE49-F238E27FC236}">
                  <a16:creationId xmlns:a16="http://schemas.microsoft.com/office/drawing/2014/main" id="{C0607C5E-8EFE-F99F-4F5A-06F5E2AABA85}"/>
                </a:ext>
              </a:extLst>
            </p:cNvPr>
            <p:cNvSpPr/>
            <p:nvPr/>
          </p:nvSpPr>
          <p:spPr>
            <a:xfrm>
              <a:off x="6559152" y="2637967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29">
              <a:extLst>
                <a:ext uri="{FF2B5EF4-FFF2-40B4-BE49-F238E27FC236}">
                  <a16:creationId xmlns:a16="http://schemas.microsoft.com/office/drawing/2014/main" id="{B9BECD6A-8B3B-23BB-1526-F067048C9130}"/>
                </a:ext>
              </a:extLst>
            </p:cNvPr>
            <p:cNvSpPr/>
            <p:nvPr/>
          </p:nvSpPr>
          <p:spPr>
            <a:xfrm>
              <a:off x="6559152" y="2562933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29">
              <a:extLst>
                <a:ext uri="{FF2B5EF4-FFF2-40B4-BE49-F238E27FC236}">
                  <a16:creationId xmlns:a16="http://schemas.microsoft.com/office/drawing/2014/main" id="{CD3A0443-FAF4-B039-E208-66795427AF73}"/>
                </a:ext>
              </a:extLst>
            </p:cNvPr>
            <p:cNvSpPr/>
            <p:nvPr/>
          </p:nvSpPr>
          <p:spPr>
            <a:xfrm>
              <a:off x="6559152" y="2486073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29">
              <a:extLst>
                <a:ext uri="{FF2B5EF4-FFF2-40B4-BE49-F238E27FC236}">
                  <a16:creationId xmlns:a16="http://schemas.microsoft.com/office/drawing/2014/main" id="{1776B459-E3CC-15E0-AA40-E5D251A5D865}"/>
                </a:ext>
              </a:extLst>
            </p:cNvPr>
            <p:cNvSpPr/>
            <p:nvPr/>
          </p:nvSpPr>
          <p:spPr>
            <a:xfrm>
              <a:off x="6559152" y="2411040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29">
              <a:extLst>
                <a:ext uri="{FF2B5EF4-FFF2-40B4-BE49-F238E27FC236}">
                  <a16:creationId xmlns:a16="http://schemas.microsoft.com/office/drawing/2014/main" id="{8A411985-2A52-CBAA-0880-9802B319D165}"/>
                </a:ext>
              </a:extLst>
            </p:cNvPr>
            <p:cNvSpPr/>
            <p:nvPr/>
          </p:nvSpPr>
          <p:spPr>
            <a:xfrm>
              <a:off x="6559152" y="2336006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29">
              <a:extLst>
                <a:ext uri="{FF2B5EF4-FFF2-40B4-BE49-F238E27FC236}">
                  <a16:creationId xmlns:a16="http://schemas.microsoft.com/office/drawing/2014/main" id="{1CF8C38D-36A7-E543-4781-111E863A9453}"/>
                </a:ext>
              </a:extLst>
            </p:cNvPr>
            <p:cNvSpPr/>
            <p:nvPr/>
          </p:nvSpPr>
          <p:spPr>
            <a:xfrm>
              <a:off x="6559152" y="2259146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29">
              <a:extLst>
                <a:ext uri="{FF2B5EF4-FFF2-40B4-BE49-F238E27FC236}">
                  <a16:creationId xmlns:a16="http://schemas.microsoft.com/office/drawing/2014/main" id="{2E608947-F610-14D8-FDE9-FC993088E4D3}"/>
                </a:ext>
              </a:extLst>
            </p:cNvPr>
            <p:cNvSpPr/>
            <p:nvPr/>
          </p:nvSpPr>
          <p:spPr>
            <a:xfrm>
              <a:off x="6559152" y="2183961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29">
              <a:extLst>
                <a:ext uri="{FF2B5EF4-FFF2-40B4-BE49-F238E27FC236}">
                  <a16:creationId xmlns:a16="http://schemas.microsoft.com/office/drawing/2014/main" id="{55AD7FAD-A027-AD6F-E007-274B92A9AAAA}"/>
                </a:ext>
              </a:extLst>
            </p:cNvPr>
            <p:cNvSpPr/>
            <p:nvPr/>
          </p:nvSpPr>
          <p:spPr>
            <a:xfrm>
              <a:off x="6559152" y="2109079"/>
              <a:ext cx="75033" cy="7503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29">
              <a:extLst>
                <a:ext uri="{FF2B5EF4-FFF2-40B4-BE49-F238E27FC236}">
                  <a16:creationId xmlns:a16="http://schemas.microsoft.com/office/drawing/2014/main" id="{F8403851-4536-0F6F-3E23-0F60C3DE1D93}"/>
                </a:ext>
              </a:extLst>
            </p:cNvPr>
            <p:cNvSpPr/>
            <p:nvPr/>
          </p:nvSpPr>
          <p:spPr>
            <a:xfrm>
              <a:off x="6559152" y="2032219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29">
              <a:extLst>
                <a:ext uri="{FF2B5EF4-FFF2-40B4-BE49-F238E27FC236}">
                  <a16:creationId xmlns:a16="http://schemas.microsoft.com/office/drawing/2014/main" id="{3599C8D0-598F-1854-FC57-F56147AA1F5A}"/>
                </a:ext>
              </a:extLst>
            </p:cNvPr>
            <p:cNvSpPr/>
            <p:nvPr/>
          </p:nvSpPr>
          <p:spPr>
            <a:xfrm>
              <a:off x="6559152" y="1957034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29">
              <a:extLst>
                <a:ext uri="{FF2B5EF4-FFF2-40B4-BE49-F238E27FC236}">
                  <a16:creationId xmlns:a16="http://schemas.microsoft.com/office/drawing/2014/main" id="{7C48D8D4-7EB5-242F-1E34-44942C8389CD}"/>
                </a:ext>
              </a:extLst>
            </p:cNvPr>
            <p:cNvSpPr/>
            <p:nvPr/>
          </p:nvSpPr>
          <p:spPr>
            <a:xfrm>
              <a:off x="6559152" y="1882000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29">
              <a:extLst>
                <a:ext uri="{FF2B5EF4-FFF2-40B4-BE49-F238E27FC236}">
                  <a16:creationId xmlns:a16="http://schemas.microsoft.com/office/drawing/2014/main" id="{2382E4CE-AC6C-5C57-8423-803F1F8A0B71}"/>
                </a:ext>
              </a:extLst>
            </p:cNvPr>
            <p:cNvSpPr/>
            <p:nvPr/>
          </p:nvSpPr>
          <p:spPr>
            <a:xfrm>
              <a:off x="6482140" y="2940079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29">
              <a:extLst>
                <a:ext uri="{FF2B5EF4-FFF2-40B4-BE49-F238E27FC236}">
                  <a16:creationId xmlns:a16="http://schemas.microsoft.com/office/drawing/2014/main" id="{10FA6188-C796-ECCC-CD1A-8D9A2E2451F4}"/>
                </a:ext>
              </a:extLst>
            </p:cNvPr>
            <p:cNvSpPr/>
            <p:nvPr/>
          </p:nvSpPr>
          <p:spPr>
            <a:xfrm>
              <a:off x="6482140" y="2864894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29">
              <a:extLst>
                <a:ext uri="{FF2B5EF4-FFF2-40B4-BE49-F238E27FC236}">
                  <a16:creationId xmlns:a16="http://schemas.microsoft.com/office/drawing/2014/main" id="{2BA2D6F1-3EC2-214D-F433-9B2CAE45D2BE}"/>
                </a:ext>
              </a:extLst>
            </p:cNvPr>
            <p:cNvSpPr/>
            <p:nvPr/>
          </p:nvSpPr>
          <p:spPr>
            <a:xfrm>
              <a:off x="6482140" y="2790012"/>
              <a:ext cx="77164" cy="7503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29">
              <a:extLst>
                <a:ext uri="{FF2B5EF4-FFF2-40B4-BE49-F238E27FC236}">
                  <a16:creationId xmlns:a16="http://schemas.microsoft.com/office/drawing/2014/main" id="{B8598DA0-3351-0C58-9A87-340C4AA16051}"/>
                </a:ext>
              </a:extLst>
            </p:cNvPr>
            <p:cNvSpPr/>
            <p:nvPr/>
          </p:nvSpPr>
          <p:spPr>
            <a:xfrm>
              <a:off x="6482140" y="2713152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29">
              <a:extLst>
                <a:ext uri="{FF2B5EF4-FFF2-40B4-BE49-F238E27FC236}">
                  <a16:creationId xmlns:a16="http://schemas.microsoft.com/office/drawing/2014/main" id="{EB19D8D1-F5B0-D1A8-E3FC-684A1AE46F35}"/>
                </a:ext>
              </a:extLst>
            </p:cNvPr>
            <p:cNvSpPr/>
            <p:nvPr/>
          </p:nvSpPr>
          <p:spPr>
            <a:xfrm>
              <a:off x="6482140" y="2637967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29">
              <a:extLst>
                <a:ext uri="{FF2B5EF4-FFF2-40B4-BE49-F238E27FC236}">
                  <a16:creationId xmlns:a16="http://schemas.microsoft.com/office/drawing/2014/main" id="{7F66E1CF-1243-175E-A20E-933835129770}"/>
                </a:ext>
              </a:extLst>
            </p:cNvPr>
            <p:cNvSpPr/>
            <p:nvPr/>
          </p:nvSpPr>
          <p:spPr>
            <a:xfrm>
              <a:off x="6482140" y="2562933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29">
              <a:extLst>
                <a:ext uri="{FF2B5EF4-FFF2-40B4-BE49-F238E27FC236}">
                  <a16:creationId xmlns:a16="http://schemas.microsoft.com/office/drawing/2014/main" id="{8116F17C-72CF-74CA-DE06-76EE2FEB1F6C}"/>
                </a:ext>
              </a:extLst>
            </p:cNvPr>
            <p:cNvSpPr/>
            <p:nvPr/>
          </p:nvSpPr>
          <p:spPr>
            <a:xfrm>
              <a:off x="6482140" y="2486073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29">
              <a:extLst>
                <a:ext uri="{FF2B5EF4-FFF2-40B4-BE49-F238E27FC236}">
                  <a16:creationId xmlns:a16="http://schemas.microsoft.com/office/drawing/2014/main" id="{D9B14D06-8437-593D-394B-AEFD083A1E3C}"/>
                </a:ext>
              </a:extLst>
            </p:cNvPr>
            <p:cNvSpPr/>
            <p:nvPr/>
          </p:nvSpPr>
          <p:spPr>
            <a:xfrm>
              <a:off x="6482140" y="2411040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29">
              <a:extLst>
                <a:ext uri="{FF2B5EF4-FFF2-40B4-BE49-F238E27FC236}">
                  <a16:creationId xmlns:a16="http://schemas.microsoft.com/office/drawing/2014/main" id="{D98CF015-7609-9922-EE96-07075940BB0C}"/>
                </a:ext>
              </a:extLst>
            </p:cNvPr>
            <p:cNvSpPr/>
            <p:nvPr/>
          </p:nvSpPr>
          <p:spPr>
            <a:xfrm>
              <a:off x="6482140" y="2336006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29">
              <a:extLst>
                <a:ext uri="{FF2B5EF4-FFF2-40B4-BE49-F238E27FC236}">
                  <a16:creationId xmlns:a16="http://schemas.microsoft.com/office/drawing/2014/main" id="{08BC8A0A-6D52-2267-FDA8-E73F7D45BBB2}"/>
                </a:ext>
              </a:extLst>
            </p:cNvPr>
            <p:cNvSpPr/>
            <p:nvPr/>
          </p:nvSpPr>
          <p:spPr>
            <a:xfrm>
              <a:off x="6482140" y="2259146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29">
              <a:extLst>
                <a:ext uri="{FF2B5EF4-FFF2-40B4-BE49-F238E27FC236}">
                  <a16:creationId xmlns:a16="http://schemas.microsoft.com/office/drawing/2014/main" id="{27D759C2-80F7-8FC1-C71F-959D1AC18E90}"/>
                </a:ext>
              </a:extLst>
            </p:cNvPr>
            <p:cNvSpPr/>
            <p:nvPr/>
          </p:nvSpPr>
          <p:spPr>
            <a:xfrm>
              <a:off x="6482140" y="2183961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29">
              <a:extLst>
                <a:ext uri="{FF2B5EF4-FFF2-40B4-BE49-F238E27FC236}">
                  <a16:creationId xmlns:a16="http://schemas.microsoft.com/office/drawing/2014/main" id="{22BE2B22-CDB6-53DA-6747-112D76A22551}"/>
                </a:ext>
              </a:extLst>
            </p:cNvPr>
            <p:cNvSpPr/>
            <p:nvPr/>
          </p:nvSpPr>
          <p:spPr>
            <a:xfrm>
              <a:off x="6482140" y="2109079"/>
              <a:ext cx="77164" cy="7503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29">
              <a:extLst>
                <a:ext uri="{FF2B5EF4-FFF2-40B4-BE49-F238E27FC236}">
                  <a16:creationId xmlns:a16="http://schemas.microsoft.com/office/drawing/2014/main" id="{1008E0D1-FB54-6C90-3BE1-AB470EBE7711}"/>
                </a:ext>
              </a:extLst>
            </p:cNvPr>
            <p:cNvSpPr/>
            <p:nvPr/>
          </p:nvSpPr>
          <p:spPr>
            <a:xfrm>
              <a:off x="6482140" y="2032219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29">
              <a:extLst>
                <a:ext uri="{FF2B5EF4-FFF2-40B4-BE49-F238E27FC236}">
                  <a16:creationId xmlns:a16="http://schemas.microsoft.com/office/drawing/2014/main" id="{C9A4DD4C-0107-14A3-4DB9-8EB14998F6AD}"/>
                </a:ext>
              </a:extLst>
            </p:cNvPr>
            <p:cNvSpPr/>
            <p:nvPr/>
          </p:nvSpPr>
          <p:spPr>
            <a:xfrm>
              <a:off x="6482140" y="1957034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29">
              <a:extLst>
                <a:ext uri="{FF2B5EF4-FFF2-40B4-BE49-F238E27FC236}">
                  <a16:creationId xmlns:a16="http://schemas.microsoft.com/office/drawing/2014/main" id="{7775060B-456C-E32C-2860-5F1F708AB1A8}"/>
                </a:ext>
              </a:extLst>
            </p:cNvPr>
            <p:cNvSpPr/>
            <p:nvPr/>
          </p:nvSpPr>
          <p:spPr>
            <a:xfrm>
              <a:off x="6482140" y="1882000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29">
              <a:extLst>
                <a:ext uri="{FF2B5EF4-FFF2-40B4-BE49-F238E27FC236}">
                  <a16:creationId xmlns:a16="http://schemas.microsoft.com/office/drawing/2014/main" id="{FB5FF2B0-FA28-22FD-5E29-EDA3AE758C93}"/>
                </a:ext>
              </a:extLst>
            </p:cNvPr>
            <p:cNvSpPr/>
            <p:nvPr/>
          </p:nvSpPr>
          <p:spPr>
            <a:xfrm>
              <a:off x="6407107" y="3016939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1" name="Google Shape;4301;p29">
              <a:extLst>
                <a:ext uri="{FF2B5EF4-FFF2-40B4-BE49-F238E27FC236}">
                  <a16:creationId xmlns:a16="http://schemas.microsoft.com/office/drawing/2014/main" id="{2CA54D8E-18E4-3BD5-9619-F488F365D335}"/>
                </a:ext>
              </a:extLst>
            </p:cNvPr>
            <p:cNvSpPr/>
            <p:nvPr/>
          </p:nvSpPr>
          <p:spPr>
            <a:xfrm>
              <a:off x="6407107" y="294007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2" name="Google Shape;4302;p29">
              <a:extLst>
                <a:ext uri="{FF2B5EF4-FFF2-40B4-BE49-F238E27FC236}">
                  <a16:creationId xmlns:a16="http://schemas.microsoft.com/office/drawing/2014/main" id="{8F984518-9D19-B374-67D0-136EBF29DB94}"/>
                </a:ext>
              </a:extLst>
            </p:cNvPr>
            <p:cNvSpPr/>
            <p:nvPr/>
          </p:nvSpPr>
          <p:spPr>
            <a:xfrm>
              <a:off x="6407107" y="2864894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3" name="Google Shape;4303;p29">
              <a:extLst>
                <a:ext uri="{FF2B5EF4-FFF2-40B4-BE49-F238E27FC236}">
                  <a16:creationId xmlns:a16="http://schemas.microsoft.com/office/drawing/2014/main" id="{402A9B80-6BA0-F1D8-01B4-8A76A6B12B32}"/>
                </a:ext>
              </a:extLst>
            </p:cNvPr>
            <p:cNvSpPr/>
            <p:nvPr/>
          </p:nvSpPr>
          <p:spPr>
            <a:xfrm>
              <a:off x="6407107" y="2790012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4" name="Google Shape;4304;p29">
              <a:extLst>
                <a:ext uri="{FF2B5EF4-FFF2-40B4-BE49-F238E27FC236}">
                  <a16:creationId xmlns:a16="http://schemas.microsoft.com/office/drawing/2014/main" id="{04B9F7FC-C81F-3A1E-7CAF-4FFC4C70A998}"/>
                </a:ext>
              </a:extLst>
            </p:cNvPr>
            <p:cNvSpPr/>
            <p:nvPr/>
          </p:nvSpPr>
          <p:spPr>
            <a:xfrm>
              <a:off x="6407107" y="2713152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5" name="Google Shape;4305;p29">
              <a:extLst>
                <a:ext uri="{FF2B5EF4-FFF2-40B4-BE49-F238E27FC236}">
                  <a16:creationId xmlns:a16="http://schemas.microsoft.com/office/drawing/2014/main" id="{041F194E-3287-C918-8B0B-F763424CDBFD}"/>
                </a:ext>
              </a:extLst>
            </p:cNvPr>
            <p:cNvSpPr/>
            <p:nvPr/>
          </p:nvSpPr>
          <p:spPr>
            <a:xfrm>
              <a:off x="6407107" y="2637967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6" name="Google Shape;4306;p29">
              <a:extLst>
                <a:ext uri="{FF2B5EF4-FFF2-40B4-BE49-F238E27FC236}">
                  <a16:creationId xmlns:a16="http://schemas.microsoft.com/office/drawing/2014/main" id="{EEFEF798-8212-C82E-D98B-DD1A6AB93AE5}"/>
                </a:ext>
              </a:extLst>
            </p:cNvPr>
            <p:cNvSpPr/>
            <p:nvPr/>
          </p:nvSpPr>
          <p:spPr>
            <a:xfrm>
              <a:off x="6407107" y="2562933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7" name="Google Shape;4307;p29">
              <a:extLst>
                <a:ext uri="{FF2B5EF4-FFF2-40B4-BE49-F238E27FC236}">
                  <a16:creationId xmlns:a16="http://schemas.microsoft.com/office/drawing/2014/main" id="{C58A6613-4271-CA2A-A355-E9594C9079DE}"/>
                </a:ext>
              </a:extLst>
            </p:cNvPr>
            <p:cNvSpPr/>
            <p:nvPr/>
          </p:nvSpPr>
          <p:spPr>
            <a:xfrm>
              <a:off x="6407107" y="2486073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8" name="Google Shape;4308;p29">
              <a:extLst>
                <a:ext uri="{FF2B5EF4-FFF2-40B4-BE49-F238E27FC236}">
                  <a16:creationId xmlns:a16="http://schemas.microsoft.com/office/drawing/2014/main" id="{F4615A8F-1422-D8E8-7F25-0710F442581A}"/>
                </a:ext>
              </a:extLst>
            </p:cNvPr>
            <p:cNvSpPr/>
            <p:nvPr/>
          </p:nvSpPr>
          <p:spPr>
            <a:xfrm>
              <a:off x="6407107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9" name="Google Shape;4309;p29">
              <a:extLst>
                <a:ext uri="{FF2B5EF4-FFF2-40B4-BE49-F238E27FC236}">
                  <a16:creationId xmlns:a16="http://schemas.microsoft.com/office/drawing/2014/main" id="{FA050B7B-B34E-B3C9-BB21-D96800DC2707}"/>
                </a:ext>
              </a:extLst>
            </p:cNvPr>
            <p:cNvSpPr/>
            <p:nvPr/>
          </p:nvSpPr>
          <p:spPr>
            <a:xfrm>
              <a:off x="6407107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0" name="Google Shape;4310;p29">
              <a:extLst>
                <a:ext uri="{FF2B5EF4-FFF2-40B4-BE49-F238E27FC236}">
                  <a16:creationId xmlns:a16="http://schemas.microsoft.com/office/drawing/2014/main" id="{7871DEEC-B189-566C-50DE-9B54777E9876}"/>
                </a:ext>
              </a:extLst>
            </p:cNvPr>
            <p:cNvSpPr/>
            <p:nvPr/>
          </p:nvSpPr>
          <p:spPr>
            <a:xfrm>
              <a:off x="6407107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1" name="Google Shape;4311;p29">
              <a:extLst>
                <a:ext uri="{FF2B5EF4-FFF2-40B4-BE49-F238E27FC236}">
                  <a16:creationId xmlns:a16="http://schemas.microsoft.com/office/drawing/2014/main" id="{8DAE3961-6DE9-B778-6231-4B00CD8497F1}"/>
                </a:ext>
              </a:extLst>
            </p:cNvPr>
            <p:cNvSpPr/>
            <p:nvPr/>
          </p:nvSpPr>
          <p:spPr>
            <a:xfrm>
              <a:off x="6407107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2" name="Google Shape;4312;p29">
              <a:extLst>
                <a:ext uri="{FF2B5EF4-FFF2-40B4-BE49-F238E27FC236}">
                  <a16:creationId xmlns:a16="http://schemas.microsoft.com/office/drawing/2014/main" id="{C1D7AC4F-D9A3-9F7D-1942-CA92C58AC786}"/>
                </a:ext>
              </a:extLst>
            </p:cNvPr>
            <p:cNvSpPr/>
            <p:nvPr/>
          </p:nvSpPr>
          <p:spPr>
            <a:xfrm>
              <a:off x="6407107" y="2109079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3" name="Google Shape;4313;p29">
              <a:extLst>
                <a:ext uri="{FF2B5EF4-FFF2-40B4-BE49-F238E27FC236}">
                  <a16:creationId xmlns:a16="http://schemas.microsoft.com/office/drawing/2014/main" id="{53F9113B-F460-FAB2-F4C2-E5A6EE6BA4A5}"/>
                </a:ext>
              </a:extLst>
            </p:cNvPr>
            <p:cNvSpPr/>
            <p:nvPr/>
          </p:nvSpPr>
          <p:spPr>
            <a:xfrm>
              <a:off x="6407107" y="203221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4" name="Google Shape;4314;p29">
              <a:extLst>
                <a:ext uri="{FF2B5EF4-FFF2-40B4-BE49-F238E27FC236}">
                  <a16:creationId xmlns:a16="http://schemas.microsoft.com/office/drawing/2014/main" id="{53A0086B-384E-0CB8-D559-930748702111}"/>
                </a:ext>
              </a:extLst>
            </p:cNvPr>
            <p:cNvSpPr/>
            <p:nvPr/>
          </p:nvSpPr>
          <p:spPr>
            <a:xfrm>
              <a:off x="6407107" y="1957034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5" name="Google Shape;4315;p29">
              <a:extLst>
                <a:ext uri="{FF2B5EF4-FFF2-40B4-BE49-F238E27FC236}">
                  <a16:creationId xmlns:a16="http://schemas.microsoft.com/office/drawing/2014/main" id="{5764BE41-5C66-E5B7-7808-A3FA4CF854F1}"/>
                </a:ext>
              </a:extLst>
            </p:cNvPr>
            <p:cNvSpPr/>
            <p:nvPr/>
          </p:nvSpPr>
          <p:spPr>
            <a:xfrm>
              <a:off x="6407107" y="188200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6" name="Google Shape;4316;p29">
              <a:extLst>
                <a:ext uri="{FF2B5EF4-FFF2-40B4-BE49-F238E27FC236}">
                  <a16:creationId xmlns:a16="http://schemas.microsoft.com/office/drawing/2014/main" id="{C8F46124-562B-BAEA-FB89-890295670D66}"/>
                </a:ext>
              </a:extLst>
            </p:cNvPr>
            <p:cNvSpPr/>
            <p:nvPr/>
          </p:nvSpPr>
          <p:spPr>
            <a:xfrm>
              <a:off x="6330248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7" name="Google Shape;4317;p29">
              <a:extLst>
                <a:ext uri="{FF2B5EF4-FFF2-40B4-BE49-F238E27FC236}">
                  <a16:creationId xmlns:a16="http://schemas.microsoft.com/office/drawing/2014/main" id="{BAA33C8D-FBED-7E36-F56D-960F04A36BA0}"/>
                </a:ext>
              </a:extLst>
            </p:cNvPr>
            <p:cNvSpPr/>
            <p:nvPr/>
          </p:nvSpPr>
          <p:spPr>
            <a:xfrm>
              <a:off x="6330248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8" name="Google Shape;4318;p29">
              <a:extLst>
                <a:ext uri="{FF2B5EF4-FFF2-40B4-BE49-F238E27FC236}">
                  <a16:creationId xmlns:a16="http://schemas.microsoft.com/office/drawing/2014/main" id="{DD8C81FD-C7DE-27A3-C5AF-03F11BD65B59}"/>
                </a:ext>
              </a:extLst>
            </p:cNvPr>
            <p:cNvSpPr/>
            <p:nvPr/>
          </p:nvSpPr>
          <p:spPr>
            <a:xfrm>
              <a:off x="6330248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9" name="Google Shape;4319;p29">
              <a:extLst>
                <a:ext uri="{FF2B5EF4-FFF2-40B4-BE49-F238E27FC236}">
                  <a16:creationId xmlns:a16="http://schemas.microsoft.com/office/drawing/2014/main" id="{ADDCD8D8-CED8-C659-D9C1-845CA2DA7021}"/>
                </a:ext>
              </a:extLst>
            </p:cNvPr>
            <p:cNvSpPr/>
            <p:nvPr/>
          </p:nvSpPr>
          <p:spPr>
            <a:xfrm>
              <a:off x="6330248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0" name="Google Shape;4320;p29">
              <a:extLst>
                <a:ext uri="{FF2B5EF4-FFF2-40B4-BE49-F238E27FC236}">
                  <a16:creationId xmlns:a16="http://schemas.microsoft.com/office/drawing/2014/main" id="{DD573C4C-83F9-58E2-3E92-0DF2D8FAD546}"/>
                </a:ext>
              </a:extLst>
            </p:cNvPr>
            <p:cNvSpPr/>
            <p:nvPr/>
          </p:nvSpPr>
          <p:spPr>
            <a:xfrm>
              <a:off x="6330248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1" name="Google Shape;4321;p29">
              <a:extLst>
                <a:ext uri="{FF2B5EF4-FFF2-40B4-BE49-F238E27FC236}">
                  <a16:creationId xmlns:a16="http://schemas.microsoft.com/office/drawing/2014/main" id="{BCA338F9-0D22-B81B-772B-BE940673532D}"/>
                </a:ext>
              </a:extLst>
            </p:cNvPr>
            <p:cNvSpPr/>
            <p:nvPr/>
          </p:nvSpPr>
          <p:spPr>
            <a:xfrm>
              <a:off x="6330248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2" name="Google Shape;4322;p29">
              <a:extLst>
                <a:ext uri="{FF2B5EF4-FFF2-40B4-BE49-F238E27FC236}">
                  <a16:creationId xmlns:a16="http://schemas.microsoft.com/office/drawing/2014/main" id="{F4D68E94-C011-FA09-49EE-8ACEDC949C2B}"/>
                </a:ext>
              </a:extLst>
            </p:cNvPr>
            <p:cNvSpPr/>
            <p:nvPr/>
          </p:nvSpPr>
          <p:spPr>
            <a:xfrm>
              <a:off x="6330248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3" name="Google Shape;4323;p29">
              <a:extLst>
                <a:ext uri="{FF2B5EF4-FFF2-40B4-BE49-F238E27FC236}">
                  <a16:creationId xmlns:a16="http://schemas.microsoft.com/office/drawing/2014/main" id="{BE600C12-928C-A0EA-849B-DB947B284263}"/>
                </a:ext>
              </a:extLst>
            </p:cNvPr>
            <p:cNvSpPr/>
            <p:nvPr/>
          </p:nvSpPr>
          <p:spPr>
            <a:xfrm>
              <a:off x="6330248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4" name="Google Shape;4324;p29">
              <a:extLst>
                <a:ext uri="{FF2B5EF4-FFF2-40B4-BE49-F238E27FC236}">
                  <a16:creationId xmlns:a16="http://schemas.microsoft.com/office/drawing/2014/main" id="{7E839DB8-0B72-17BD-AD9E-BFA0D3908B07}"/>
                </a:ext>
              </a:extLst>
            </p:cNvPr>
            <p:cNvSpPr/>
            <p:nvPr/>
          </p:nvSpPr>
          <p:spPr>
            <a:xfrm>
              <a:off x="6330248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5" name="Google Shape;4325;p29">
              <a:extLst>
                <a:ext uri="{FF2B5EF4-FFF2-40B4-BE49-F238E27FC236}">
                  <a16:creationId xmlns:a16="http://schemas.microsoft.com/office/drawing/2014/main" id="{6599F351-DBCF-472B-8D77-4F1B4971E153}"/>
                </a:ext>
              </a:extLst>
            </p:cNvPr>
            <p:cNvSpPr/>
            <p:nvPr/>
          </p:nvSpPr>
          <p:spPr>
            <a:xfrm>
              <a:off x="6330248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6" name="Google Shape;4326;p29">
              <a:extLst>
                <a:ext uri="{FF2B5EF4-FFF2-40B4-BE49-F238E27FC236}">
                  <a16:creationId xmlns:a16="http://schemas.microsoft.com/office/drawing/2014/main" id="{0816C5CE-2FBC-C34B-AEBA-E8A8BC21F72F}"/>
                </a:ext>
              </a:extLst>
            </p:cNvPr>
            <p:cNvSpPr/>
            <p:nvPr/>
          </p:nvSpPr>
          <p:spPr>
            <a:xfrm>
              <a:off x="6330248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7" name="Google Shape;4327;p29">
              <a:extLst>
                <a:ext uri="{FF2B5EF4-FFF2-40B4-BE49-F238E27FC236}">
                  <a16:creationId xmlns:a16="http://schemas.microsoft.com/office/drawing/2014/main" id="{1BE1EAF0-9081-92F8-7595-CB8F80A671FE}"/>
                </a:ext>
              </a:extLst>
            </p:cNvPr>
            <p:cNvSpPr/>
            <p:nvPr/>
          </p:nvSpPr>
          <p:spPr>
            <a:xfrm>
              <a:off x="6330248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8" name="Google Shape;4328;p29">
              <a:extLst>
                <a:ext uri="{FF2B5EF4-FFF2-40B4-BE49-F238E27FC236}">
                  <a16:creationId xmlns:a16="http://schemas.microsoft.com/office/drawing/2014/main" id="{FD6CA5E3-9E72-06DD-0108-053D1CEEF4E2}"/>
                </a:ext>
              </a:extLst>
            </p:cNvPr>
            <p:cNvSpPr/>
            <p:nvPr/>
          </p:nvSpPr>
          <p:spPr>
            <a:xfrm>
              <a:off x="6255215" y="2713152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9" name="Google Shape;4329;p29">
              <a:extLst>
                <a:ext uri="{FF2B5EF4-FFF2-40B4-BE49-F238E27FC236}">
                  <a16:creationId xmlns:a16="http://schemas.microsoft.com/office/drawing/2014/main" id="{A10E4FF6-3DFB-49F0-A9FF-3DB8B40F68ED}"/>
                </a:ext>
              </a:extLst>
            </p:cNvPr>
            <p:cNvSpPr/>
            <p:nvPr/>
          </p:nvSpPr>
          <p:spPr>
            <a:xfrm>
              <a:off x="6255215" y="2637967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0" name="Google Shape;4330;p29">
              <a:extLst>
                <a:ext uri="{FF2B5EF4-FFF2-40B4-BE49-F238E27FC236}">
                  <a16:creationId xmlns:a16="http://schemas.microsoft.com/office/drawing/2014/main" id="{327F67A6-A022-C83E-A940-19B542CF7889}"/>
                </a:ext>
              </a:extLst>
            </p:cNvPr>
            <p:cNvSpPr/>
            <p:nvPr/>
          </p:nvSpPr>
          <p:spPr>
            <a:xfrm>
              <a:off x="6255215" y="2562933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1" name="Google Shape;4331;p29">
              <a:extLst>
                <a:ext uri="{FF2B5EF4-FFF2-40B4-BE49-F238E27FC236}">
                  <a16:creationId xmlns:a16="http://schemas.microsoft.com/office/drawing/2014/main" id="{57D7E0D2-D6EA-18C1-E53F-1A2864430E49}"/>
                </a:ext>
              </a:extLst>
            </p:cNvPr>
            <p:cNvSpPr/>
            <p:nvPr/>
          </p:nvSpPr>
          <p:spPr>
            <a:xfrm>
              <a:off x="6255215" y="2486073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2" name="Google Shape;4332;p29">
              <a:extLst>
                <a:ext uri="{FF2B5EF4-FFF2-40B4-BE49-F238E27FC236}">
                  <a16:creationId xmlns:a16="http://schemas.microsoft.com/office/drawing/2014/main" id="{3219CF25-5DD1-EF66-E978-5B9DD0F9B143}"/>
                </a:ext>
              </a:extLst>
            </p:cNvPr>
            <p:cNvSpPr/>
            <p:nvPr/>
          </p:nvSpPr>
          <p:spPr>
            <a:xfrm>
              <a:off x="6255215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3" name="Google Shape;4333;p29">
              <a:extLst>
                <a:ext uri="{FF2B5EF4-FFF2-40B4-BE49-F238E27FC236}">
                  <a16:creationId xmlns:a16="http://schemas.microsoft.com/office/drawing/2014/main" id="{8E1D01AF-F05F-B359-74EA-CDDACCFC4AF0}"/>
                </a:ext>
              </a:extLst>
            </p:cNvPr>
            <p:cNvSpPr/>
            <p:nvPr/>
          </p:nvSpPr>
          <p:spPr>
            <a:xfrm>
              <a:off x="6255215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4" name="Google Shape;4334;p29">
              <a:extLst>
                <a:ext uri="{FF2B5EF4-FFF2-40B4-BE49-F238E27FC236}">
                  <a16:creationId xmlns:a16="http://schemas.microsoft.com/office/drawing/2014/main" id="{8C58C3AC-BBF9-C1AF-57A6-C2518FA747A3}"/>
                </a:ext>
              </a:extLst>
            </p:cNvPr>
            <p:cNvSpPr/>
            <p:nvPr/>
          </p:nvSpPr>
          <p:spPr>
            <a:xfrm>
              <a:off x="6255215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5" name="Google Shape;4335;p29">
              <a:extLst>
                <a:ext uri="{FF2B5EF4-FFF2-40B4-BE49-F238E27FC236}">
                  <a16:creationId xmlns:a16="http://schemas.microsoft.com/office/drawing/2014/main" id="{5459FEF9-4946-0884-4D53-8794BD57698C}"/>
                </a:ext>
              </a:extLst>
            </p:cNvPr>
            <p:cNvSpPr/>
            <p:nvPr/>
          </p:nvSpPr>
          <p:spPr>
            <a:xfrm>
              <a:off x="6255215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6" name="Google Shape;4336;p29">
              <a:extLst>
                <a:ext uri="{FF2B5EF4-FFF2-40B4-BE49-F238E27FC236}">
                  <a16:creationId xmlns:a16="http://schemas.microsoft.com/office/drawing/2014/main" id="{0864573B-6ECC-086D-A677-003E0A3B8CFF}"/>
                </a:ext>
              </a:extLst>
            </p:cNvPr>
            <p:cNvSpPr/>
            <p:nvPr/>
          </p:nvSpPr>
          <p:spPr>
            <a:xfrm>
              <a:off x="6255215" y="2109079"/>
              <a:ext cx="75186" cy="75033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7" name="Google Shape;4337;p29">
              <a:extLst>
                <a:ext uri="{FF2B5EF4-FFF2-40B4-BE49-F238E27FC236}">
                  <a16:creationId xmlns:a16="http://schemas.microsoft.com/office/drawing/2014/main" id="{9D615E30-DDFE-0DD9-2B3D-3D7DF0ECD050}"/>
                </a:ext>
              </a:extLst>
            </p:cNvPr>
            <p:cNvSpPr/>
            <p:nvPr/>
          </p:nvSpPr>
          <p:spPr>
            <a:xfrm>
              <a:off x="6255215" y="2032219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8" name="Google Shape;4338;p29">
              <a:extLst>
                <a:ext uri="{FF2B5EF4-FFF2-40B4-BE49-F238E27FC236}">
                  <a16:creationId xmlns:a16="http://schemas.microsoft.com/office/drawing/2014/main" id="{C50313AE-C5C6-F8AD-2433-D0757A145BF5}"/>
                </a:ext>
              </a:extLst>
            </p:cNvPr>
            <p:cNvSpPr/>
            <p:nvPr/>
          </p:nvSpPr>
          <p:spPr>
            <a:xfrm>
              <a:off x="6255215" y="1957034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9" name="Google Shape;4339;p29">
              <a:extLst>
                <a:ext uri="{FF2B5EF4-FFF2-40B4-BE49-F238E27FC236}">
                  <a16:creationId xmlns:a16="http://schemas.microsoft.com/office/drawing/2014/main" id="{F0EE9161-5F81-71E3-EA46-78B014F894C2}"/>
                </a:ext>
              </a:extLst>
            </p:cNvPr>
            <p:cNvSpPr/>
            <p:nvPr/>
          </p:nvSpPr>
          <p:spPr>
            <a:xfrm>
              <a:off x="6255215" y="188200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0" name="Google Shape;4340;p29">
              <a:extLst>
                <a:ext uri="{FF2B5EF4-FFF2-40B4-BE49-F238E27FC236}">
                  <a16:creationId xmlns:a16="http://schemas.microsoft.com/office/drawing/2014/main" id="{F35D60E5-02C9-D035-1E48-917862A96432}"/>
                </a:ext>
              </a:extLst>
            </p:cNvPr>
            <p:cNvSpPr/>
            <p:nvPr/>
          </p:nvSpPr>
          <p:spPr>
            <a:xfrm>
              <a:off x="6178355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1" name="Google Shape;4341;p29">
              <a:extLst>
                <a:ext uri="{FF2B5EF4-FFF2-40B4-BE49-F238E27FC236}">
                  <a16:creationId xmlns:a16="http://schemas.microsoft.com/office/drawing/2014/main" id="{557B3192-9256-760C-B4D3-82FC43B52170}"/>
                </a:ext>
              </a:extLst>
            </p:cNvPr>
            <p:cNvSpPr/>
            <p:nvPr/>
          </p:nvSpPr>
          <p:spPr>
            <a:xfrm>
              <a:off x="6178355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2" name="Google Shape;4342;p29">
              <a:extLst>
                <a:ext uri="{FF2B5EF4-FFF2-40B4-BE49-F238E27FC236}">
                  <a16:creationId xmlns:a16="http://schemas.microsoft.com/office/drawing/2014/main" id="{BAA372F1-A7F5-EC8B-94FE-2A237318A1E3}"/>
                </a:ext>
              </a:extLst>
            </p:cNvPr>
            <p:cNvSpPr/>
            <p:nvPr/>
          </p:nvSpPr>
          <p:spPr>
            <a:xfrm>
              <a:off x="6178355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3" name="Google Shape;4343;p29">
              <a:extLst>
                <a:ext uri="{FF2B5EF4-FFF2-40B4-BE49-F238E27FC236}">
                  <a16:creationId xmlns:a16="http://schemas.microsoft.com/office/drawing/2014/main" id="{48DB3ACF-5FE7-1137-4D1D-80A40ADDE3BF}"/>
                </a:ext>
              </a:extLst>
            </p:cNvPr>
            <p:cNvSpPr/>
            <p:nvPr/>
          </p:nvSpPr>
          <p:spPr>
            <a:xfrm>
              <a:off x="6178355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4" name="Google Shape;4344;p29">
              <a:extLst>
                <a:ext uri="{FF2B5EF4-FFF2-40B4-BE49-F238E27FC236}">
                  <a16:creationId xmlns:a16="http://schemas.microsoft.com/office/drawing/2014/main" id="{793A5661-5277-E116-4471-909943770960}"/>
                </a:ext>
              </a:extLst>
            </p:cNvPr>
            <p:cNvSpPr/>
            <p:nvPr/>
          </p:nvSpPr>
          <p:spPr>
            <a:xfrm>
              <a:off x="6178355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5" name="Google Shape;4345;p29">
              <a:extLst>
                <a:ext uri="{FF2B5EF4-FFF2-40B4-BE49-F238E27FC236}">
                  <a16:creationId xmlns:a16="http://schemas.microsoft.com/office/drawing/2014/main" id="{B3CB5436-BE68-F77D-4942-E499D79C394C}"/>
                </a:ext>
              </a:extLst>
            </p:cNvPr>
            <p:cNvSpPr/>
            <p:nvPr/>
          </p:nvSpPr>
          <p:spPr>
            <a:xfrm>
              <a:off x="6178355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6" name="Google Shape;4346;p29">
              <a:extLst>
                <a:ext uri="{FF2B5EF4-FFF2-40B4-BE49-F238E27FC236}">
                  <a16:creationId xmlns:a16="http://schemas.microsoft.com/office/drawing/2014/main" id="{36322E29-2763-8F3D-A965-E91C1FC1511B}"/>
                </a:ext>
              </a:extLst>
            </p:cNvPr>
            <p:cNvSpPr/>
            <p:nvPr/>
          </p:nvSpPr>
          <p:spPr>
            <a:xfrm>
              <a:off x="6178355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7" name="Google Shape;4347;p29">
              <a:extLst>
                <a:ext uri="{FF2B5EF4-FFF2-40B4-BE49-F238E27FC236}">
                  <a16:creationId xmlns:a16="http://schemas.microsoft.com/office/drawing/2014/main" id="{76F8D974-DE6A-D714-6C76-372245A54BDB}"/>
                </a:ext>
              </a:extLst>
            </p:cNvPr>
            <p:cNvSpPr/>
            <p:nvPr/>
          </p:nvSpPr>
          <p:spPr>
            <a:xfrm>
              <a:off x="6178355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8" name="Google Shape;4348;p29">
              <a:extLst>
                <a:ext uri="{FF2B5EF4-FFF2-40B4-BE49-F238E27FC236}">
                  <a16:creationId xmlns:a16="http://schemas.microsoft.com/office/drawing/2014/main" id="{5A69C3B1-D1C9-D88A-7050-21D0AB6DDA2B}"/>
                </a:ext>
              </a:extLst>
            </p:cNvPr>
            <p:cNvSpPr/>
            <p:nvPr/>
          </p:nvSpPr>
          <p:spPr>
            <a:xfrm>
              <a:off x="6178355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9" name="Google Shape;4349;p29">
              <a:extLst>
                <a:ext uri="{FF2B5EF4-FFF2-40B4-BE49-F238E27FC236}">
                  <a16:creationId xmlns:a16="http://schemas.microsoft.com/office/drawing/2014/main" id="{FE5C6022-15AF-07C3-F409-72008EFC3445}"/>
                </a:ext>
              </a:extLst>
            </p:cNvPr>
            <p:cNvSpPr/>
            <p:nvPr/>
          </p:nvSpPr>
          <p:spPr>
            <a:xfrm>
              <a:off x="6178355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0" name="Google Shape;4350;p29">
              <a:extLst>
                <a:ext uri="{FF2B5EF4-FFF2-40B4-BE49-F238E27FC236}">
                  <a16:creationId xmlns:a16="http://schemas.microsoft.com/office/drawing/2014/main" id="{92BEF2D8-8C46-B2E3-ABC6-F1ABB2197011}"/>
                </a:ext>
              </a:extLst>
            </p:cNvPr>
            <p:cNvSpPr/>
            <p:nvPr/>
          </p:nvSpPr>
          <p:spPr>
            <a:xfrm>
              <a:off x="6178355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1" name="Google Shape;4351;p29">
              <a:extLst>
                <a:ext uri="{FF2B5EF4-FFF2-40B4-BE49-F238E27FC236}">
                  <a16:creationId xmlns:a16="http://schemas.microsoft.com/office/drawing/2014/main" id="{B15E5E04-87A6-8E9C-00BD-936D11BE6C86}"/>
                </a:ext>
              </a:extLst>
            </p:cNvPr>
            <p:cNvSpPr/>
            <p:nvPr/>
          </p:nvSpPr>
          <p:spPr>
            <a:xfrm>
              <a:off x="6178355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2" name="Google Shape;4352;p29">
              <a:extLst>
                <a:ext uri="{FF2B5EF4-FFF2-40B4-BE49-F238E27FC236}">
                  <a16:creationId xmlns:a16="http://schemas.microsoft.com/office/drawing/2014/main" id="{B369FACC-8702-A528-ADA5-05FE8B9D2AEA}"/>
                </a:ext>
              </a:extLst>
            </p:cNvPr>
            <p:cNvSpPr/>
            <p:nvPr/>
          </p:nvSpPr>
          <p:spPr>
            <a:xfrm>
              <a:off x="6103170" y="2713152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3" name="Google Shape;4353;p29">
              <a:extLst>
                <a:ext uri="{FF2B5EF4-FFF2-40B4-BE49-F238E27FC236}">
                  <a16:creationId xmlns:a16="http://schemas.microsoft.com/office/drawing/2014/main" id="{6507E191-4303-2785-3DCA-4BB0601F3E49}"/>
                </a:ext>
              </a:extLst>
            </p:cNvPr>
            <p:cNvSpPr/>
            <p:nvPr/>
          </p:nvSpPr>
          <p:spPr>
            <a:xfrm>
              <a:off x="6103170" y="2637967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4" name="Google Shape;4354;p29">
              <a:extLst>
                <a:ext uri="{FF2B5EF4-FFF2-40B4-BE49-F238E27FC236}">
                  <a16:creationId xmlns:a16="http://schemas.microsoft.com/office/drawing/2014/main" id="{CFBB8689-6495-CF9B-9F49-B9955C80804E}"/>
                </a:ext>
              </a:extLst>
            </p:cNvPr>
            <p:cNvSpPr/>
            <p:nvPr/>
          </p:nvSpPr>
          <p:spPr>
            <a:xfrm>
              <a:off x="6103170" y="2562933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5" name="Google Shape;4355;p29">
              <a:extLst>
                <a:ext uri="{FF2B5EF4-FFF2-40B4-BE49-F238E27FC236}">
                  <a16:creationId xmlns:a16="http://schemas.microsoft.com/office/drawing/2014/main" id="{01AE939E-5C5D-F171-C1FB-E9D88825694A}"/>
                </a:ext>
              </a:extLst>
            </p:cNvPr>
            <p:cNvSpPr/>
            <p:nvPr/>
          </p:nvSpPr>
          <p:spPr>
            <a:xfrm>
              <a:off x="6103170" y="2486073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6" name="Google Shape;4356;p29">
              <a:extLst>
                <a:ext uri="{FF2B5EF4-FFF2-40B4-BE49-F238E27FC236}">
                  <a16:creationId xmlns:a16="http://schemas.microsoft.com/office/drawing/2014/main" id="{7B3AB33C-C8A2-0A66-8C0B-73EB617FCB12}"/>
                </a:ext>
              </a:extLst>
            </p:cNvPr>
            <p:cNvSpPr/>
            <p:nvPr/>
          </p:nvSpPr>
          <p:spPr>
            <a:xfrm>
              <a:off x="6103170" y="241104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7" name="Google Shape;4357;p29">
              <a:extLst>
                <a:ext uri="{FF2B5EF4-FFF2-40B4-BE49-F238E27FC236}">
                  <a16:creationId xmlns:a16="http://schemas.microsoft.com/office/drawing/2014/main" id="{652EA323-74B6-E047-87FD-82ADF3734AA7}"/>
                </a:ext>
              </a:extLst>
            </p:cNvPr>
            <p:cNvSpPr/>
            <p:nvPr/>
          </p:nvSpPr>
          <p:spPr>
            <a:xfrm>
              <a:off x="6103170" y="2336006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8" name="Google Shape;4358;p29">
              <a:extLst>
                <a:ext uri="{FF2B5EF4-FFF2-40B4-BE49-F238E27FC236}">
                  <a16:creationId xmlns:a16="http://schemas.microsoft.com/office/drawing/2014/main" id="{CE880139-AEF0-0FC8-361A-F8FD7711CF65}"/>
                </a:ext>
              </a:extLst>
            </p:cNvPr>
            <p:cNvSpPr/>
            <p:nvPr/>
          </p:nvSpPr>
          <p:spPr>
            <a:xfrm>
              <a:off x="6103170" y="2259146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9" name="Google Shape;4359;p29">
              <a:extLst>
                <a:ext uri="{FF2B5EF4-FFF2-40B4-BE49-F238E27FC236}">
                  <a16:creationId xmlns:a16="http://schemas.microsoft.com/office/drawing/2014/main" id="{B259B579-27AA-15C1-5271-B7B8422F1C3E}"/>
                </a:ext>
              </a:extLst>
            </p:cNvPr>
            <p:cNvSpPr/>
            <p:nvPr/>
          </p:nvSpPr>
          <p:spPr>
            <a:xfrm>
              <a:off x="6103170" y="2183961"/>
              <a:ext cx="75338" cy="75338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0" name="Google Shape;4360;p29">
              <a:extLst>
                <a:ext uri="{FF2B5EF4-FFF2-40B4-BE49-F238E27FC236}">
                  <a16:creationId xmlns:a16="http://schemas.microsoft.com/office/drawing/2014/main" id="{407988D4-A086-BF2D-5240-DAE5EAD089EB}"/>
                </a:ext>
              </a:extLst>
            </p:cNvPr>
            <p:cNvSpPr/>
            <p:nvPr/>
          </p:nvSpPr>
          <p:spPr>
            <a:xfrm>
              <a:off x="6103170" y="2109079"/>
              <a:ext cx="75338" cy="75033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1" name="Google Shape;4361;p29">
              <a:extLst>
                <a:ext uri="{FF2B5EF4-FFF2-40B4-BE49-F238E27FC236}">
                  <a16:creationId xmlns:a16="http://schemas.microsoft.com/office/drawing/2014/main" id="{5150978F-8001-D50A-44BC-66CF2B9329DF}"/>
                </a:ext>
              </a:extLst>
            </p:cNvPr>
            <p:cNvSpPr/>
            <p:nvPr/>
          </p:nvSpPr>
          <p:spPr>
            <a:xfrm>
              <a:off x="6103170" y="2032219"/>
              <a:ext cx="75338" cy="77012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2" name="Google Shape;4362;p29">
              <a:extLst>
                <a:ext uri="{FF2B5EF4-FFF2-40B4-BE49-F238E27FC236}">
                  <a16:creationId xmlns:a16="http://schemas.microsoft.com/office/drawing/2014/main" id="{04298D3E-F3A1-9AC1-7927-CD26187BB64B}"/>
                </a:ext>
              </a:extLst>
            </p:cNvPr>
            <p:cNvSpPr/>
            <p:nvPr/>
          </p:nvSpPr>
          <p:spPr>
            <a:xfrm>
              <a:off x="6103170" y="1957034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3" name="Google Shape;4363;p29">
              <a:extLst>
                <a:ext uri="{FF2B5EF4-FFF2-40B4-BE49-F238E27FC236}">
                  <a16:creationId xmlns:a16="http://schemas.microsoft.com/office/drawing/2014/main" id="{DB407D0D-185E-651B-0FD3-F8236C256B1F}"/>
                </a:ext>
              </a:extLst>
            </p:cNvPr>
            <p:cNvSpPr/>
            <p:nvPr/>
          </p:nvSpPr>
          <p:spPr>
            <a:xfrm>
              <a:off x="6103170" y="1882000"/>
              <a:ext cx="75338" cy="75186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4" name="Google Shape;4364;p29">
              <a:extLst>
                <a:ext uri="{FF2B5EF4-FFF2-40B4-BE49-F238E27FC236}">
                  <a16:creationId xmlns:a16="http://schemas.microsoft.com/office/drawing/2014/main" id="{1608F01E-011F-0BBB-EF00-21EE2AE74C49}"/>
                </a:ext>
              </a:extLst>
            </p:cNvPr>
            <p:cNvSpPr/>
            <p:nvPr/>
          </p:nvSpPr>
          <p:spPr>
            <a:xfrm>
              <a:off x="6026310" y="2713152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5" name="Google Shape;4365;p29">
              <a:extLst>
                <a:ext uri="{FF2B5EF4-FFF2-40B4-BE49-F238E27FC236}">
                  <a16:creationId xmlns:a16="http://schemas.microsoft.com/office/drawing/2014/main" id="{8A66BCB1-8B2B-579F-638D-B3D208574385}"/>
                </a:ext>
              </a:extLst>
            </p:cNvPr>
            <p:cNvSpPr/>
            <p:nvPr/>
          </p:nvSpPr>
          <p:spPr>
            <a:xfrm>
              <a:off x="6026310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6" name="Google Shape;4366;p29">
              <a:extLst>
                <a:ext uri="{FF2B5EF4-FFF2-40B4-BE49-F238E27FC236}">
                  <a16:creationId xmlns:a16="http://schemas.microsoft.com/office/drawing/2014/main" id="{BB44E6B0-4153-52C6-5DFF-0981308E5B6D}"/>
                </a:ext>
              </a:extLst>
            </p:cNvPr>
            <p:cNvSpPr/>
            <p:nvPr/>
          </p:nvSpPr>
          <p:spPr>
            <a:xfrm>
              <a:off x="6026310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7" name="Google Shape;4367;p29">
              <a:extLst>
                <a:ext uri="{FF2B5EF4-FFF2-40B4-BE49-F238E27FC236}">
                  <a16:creationId xmlns:a16="http://schemas.microsoft.com/office/drawing/2014/main" id="{688683C7-20FE-513E-E8B3-A570CBD76A1F}"/>
                </a:ext>
              </a:extLst>
            </p:cNvPr>
            <p:cNvSpPr/>
            <p:nvPr/>
          </p:nvSpPr>
          <p:spPr>
            <a:xfrm>
              <a:off x="6026310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8" name="Google Shape;4368;p29">
              <a:extLst>
                <a:ext uri="{FF2B5EF4-FFF2-40B4-BE49-F238E27FC236}">
                  <a16:creationId xmlns:a16="http://schemas.microsoft.com/office/drawing/2014/main" id="{4A4A641A-2711-48ED-62D5-6ECFED72BEC6}"/>
                </a:ext>
              </a:extLst>
            </p:cNvPr>
            <p:cNvSpPr/>
            <p:nvPr/>
          </p:nvSpPr>
          <p:spPr>
            <a:xfrm>
              <a:off x="6026310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9" name="Google Shape;4369;p29">
              <a:extLst>
                <a:ext uri="{FF2B5EF4-FFF2-40B4-BE49-F238E27FC236}">
                  <a16:creationId xmlns:a16="http://schemas.microsoft.com/office/drawing/2014/main" id="{21F2AE2A-8A81-6ACF-3B66-40B080635801}"/>
                </a:ext>
              </a:extLst>
            </p:cNvPr>
            <p:cNvSpPr/>
            <p:nvPr/>
          </p:nvSpPr>
          <p:spPr>
            <a:xfrm>
              <a:off x="6026310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0" name="Google Shape;4370;p29">
              <a:extLst>
                <a:ext uri="{FF2B5EF4-FFF2-40B4-BE49-F238E27FC236}">
                  <a16:creationId xmlns:a16="http://schemas.microsoft.com/office/drawing/2014/main" id="{ECA4AD41-DD33-D0B5-5E0B-F3486F032EFF}"/>
                </a:ext>
              </a:extLst>
            </p:cNvPr>
            <p:cNvSpPr/>
            <p:nvPr/>
          </p:nvSpPr>
          <p:spPr>
            <a:xfrm>
              <a:off x="6026310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1" name="Google Shape;4371;p29">
              <a:extLst>
                <a:ext uri="{FF2B5EF4-FFF2-40B4-BE49-F238E27FC236}">
                  <a16:creationId xmlns:a16="http://schemas.microsoft.com/office/drawing/2014/main" id="{C3F4E968-0440-C6C0-CDDD-4A71CC331D54}"/>
                </a:ext>
              </a:extLst>
            </p:cNvPr>
            <p:cNvSpPr/>
            <p:nvPr/>
          </p:nvSpPr>
          <p:spPr>
            <a:xfrm>
              <a:off x="6026310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2" name="Google Shape;4372;p29">
              <a:extLst>
                <a:ext uri="{FF2B5EF4-FFF2-40B4-BE49-F238E27FC236}">
                  <a16:creationId xmlns:a16="http://schemas.microsoft.com/office/drawing/2014/main" id="{531EBCAD-7614-9399-223F-3994DCDED9C4}"/>
                </a:ext>
              </a:extLst>
            </p:cNvPr>
            <p:cNvSpPr/>
            <p:nvPr/>
          </p:nvSpPr>
          <p:spPr>
            <a:xfrm>
              <a:off x="6026310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3" name="Google Shape;4373;p29">
              <a:extLst>
                <a:ext uri="{FF2B5EF4-FFF2-40B4-BE49-F238E27FC236}">
                  <a16:creationId xmlns:a16="http://schemas.microsoft.com/office/drawing/2014/main" id="{09970A2A-1B38-646A-2B06-56ABA5D93DA8}"/>
                </a:ext>
              </a:extLst>
            </p:cNvPr>
            <p:cNvSpPr/>
            <p:nvPr/>
          </p:nvSpPr>
          <p:spPr>
            <a:xfrm>
              <a:off x="6026310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4" name="Google Shape;4374;p29">
              <a:extLst>
                <a:ext uri="{FF2B5EF4-FFF2-40B4-BE49-F238E27FC236}">
                  <a16:creationId xmlns:a16="http://schemas.microsoft.com/office/drawing/2014/main" id="{C38A7358-5AD5-1949-449C-33148D2480E5}"/>
                </a:ext>
              </a:extLst>
            </p:cNvPr>
            <p:cNvSpPr/>
            <p:nvPr/>
          </p:nvSpPr>
          <p:spPr>
            <a:xfrm>
              <a:off x="6026310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5" name="Google Shape;4375;p29">
              <a:extLst>
                <a:ext uri="{FF2B5EF4-FFF2-40B4-BE49-F238E27FC236}">
                  <a16:creationId xmlns:a16="http://schemas.microsoft.com/office/drawing/2014/main" id="{B580B569-88E9-848A-67AB-E824C9997BA4}"/>
                </a:ext>
              </a:extLst>
            </p:cNvPr>
            <p:cNvSpPr/>
            <p:nvPr/>
          </p:nvSpPr>
          <p:spPr>
            <a:xfrm>
              <a:off x="6026310" y="188200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6" name="Google Shape;4376;p29">
              <a:extLst>
                <a:ext uri="{FF2B5EF4-FFF2-40B4-BE49-F238E27FC236}">
                  <a16:creationId xmlns:a16="http://schemas.microsoft.com/office/drawing/2014/main" id="{B6A8C3A3-DFF6-5D53-7462-E89089AC6A7F}"/>
                </a:ext>
              </a:extLst>
            </p:cNvPr>
            <p:cNvSpPr/>
            <p:nvPr/>
          </p:nvSpPr>
          <p:spPr>
            <a:xfrm>
              <a:off x="5949451" y="2637967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7" name="Google Shape;4377;p29">
              <a:extLst>
                <a:ext uri="{FF2B5EF4-FFF2-40B4-BE49-F238E27FC236}">
                  <a16:creationId xmlns:a16="http://schemas.microsoft.com/office/drawing/2014/main" id="{AA2FC1F9-E302-629C-80D5-C249EDC3281C}"/>
                </a:ext>
              </a:extLst>
            </p:cNvPr>
            <p:cNvSpPr/>
            <p:nvPr/>
          </p:nvSpPr>
          <p:spPr>
            <a:xfrm>
              <a:off x="5949451" y="2562933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8" name="Google Shape;4378;p29">
              <a:extLst>
                <a:ext uri="{FF2B5EF4-FFF2-40B4-BE49-F238E27FC236}">
                  <a16:creationId xmlns:a16="http://schemas.microsoft.com/office/drawing/2014/main" id="{186A2672-AB5C-600C-7617-0372A77BAB04}"/>
                </a:ext>
              </a:extLst>
            </p:cNvPr>
            <p:cNvSpPr/>
            <p:nvPr/>
          </p:nvSpPr>
          <p:spPr>
            <a:xfrm>
              <a:off x="5949451" y="2486073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9" name="Google Shape;4379;p29">
              <a:extLst>
                <a:ext uri="{FF2B5EF4-FFF2-40B4-BE49-F238E27FC236}">
                  <a16:creationId xmlns:a16="http://schemas.microsoft.com/office/drawing/2014/main" id="{573DAC69-3FF1-9FB7-5613-62EFECD9AB30}"/>
                </a:ext>
              </a:extLst>
            </p:cNvPr>
            <p:cNvSpPr/>
            <p:nvPr/>
          </p:nvSpPr>
          <p:spPr>
            <a:xfrm>
              <a:off x="5949451" y="2411040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0" name="Google Shape;4380;p29">
              <a:extLst>
                <a:ext uri="{FF2B5EF4-FFF2-40B4-BE49-F238E27FC236}">
                  <a16:creationId xmlns:a16="http://schemas.microsoft.com/office/drawing/2014/main" id="{0CC1663D-650C-8B32-5347-AFC4D6DAD5C6}"/>
                </a:ext>
              </a:extLst>
            </p:cNvPr>
            <p:cNvSpPr/>
            <p:nvPr/>
          </p:nvSpPr>
          <p:spPr>
            <a:xfrm>
              <a:off x="5949451" y="2336006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1" name="Google Shape;4381;p29">
              <a:extLst>
                <a:ext uri="{FF2B5EF4-FFF2-40B4-BE49-F238E27FC236}">
                  <a16:creationId xmlns:a16="http://schemas.microsoft.com/office/drawing/2014/main" id="{58B0A659-5943-61F8-2ED7-F0919349B3D8}"/>
                </a:ext>
              </a:extLst>
            </p:cNvPr>
            <p:cNvSpPr/>
            <p:nvPr/>
          </p:nvSpPr>
          <p:spPr>
            <a:xfrm>
              <a:off x="5949451" y="2259146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2" name="Google Shape;4382;p29">
              <a:extLst>
                <a:ext uri="{FF2B5EF4-FFF2-40B4-BE49-F238E27FC236}">
                  <a16:creationId xmlns:a16="http://schemas.microsoft.com/office/drawing/2014/main" id="{FFE9A3F7-2B95-2BB8-CF69-9FD31DE05F6D}"/>
                </a:ext>
              </a:extLst>
            </p:cNvPr>
            <p:cNvSpPr/>
            <p:nvPr/>
          </p:nvSpPr>
          <p:spPr>
            <a:xfrm>
              <a:off x="5949451" y="2183961"/>
              <a:ext cx="77012" cy="75338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3" name="Google Shape;4383;p29">
              <a:extLst>
                <a:ext uri="{FF2B5EF4-FFF2-40B4-BE49-F238E27FC236}">
                  <a16:creationId xmlns:a16="http://schemas.microsoft.com/office/drawing/2014/main" id="{2C44B3B0-35DA-FBEC-5C83-66AFE4946AAE}"/>
                </a:ext>
              </a:extLst>
            </p:cNvPr>
            <p:cNvSpPr/>
            <p:nvPr/>
          </p:nvSpPr>
          <p:spPr>
            <a:xfrm>
              <a:off x="5949451" y="2109079"/>
              <a:ext cx="77012" cy="75033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4" name="Google Shape;4384;p29">
              <a:extLst>
                <a:ext uri="{FF2B5EF4-FFF2-40B4-BE49-F238E27FC236}">
                  <a16:creationId xmlns:a16="http://schemas.microsoft.com/office/drawing/2014/main" id="{6F7FF66B-99A7-9B68-7DAA-8E11876281DA}"/>
                </a:ext>
              </a:extLst>
            </p:cNvPr>
            <p:cNvSpPr/>
            <p:nvPr/>
          </p:nvSpPr>
          <p:spPr>
            <a:xfrm>
              <a:off x="5949451" y="2032219"/>
              <a:ext cx="77012" cy="77012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5" name="Google Shape;4385;p29">
              <a:extLst>
                <a:ext uri="{FF2B5EF4-FFF2-40B4-BE49-F238E27FC236}">
                  <a16:creationId xmlns:a16="http://schemas.microsoft.com/office/drawing/2014/main" id="{3A711923-27D7-AA55-CC4D-BC0E83704529}"/>
                </a:ext>
              </a:extLst>
            </p:cNvPr>
            <p:cNvSpPr/>
            <p:nvPr/>
          </p:nvSpPr>
          <p:spPr>
            <a:xfrm>
              <a:off x="5949451" y="1957034"/>
              <a:ext cx="77012" cy="75186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6" name="Google Shape;4386;p29">
              <a:extLst>
                <a:ext uri="{FF2B5EF4-FFF2-40B4-BE49-F238E27FC236}">
                  <a16:creationId xmlns:a16="http://schemas.microsoft.com/office/drawing/2014/main" id="{29786FE8-C7EF-E33F-ECB3-05C67CB77545}"/>
                </a:ext>
              </a:extLst>
            </p:cNvPr>
            <p:cNvSpPr/>
            <p:nvPr/>
          </p:nvSpPr>
          <p:spPr>
            <a:xfrm>
              <a:off x="5874570" y="2562933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7" name="Google Shape;4387;p29">
              <a:extLst>
                <a:ext uri="{FF2B5EF4-FFF2-40B4-BE49-F238E27FC236}">
                  <a16:creationId xmlns:a16="http://schemas.microsoft.com/office/drawing/2014/main" id="{9D84A05C-2AB9-FA99-3140-D8CBEC01D197}"/>
                </a:ext>
              </a:extLst>
            </p:cNvPr>
            <p:cNvSpPr/>
            <p:nvPr/>
          </p:nvSpPr>
          <p:spPr>
            <a:xfrm>
              <a:off x="5874570" y="2486073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8" name="Google Shape;4388;p29">
              <a:extLst>
                <a:ext uri="{FF2B5EF4-FFF2-40B4-BE49-F238E27FC236}">
                  <a16:creationId xmlns:a16="http://schemas.microsoft.com/office/drawing/2014/main" id="{AF2E4C99-9918-06AC-CC99-AAE7D887ED40}"/>
                </a:ext>
              </a:extLst>
            </p:cNvPr>
            <p:cNvSpPr/>
            <p:nvPr/>
          </p:nvSpPr>
          <p:spPr>
            <a:xfrm>
              <a:off x="5874570" y="2411040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9" name="Google Shape;4389;p29">
              <a:extLst>
                <a:ext uri="{FF2B5EF4-FFF2-40B4-BE49-F238E27FC236}">
                  <a16:creationId xmlns:a16="http://schemas.microsoft.com/office/drawing/2014/main" id="{17DF6634-6929-0511-3EA8-7EE9E237CE1F}"/>
                </a:ext>
              </a:extLst>
            </p:cNvPr>
            <p:cNvSpPr/>
            <p:nvPr/>
          </p:nvSpPr>
          <p:spPr>
            <a:xfrm>
              <a:off x="5874570" y="2336006"/>
              <a:ext cx="75033" cy="75186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0" name="Google Shape;4390;p29">
              <a:extLst>
                <a:ext uri="{FF2B5EF4-FFF2-40B4-BE49-F238E27FC236}">
                  <a16:creationId xmlns:a16="http://schemas.microsoft.com/office/drawing/2014/main" id="{9AF358C9-12F0-A18F-FDC3-9F45C7653368}"/>
                </a:ext>
              </a:extLst>
            </p:cNvPr>
            <p:cNvSpPr/>
            <p:nvPr/>
          </p:nvSpPr>
          <p:spPr>
            <a:xfrm>
              <a:off x="5874570" y="2259146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1" name="Google Shape;4391;p29">
              <a:extLst>
                <a:ext uri="{FF2B5EF4-FFF2-40B4-BE49-F238E27FC236}">
                  <a16:creationId xmlns:a16="http://schemas.microsoft.com/office/drawing/2014/main" id="{7986505F-220F-0A98-71DF-77328DDC1044}"/>
                </a:ext>
              </a:extLst>
            </p:cNvPr>
            <p:cNvSpPr/>
            <p:nvPr/>
          </p:nvSpPr>
          <p:spPr>
            <a:xfrm>
              <a:off x="5874570" y="2183961"/>
              <a:ext cx="75033" cy="75338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2" name="Google Shape;4392;p29">
              <a:extLst>
                <a:ext uri="{FF2B5EF4-FFF2-40B4-BE49-F238E27FC236}">
                  <a16:creationId xmlns:a16="http://schemas.microsoft.com/office/drawing/2014/main" id="{AEB456C9-E0E2-B81E-B5E9-314B0030C53A}"/>
                </a:ext>
              </a:extLst>
            </p:cNvPr>
            <p:cNvSpPr/>
            <p:nvPr/>
          </p:nvSpPr>
          <p:spPr>
            <a:xfrm>
              <a:off x="5874570" y="2109079"/>
              <a:ext cx="75033" cy="75033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3" name="Google Shape;4393;p29">
              <a:extLst>
                <a:ext uri="{FF2B5EF4-FFF2-40B4-BE49-F238E27FC236}">
                  <a16:creationId xmlns:a16="http://schemas.microsoft.com/office/drawing/2014/main" id="{902690F6-EE47-DB7B-2F73-BAFE5E09D98A}"/>
                </a:ext>
              </a:extLst>
            </p:cNvPr>
            <p:cNvSpPr/>
            <p:nvPr/>
          </p:nvSpPr>
          <p:spPr>
            <a:xfrm>
              <a:off x="5874570" y="2032219"/>
              <a:ext cx="75033" cy="77012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4" name="Google Shape;4394;p29">
              <a:extLst>
                <a:ext uri="{FF2B5EF4-FFF2-40B4-BE49-F238E27FC236}">
                  <a16:creationId xmlns:a16="http://schemas.microsoft.com/office/drawing/2014/main" id="{663EB52F-09CE-A4D9-DAC8-16BF7BA547EE}"/>
                </a:ext>
              </a:extLst>
            </p:cNvPr>
            <p:cNvSpPr/>
            <p:nvPr/>
          </p:nvSpPr>
          <p:spPr>
            <a:xfrm>
              <a:off x="5797558" y="2486073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5" name="Google Shape;4395;p29">
              <a:extLst>
                <a:ext uri="{FF2B5EF4-FFF2-40B4-BE49-F238E27FC236}">
                  <a16:creationId xmlns:a16="http://schemas.microsoft.com/office/drawing/2014/main" id="{7F2F9F85-7EBE-2AEE-177A-EFBF94DFDD1B}"/>
                </a:ext>
              </a:extLst>
            </p:cNvPr>
            <p:cNvSpPr/>
            <p:nvPr/>
          </p:nvSpPr>
          <p:spPr>
            <a:xfrm>
              <a:off x="5797558" y="2411040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6" name="Google Shape;4396;p29">
              <a:extLst>
                <a:ext uri="{FF2B5EF4-FFF2-40B4-BE49-F238E27FC236}">
                  <a16:creationId xmlns:a16="http://schemas.microsoft.com/office/drawing/2014/main" id="{6E10F54F-C353-AD95-7D90-958E1F40D1A8}"/>
                </a:ext>
              </a:extLst>
            </p:cNvPr>
            <p:cNvSpPr/>
            <p:nvPr/>
          </p:nvSpPr>
          <p:spPr>
            <a:xfrm>
              <a:off x="5797558" y="2336006"/>
              <a:ext cx="77164" cy="75186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7" name="Google Shape;4397;p29">
              <a:extLst>
                <a:ext uri="{FF2B5EF4-FFF2-40B4-BE49-F238E27FC236}">
                  <a16:creationId xmlns:a16="http://schemas.microsoft.com/office/drawing/2014/main" id="{539D3E32-7564-F52D-6DD3-D11FD3A176A3}"/>
                </a:ext>
              </a:extLst>
            </p:cNvPr>
            <p:cNvSpPr/>
            <p:nvPr/>
          </p:nvSpPr>
          <p:spPr>
            <a:xfrm>
              <a:off x="5797558" y="2259146"/>
              <a:ext cx="77164" cy="77012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8" name="Google Shape;4398;p29">
              <a:extLst>
                <a:ext uri="{FF2B5EF4-FFF2-40B4-BE49-F238E27FC236}">
                  <a16:creationId xmlns:a16="http://schemas.microsoft.com/office/drawing/2014/main" id="{DCA565B4-B121-2FC9-BB19-AE50AB217704}"/>
                </a:ext>
              </a:extLst>
            </p:cNvPr>
            <p:cNvSpPr/>
            <p:nvPr/>
          </p:nvSpPr>
          <p:spPr>
            <a:xfrm>
              <a:off x="5797558" y="2183961"/>
              <a:ext cx="77164" cy="75338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9" name="Google Shape;4399;p29">
              <a:extLst>
                <a:ext uri="{FF2B5EF4-FFF2-40B4-BE49-F238E27FC236}">
                  <a16:creationId xmlns:a16="http://schemas.microsoft.com/office/drawing/2014/main" id="{128119A8-2443-8C41-0B57-9128205E3896}"/>
                </a:ext>
              </a:extLst>
            </p:cNvPr>
            <p:cNvSpPr/>
            <p:nvPr/>
          </p:nvSpPr>
          <p:spPr>
            <a:xfrm>
              <a:off x="5797558" y="2109079"/>
              <a:ext cx="77164" cy="75033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0" name="Google Shape;4400;p29">
              <a:extLst>
                <a:ext uri="{FF2B5EF4-FFF2-40B4-BE49-F238E27FC236}">
                  <a16:creationId xmlns:a16="http://schemas.microsoft.com/office/drawing/2014/main" id="{96587A23-88ED-D329-E854-5B0B8ED68974}"/>
                </a:ext>
              </a:extLst>
            </p:cNvPr>
            <p:cNvSpPr/>
            <p:nvPr/>
          </p:nvSpPr>
          <p:spPr>
            <a:xfrm>
              <a:off x="5722525" y="2411040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1" name="Google Shape;4401;p29">
              <a:extLst>
                <a:ext uri="{FF2B5EF4-FFF2-40B4-BE49-F238E27FC236}">
                  <a16:creationId xmlns:a16="http://schemas.microsoft.com/office/drawing/2014/main" id="{48975ED4-72D0-2963-90A4-FD2D6084A40D}"/>
                </a:ext>
              </a:extLst>
            </p:cNvPr>
            <p:cNvSpPr/>
            <p:nvPr/>
          </p:nvSpPr>
          <p:spPr>
            <a:xfrm>
              <a:off x="5722525" y="2336006"/>
              <a:ext cx="75186" cy="75186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2" name="Google Shape;4402;p29">
              <a:extLst>
                <a:ext uri="{FF2B5EF4-FFF2-40B4-BE49-F238E27FC236}">
                  <a16:creationId xmlns:a16="http://schemas.microsoft.com/office/drawing/2014/main" id="{EC20A749-617E-5EEE-C8F6-02CB3317283A}"/>
                </a:ext>
              </a:extLst>
            </p:cNvPr>
            <p:cNvSpPr/>
            <p:nvPr/>
          </p:nvSpPr>
          <p:spPr>
            <a:xfrm>
              <a:off x="5722525" y="2259146"/>
              <a:ext cx="75186" cy="77012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3" name="Google Shape;4403;p29">
              <a:extLst>
                <a:ext uri="{FF2B5EF4-FFF2-40B4-BE49-F238E27FC236}">
                  <a16:creationId xmlns:a16="http://schemas.microsoft.com/office/drawing/2014/main" id="{4B22B0EB-1AFD-D9DC-19CD-FC871B4D5D60}"/>
                </a:ext>
              </a:extLst>
            </p:cNvPr>
            <p:cNvSpPr/>
            <p:nvPr/>
          </p:nvSpPr>
          <p:spPr>
            <a:xfrm>
              <a:off x="5722525" y="2183961"/>
              <a:ext cx="75186" cy="75338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D63654AF-1324-5518-8FB2-A6EB0FD669E5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77929B89-ADFC-CF39-BCEB-CC3459174858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C638410D-C08A-992D-E2C4-AA076FDEE19F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7F11A72C-1EF1-BA30-412D-A2C0A0C0BBDE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E337BB8E-3E27-0295-E4BC-27DE54DE65C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524CA124-4EDE-19D3-4BB3-025678540E23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D7A04AA9-DF83-27C4-14D2-D176ED6149A6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1539F352-D95B-19C9-4D72-1EF439750D76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382F070D-5535-CE42-709F-7963E74310AF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0ECD299F-CAA2-8EA7-3B0B-CFDD04F71B2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C6EDA9CC-E326-B934-6115-6E2D532F965D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F5F3F5D1-BC0A-B45B-34EC-CEC7E4CBA88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BD1CBDB4-1C07-AFA4-ECFC-B30EAF3EDAC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7E62EE63-4671-0F2C-A1DA-325DD51B300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48E69B19-A531-1B61-3A34-07E1EAB80891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211572B4-9A31-9F28-7EB0-2FBC90BCA5E4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C053862E-51D3-E79B-0E21-24F16FD68789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00A2E89D-6DEC-F667-ACAC-182186B1836B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D955574D-FAE9-F1EE-A350-01E50288EE05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4333DE6B-779A-BCDB-1FA5-B023371FA20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7FAD894B-051C-8B75-0278-1F74397D6096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B5E565FF-A407-EC4A-D662-E07ED7F957D1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C3110282-E291-3BF6-91FD-04727CF57AC8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C208D816-F8FE-E212-8EBB-47ACF830B182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35069803-4F97-0515-3A7D-4124480BAA7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9FE6DF56-089D-8F29-1631-5EB729FE1B86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F068BEFF-FC64-9127-93AD-B11F56856C12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E9A83043-FA20-9E19-5CA2-1AEFF4F3AFD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87B1236F-D582-EAFB-25FE-BC1627AB52A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36DC12F3-7C85-6E9F-BF80-CCF6F8CCA48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C9AE3341-14C5-9D2B-E1EF-F1C75021475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0D411B21-91FD-0616-F0F7-852BA2CA2B3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B27283D7-C200-C546-07EE-8A0A3C4B6703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6AC4E1D7-96F4-5F27-6886-F2C32D3D573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2493E498-9DB0-329E-0858-F664F6A09762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7FBE3086-763B-3E91-79DF-44B9158F49EE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8696DA5A-16C7-FBB9-2855-7940FAF2316A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3DD6103C-460E-E280-C72B-A95C5A2356D9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AFC09905-16AE-1EEB-7613-BF188A26F0DE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FCB6C1EE-4CC4-26B5-21EC-724E20CD1A6B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E1B7DF92-FE54-B60A-7515-9EA979E96FC5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DA9F8AA7-D1DD-0E38-511B-1D4E985D295E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2D1B594F-4658-6C92-D787-4EF33476D1C4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9A0D3BC8-08C9-5691-B2EC-BBBC8C3B25E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38A36AF6-2BEC-2248-CF42-37B0D817FB90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9327F1A5-498B-7BF5-CBB7-B5E6A20000C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A339C468-B9A3-82CA-8D45-9738C832B55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8A7DD158-0CD6-504D-7DC9-1CA475B66C9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684DF6DF-8A05-E786-E528-9C33BF8A587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06820632-BAAA-8A8B-B467-3802D14C1652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DE1AC26C-1230-1503-DC23-EFC03BDB91F3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D9C0EED5-D82C-AB16-9B09-1A42C8A892E3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669A5ABF-9A9E-FAB0-91E4-0ABD131D3462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665D455E-8BCC-231B-C4E5-26247E018D8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0BA6958D-61A8-BE15-930D-A7AE980910D9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2E526626-8D0F-4EC2-6A5F-1FAFDE154220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C80E5E33-EE09-AF07-FB40-280765C38B52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9BC87094-0C5E-B1C9-6063-99044C55B686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4E416BD5-61DE-EA6A-E6CE-E8D626DF35A9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3AC8A4FF-5443-775B-F246-9558D4EDB4CF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76D3C322-BDBD-C04F-2DA4-3CC919D4697D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A0EB4778-ED60-8701-B1BE-4E5EBBEA6BFB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76E14169-0702-2123-0AE1-FED952E574F6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87F05AD2-1DBF-8EFD-BD69-73FE56026F68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25029E27-6BBF-1526-9598-973405D3A7F8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EE834905-C0AB-6722-50FD-EB97ACFA5427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44BA1A2C-4087-EB5B-EE35-A1F1CDC3B05F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1C376460-7935-5A3D-8E0E-A6C394C96CA4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49B05FEC-7EC7-40B2-4E83-E8983A02A65E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6C1FBAFE-0E4B-3CCF-C3AD-435A2C549104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86C61CCF-F0C8-35F7-C757-F8AF0F03C8A1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07E9BA17-A640-260A-AFD8-7ABB1E4753A9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FECFD5AE-2FEC-C764-9A04-C25820161109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889B7DA8-4C14-368E-21AD-51BB824A1103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7D7B15DA-43A2-AEF6-6C37-00C1C8C144BD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3871EBD4-C520-7FEE-EB5C-2678B05A96C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BA11165B-980F-8B20-D668-C297FAA944B6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752E42B5-8062-B7C0-8F82-4CE5379D3BA1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EE43421C-B110-23EF-DAD8-063028A67D2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008C8760-F779-B55C-C1D8-F874623BC58B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7E37FD69-9091-EA68-61F3-033D6EC3189E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951581AB-B943-C0A7-BB36-8AB8F8ED5F24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00119301-6D89-3A81-8CD5-A94CBB88C4A8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24005084-1C82-2727-A6A4-28ED47453E9E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1F1E5B13-9E95-7675-5590-15B34DAFB8EC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8324F25A-7804-81C9-1D03-6384B419EBCB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3DC2E11A-2509-4E72-32E1-474493E4C0E9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A2B16F6E-BBC2-6266-ECB3-0E94663330A0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3AA1C573-B3E2-6493-C1A7-55CCDD1D3A25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65774526-3B06-8104-83A0-367A5C9CA74B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8CDCFB10-B18B-8D98-2CDD-F16DBAFC78D0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74D45709-265D-BCAC-64BE-4870A8522285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90071752-C015-06F6-0D6C-4E80F1A1CF63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3FE57328-E8B9-BE71-CC5F-8541443EAD45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07D104CA-A7AD-FAE3-BDEA-8981EB4378FF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0E9F5ECE-CDB0-71D3-177C-40C7025EF1FA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BF36DEB1-3372-0F11-A951-AD0D169AF4D6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42D18DDE-E77A-7E8F-5754-E166E15DE95B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FCAC9ECD-7332-EBFE-4ECD-16543A5C001E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3602C6A1-BB4B-5C6F-7D57-8EBFE3FF4E68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95DC961F-5AE5-DC65-5007-0DDD69A5FCC1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A0D090FB-10A3-84C5-AF76-56D112331F56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286D89B2-7DBD-0F2E-1CE3-B28B4D78DFFE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6262F37E-9198-73D6-29FA-C5D2267BDF94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423CF7FB-CC9A-9D6F-7A2B-DB325C9810A2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65997C41-F9C7-AE21-BDF8-A2AB8AFC4B08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DDC7371C-B2C6-6E4D-9A37-CE001849FA2A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044296DC-A402-3E78-5867-D7B745A1C27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0B63F1A3-48C1-B799-D78A-7EF00471BD76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CE2B2633-92E9-6E24-540A-15B97155E87B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C87C2548-C5C6-1FBC-010D-89D39E2FCE0B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D09DBF0B-9191-8141-6945-DFF49678AA0F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F2926158-5D90-A174-0620-1D0663A24DCC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17" name="Google Shape;4517;p29">
            <a:extLst>
              <a:ext uri="{FF2B5EF4-FFF2-40B4-BE49-F238E27FC236}">
                <a16:creationId xmlns:a16="http://schemas.microsoft.com/office/drawing/2014/main" id="{31A66D82-C666-1C76-191D-7345F5ED550E}"/>
              </a:ext>
            </a:extLst>
          </p:cNvPr>
          <p:cNvGrpSpPr/>
          <p:nvPr/>
        </p:nvGrpSpPr>
        <p:grpSpPr>
          <a:xfrm>
            <a:off x="6445048" y="3693528"/>
            <a:ext cx="523853" cy="572689"/>
            <a:chOff x="306250" y="4311475"/>
            <a:chExt cx="235450" cy="257400"/>
          </a:xfrm>
        </p:grpSpPr>
        <p:sp>
          <p:nvSpPr>
            <p:cNvPr id="4518" name="Google Shape;4518;p29">
              <a:extLst>
                <a:ext uri="{FF2B5EF4-FFF2-40B4-BE49-F238E27FC236}">
                  <a16:creationId xmlns:a16="http://schemas.microsoft.com/office/drawing/2014/main" id="{BD37A7A8-6A57-8DDF-DC76-9DC7B67F8B88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9">
              <a:extLst>
                <a:ext uri="{FF2B5EF4-FFF2-40B4-BE49-F238E27FC236}">
                  <a16:creationId xmlns:a16="http://schemas.microsoft.com/office/drawing/2014/main" id="{FD165347-9F30-EBD4-B4DC-A45C0E90F68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9">
              <a:extLst>
                <a:ext uri="{FF2B5EF4-FFF2-40B4-BE49-F238E27FC236}">
                  <a16:creationId xmlns:a16="http://schemas.microsoft.com/office/drawing/2014/main" id="{6EC1B418-0EEE-7B2E-ECC1-A92D7CF809C5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9">
              <a:extLst>
                <a:ext uri="{FF2B5EF4-FFF2-40B4-BE49-F238E27FC236}">
                  <a16:creationId xmlns:a16="http://schemas.microsoft.com/office/drawing/2014/main" id="{F8A0D9F7-6FA3-1590-7C8E-E58C91D82F3C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9">
              <a:extLst>
                <a:ext uri="{FF2B5EF4-FFF2-40B4-BE49-F238E27FC236}">
                  <a16:creationId xmlns:a16="http://schemas.microsoft.com/office/drawing/2014/main" id="{3C8081D8-8BA9-2FC9-E795-2DC185ED6A9B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9">
              <a:extLst>
                <a:ext uri="{FF2B5EF4-FFF2-40B4-BE49-F238E27FC236}">
                  <a16:creationId xmlns:a16="http://schemas.microsoft.com/office/drawing/2014/main" id="{6CFC93B8-1DCC-797E-6B49-61C727205766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9">
              <a:extLst>
                <a:ext uri="{FF2B5EF4-FFF2-40B4-BE49-F238E27FC236}">
                  <a16:creationId xmlns:a16="http://schemas.microsoft.com/office/drawing/2014/main" id="{25C7B6A5-29FC-CF81-2015-C8497D1BBCB5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9">
              <a:extLst>
                <a:ext uri="{FF2B5EF4-FFF2-40B4-BE49-F238E27FC236}">
                  <a16:creationId xmlns:a16="http://schemas.microsoft.com/office/drawing/2014/main" id="{F9B54DC0-CE6F-C0E9-3094-E5C32BCA6FAA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9">
              <a:extLst>
                <a:ext uri="{FF2B5EF4-FFF2-40B4-BE49-F238E27FC236}">
                  <a16:creationId xmlns:a16="http://schemas.microsoft.com/office/drawing/2014/main" id="{C80172C5-B4CA-8823-1D6B-75905F4C1C54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9">
              <a:extLst>
                <a:ext uri="{FF2B5EF4-FFF2-40B4-BE49-F238E27FC236}">
                  <a16:creationId xmlns:a16="http://schemas.microsoft.com/office/drawing/2014/main" id="{D075EB75-D24B-685B-46A0-27C6C132DE4E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9">
              <a:extLst>
                <a:ext uri="{FF2B5EF4-FFF2-40B4-BE49-F238E27FC236}">
                  <a16:creationId xmlns:a16="http://schemas.microsoft.com/office/drawing/2014/main" id="{1C506280-95A0-E4BE-9A6A-E13EC08AC302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9">
              <a:extLst>
                <a:ext uri="{FF2B5EF4-FFF2-40B4-BE49-F238E27FC236}">
                  <a16:creationId xmlns:a16="http://schemas.microsoft.com/office/drawing/2014/main" id="{50A5817D-8A41-DB1C-BCD6-1C721B5D0B9A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9">
              <a:extLst>
                <a:ext uri="{FF2B5EF4-FFF2-40B4-BE49-F238E27FC236}">
                  <a16:creationId xmlns:a16="http://schemas.microsoft.com/office/drawing/2014/main" id="{67CED9E7-2104-DE65-D82D-891281769441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9">
              <a:extLst>
                <a:ext uri="{FF2B5EF4-FFF2-40B4-BE49-F238E27FC236}">
                  <a16:creationId xmlns:a16="http://schemas.microsoft.com/office/drawing/2014/main" id="{2BFA5382-7AC6-60F4-4750-F8E6FB689BBD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9">
              <a:extLst>
                <a:ext uri="{FF2B5EF4-FFF2-40B4-BE49-F238E27FC236}">
                  <a16:creationId xmlns:a16="http://schemas.microsoft.com/office/drawing/2014/main" id="{FA26A8D6-3D6C-C87C-E395-31781CB374BD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9">
              <a:extLst>
                <a:ext uri="{FF2B5EF4-FFF2-40B4-BE49-F238E27FC236}">
                  <a16:creationId xmlns:a16="http://schemas.microsoft.com/office/drawing/2014/main" id="{F03A15ED-BDF1-0C05-1978-BB7D78F301BC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9">
              <a:extLst>
                <a:ext uri="{FF2B5EF4-FFF2-40B4-BE49-F238E27FC236}">
                  <a16:creationId xmlns:a16="http://schemas.microsoft.com/office/drawing/2014/main" id="{29FF27A8-D5C6-22B0-BDE4-3AEB64F76DA9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BAD07CDC-1878-83DF-91B8-910DAE301630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8F0B589C-470B-C637-2EBD-9BD3DB11829F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8000D29C-CABC-7E27-DB8B-9925A1BBEC23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5FB27F42-4141-6998-F8B2-A6F7634E237D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3D51299B-097A-D4F8-546C-9A96C484532A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E124F85B-A42D-BAF6-266C-5AAF2CA66405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D1795531-A138-1011-635B-5CFA13C83F3F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49839EFC-86AA-3659-2C10-DD5C5C4C9043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A22F20AC-4242-541A-952D-6679D307AF46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123A9E5A-1568-31EA-CF4C-DCAFC85D079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3D068855-54CE-C5DB-459B-BB7C2BEC2C44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E4F82AD0-19A3-D5E2-0000-1A8E619039F0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54201B90-223E-51AF-486F-EA7F83FE40BF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4A5A749A-0195-E517-FE4F-F29FAD205778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53A77ECE-6331-FCD5-65C9-B83790C4A17B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F69146CD-C442-59AB-CF84-80FCDD2A4296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8559AC13-E0B2-AFD8-6BCE-F6B31D817FEA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95A2B902-A665-8701-A602-DE75024C5FF8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EA691254-E540-C01E-9714-712853FD80B2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DF466200-1558-2432-D2AE-5C50B3C11843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8BEA250D-475D-2EBD-1B30-62DA25FEA96B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BA0E1B58-D8F9-4EA8-DA63-D1C362842813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A74EA498-6F6B-5D97-BE9A-66DC2FFF806A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0DD41338-0792-B7DE-8633-AAB7FB0B2F27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27D657DB-981B-AB39-C016-3DC6380D0AA9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B4D5A584-2490-333F-15CC-FBD8B5897F54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75C828BE-442C-60EC-8845-0B8EE35490E2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7E5460C1-9B42-6313-CBF1-AA6C711B38CD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127E1EAB-BB16-FBC1-067D-128BA0DBA1DF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1E9D5FD5-8C24-F9B9-6418-F5A47523C1E7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F79EF575-BDA5-874A-8EFD-52A0921C6543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F4F568CA-59F5-ED42-FBFA-1AB333D4BAA4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199B9D64-8A51-98D5-B21C-2149AB7CCBD6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77D56C61-36FF-AD55-3585-A8C754F60C5E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9CA1B8FF-3A97-169A-A480-1B0712225EFB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3E829616-FECE-BE4F-5C18-A24AEF979611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83AEB6F8-A18B-2E6F-4EF1-CD33F07766AF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BF2AB5D6-DEAA-9E49-ADA4-74E161F8E26E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8AE0B2A8-3C4F-7D07-8148-6A1B3F013BFD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193C9CAD-7248-41A3-91C3-9350A76920ED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271463FF-08B0-03B7-CA0D-A57F23F8C0D1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DA0FCA4A-4164-2217-8EAC-1C126F82C55A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C790A81D-10D4-6AA2-CD88-47C6CA84A35A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CD4DAD2F-21CC-1096-53C3-E5F373254686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58A9464F-5500-BAA4-5C6D-5011B4BDD79B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3BB68AF0-AE8C-83EA-9ED0-7B9AD6E3D82C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E33150A1-B001-8FE3-357A-1385AE39285D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8EA8CD92-39AC-B454-7227-350BAAC87E07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9097CCF2-49B3-1113-10DA-105267A5D7DB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998CA066-76E2-955E-B770-4DE3FA3D8DAE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42A686A1-EF4A-F40C-8D42-65B05B649A40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652BF013-1E10-BBE5-E6AE-7C38352075A4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307C4C07-6DD1-AEA2-D615-3C887343F689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FBA6B291-134D-80A6-8348-6539CBBFC61A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4CBA51EF-34EF-669C-C19B-7C89E84B27CE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FBA9413F-36C4-DCA1-2D91-9D19C6D38356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001741CB-A413-4E8A-B962-0B63141C56FF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DB7FCF12-5D5A-74BE-D009-BF1EBB7A91A0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F8FED59B-4A2B-D01E-1CA7-47E1BDEDF38F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E2E2DE4B-1EB3-9A81-DD51-62B9CEE7BD53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A67A992C-2C1A-EABF-EC56-861341A7BBFF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86E9FA61-5D1C-B2DE-802D-E63D2E6510DA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9EEA8D22-1905-EB4A-9477-AD9F18146D86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B5CD691A-A270-A0E1-C8A6-DA5A314A7D94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9AA86EB4-A548-F4F6-49BB-342DC463AC2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B3D09314-AA03-DD3D-BB3E-839FFEE4360F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4F98F0A3-E2A5-0AA5-AE9B-FA7B2B20BAF3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4E84F5F8-AEB7-DBAA-CB96-A8F2EB29E12F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B125036D-45BB-5594-EBDC-9705011B4537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E9296ED8-AA64-91DB-1520-5CF51E5154C8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561CD926-126A-DE2C-FEF2-F0D7A2F53E5E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6D76C29D-6670-79AF-EDEF-1B91FD2D9A34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54675683-2158-71D0-C12D-014AD9E00342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B55E5EF5-07ED-0E9F-4932-06024ABD144E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0D823482-0B4F-5F02-B21A-BAF037B67B71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718B7DC1-FC00-A475-6342-1DCA6DABA128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4952DCA4-6074-8E7A-E06F-A5C91185051D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20BB533D-8BC3-7205-5CF1-AFD40C472FB3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2B689658-F117-3FB5-54B3-4A513A01985B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B6AFC907-8351-88C9-B2CB-B3B22F9593C1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0F136A48-9CA6-6E0B-060B-526749EE0F2D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E7E2A9B4-CBE9-8099-BA5D-434F8A4E9AFA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EC5474D1-D354-A177-BEC0-A405F5CF08AD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AFFB6564-AADD-D78F-55AF-B35732D72531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35F46EDF-DE7B-60AF-9F0E-B565932B01E4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660F15C3-D987-5342-9965-878438DAC4D0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E83A8E76-2082-3A3E-6C60-E1A893F48988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8A21E73D-85A4-F294-D6BA-A0AEBC86D861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8E6C51DF-32F0-47E6-D2D6-260A5211C23E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2E39BA57-A837-1B15-229D-037DEA7A1163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57CB731C-1EA5-B89A-DF85-A4423DD9CD84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FE1A06E4-1FC4-28CF-7623-12C49B99EA2C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9C12C09F-2AE0-7C0D-B0C2-813BBC1D74B1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F95A0B84-42C9-9FB5-E25F-FB1BCFAC7792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5A6E12C7-2DA7-79AD-0DAD-A93B2F8843F8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E4F99DCE-6F29-3DA7-E4B0-CAE4946D0B01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BC71AE6F-7EC8-BF54-2567-83C5D23E5964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45B92DD6-56F1-3F6D-26B1-1029C96451EE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53B97AA1-74A3-0C6E-4842-F185FF4C505A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F0FA3504-17CE-D322-0567-7708B1636A99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D61E7E60-2A5B-C2F4-3E5F-5508844A0281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67FAF974-7C32-1A32-B882-539410DB3435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A2049E6C-07DC-6494-12CE-E5A6D72A27A8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C675A31B-5623-99F9-FFE9-FA3723B773F3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0317A7DB-D597-6D87-E9A1-CFEF8BE52E2D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7A4AED64-FA9D-0384-99BA-942B07B26646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4AFAE1D1-4BBE-8477-6034-8884D621A680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96EDD722-52C6-5487-71AC-59F1E18D0283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85997CD3-0480-0B3B-9610-3F5B5A334606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8066E7AB-C76D-C0F7-C678-2F57D74D9AE1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06CDA0CC-EE1D-BEC7-820C-B1BB6E4F805E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8821126E-64CE-9A9C-857A-69E30CADF1DF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8C2BE287-CFC5-D2FB-A0D6-98BB08E73023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57DC4B56-F023-4B9B-5791-434AE5C6E993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C9D42479-B0CD-AE63-F9AB-C4F0D14060B0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5DB6B72A-F8CA-BDCA-5DF2-6A325F5F2438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206B6401-AC61-C33C-74ED-F329EF1F0914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CCBED566-7DF8-5C47-8F54-BBCF6F1172E7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3E769BD5-CA16-1AAF-6747-1A52895C6AC8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64D9997B-0218-E84F-5F6A-EBCDA284B7D2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26BC2FE3-4852-7C69-807A-411870C36E37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3051B180-52BB-31FE-C59B-FFCD282FE9DE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0F4E1C17-FC8F-5B14-FCF3-256F691B4845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F2FAB76E-94D5-C3E5-C5C9-1C2EC66331FD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BBEB1083-DA5C-9C80-233E-1DD154D578A9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736A47E5-B4F4-B7C7-6F47-4D6356125F2A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D5333BA0-AF35-3616-6549-80D3FA23E198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212B84DB-F25C-1AF3-DE34-184FA2830A3A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CCED8FEA-4444-F330-3D9A-400BBC0A0FE8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72F9105C-3F15-F3E6-5A1D-01628B9B2805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8464C46D-D1BD-1C5B-8477-99DD50790E0C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728B9348-BF02-A370-75FE-CD4535597717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EEE7AFA6-63F5-3BB6-9317-2EA620B58F49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55D485DF-19E2-17B3-01DB-7B40F2AE8D9A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DCF6294C-3347-1E09-A75E-1EC1B4212D88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73E003E7-5A52-88BB-BE4E-8BF85B1B6576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8847001D-3077-0009-D3CE-9D896922B799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6D3FB2AE-689F-5BE9-AF7A-C47902C40F22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93C3F337-C27A-5B3B-589A-785F3683520A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05D4BE2A-4DEA-11FF-8DC4-46D6504DE734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3230CF15-D530-714B-9E28-5B867337DC35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C47FDD54-6D22-AE5F-494C-E22199FE4CB2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F73A0593-18DC-9DD4-52DC-98142EA1F842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BDA8E08E-8727-CADB-D0C9-C86D363A3CC7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B4C3CA5A-68BF-2519-64DE-03F255046B24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B01D01A0-B856-0719-E734-FF6315EF3E6F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A551781C-8E83-6656-F5F4-713D2AC0113E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6E5FABB7-92CB-0FCB-A6B0-35D759830624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4337CB1E-8DF4-6A71-C2B9-3C42AC76E141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92966837-5DF5-83D4-1B57-FD0E431B5F25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D6D1CE13-FDB9-3B19-7A4E-6AD87462F5CB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6AE6F914-C9A0-48C9-9961-A16C908D90D4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B766816B-C5D2-3C1E-E042-6BA199CCFCE3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518346AC-133E-3CCA-A76B-2EFF33D8A4A7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4415BA15-DF26-FFBC-9133-8E97D124673F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32E38C6B-F9E7-26E3-838E-4CB8E3870BD5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B7AFDD3B-F540-59C0-F461-5B93BC099067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E63228E6-8077-0815-26EF-1D048AF93C44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CE9CA582-16F9-8B6E-18DD-4F5B414691D1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89C04EC0-8E71-BDC5-DFB4-1E7801596058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5825CE13-766C-86D0-A18C-735A333E7798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D198E56B-7BC7-980C-6DB0-AFB9BF74DA24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EA3E7060-37E4-3DDE-BBE9-23EAEFE5FC5D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064CF571-61CE-6668-EFBD-00DF7942EC4F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25F76DCA-B7B7-E471-C6E6-D56D322F088D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26A1BD20-8E7D-EB7A-A62D-689C2B853DAA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F25B6C73-6C7E-9239-F794-1CEB8B8A64D8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77C9607C-8127-00C7-099A-E4BD338BC27A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049F6017-3969-8804-281B-12C1D044CA3B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7F23665B-5882-612E-D59D-7FAA7F7166C0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FE45CB48-E71F-11CD-1EB7-6D01948B1E77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FC5FE66B-3701-015D-7423-A639FB25AD8E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E69227D0-7051-232E-7066-E6D7217DEC58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4046570D-0F28-8974-2DAB-1E515F6F24AA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E781331C-25AF-EB31-4016-F0A579ED66CA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B97DA97A-17B0-F935-8FFA-63E7898898A0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6D4BF24D-5AE5-787A-FCF1-2AAA8C87147A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CEB82640-9C8D-8704-9366-F04E00E52667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2A9B0316-EB02-0EDC-35E6-D0E81A2E5D6A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50832C80-4321-2E38-74CD-9DD774E8AC5D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A7222B0B-D078-CCE9-6BCA-BD5F44FB4A0E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F79B57D8-F1C9-A2F3-8043-629436245A6C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AC212BE7-80CD-AD75-EAE5-A3BC77ECE90F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A1B71B9F-E1C3-C46A-9206-8AE6AD764153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CCE6B3F1-781C-FCFF-940D-69D3BE4B7CB0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58AD2ED0-BBFB-C9B9-4663-47F83CAF04AE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1586C5DD-6460-2C41-01CC-31B0DE966853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A42228F2-3877-42FC-A3D3-4482C20F28C8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D40488C8-710F-01EB-6DB0-E756ACA33E72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B2B776B2-BB31-E654-607D-733718DDB2A2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3C4043EC-5A2D-9236-ACA5-CB197983957E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7B2425D3-111B-3A46-517D-5A0C9D6FEFB8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DBE74940-EECC-430D-6182-219DBB42A331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C5D04AC4-AE09-9EF3-C2D0-42595869CF79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76F4D7E7-C6C3-460A-CF79-6B0C9DB32B7B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35AADC87-5AE6-D58E-B3A5-93E45E156F07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8C24CA94-74A7-8DE8-983A-1C6A630F69AA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7750B28D-5EC9-4617-D059-2AAAE05FF0A3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A749BB76-6420-AB05-66CE-63DF5BAFE037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6023ADA5-AFFC-3B68-BE9D-DB858DC6E557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62DA4F3D-201A-07C3-895C-E3F2BDEAF526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17BFED86-BE90-FBCF-D908-7CA0E32A105E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B82FC34F-BAA2-1E49-FD2B-9A380B197222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B824B8C5-DA97-20CB-8D8B-5BEA8C501F6B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B7D4A53C-6E16-F06D-8B19-AA025F6474D3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DD6FF543-E725-9A8F-43FD-F5F360D43FBD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C1117414-9D75-ED4C-BF46-C1D40D6F1D39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99314D95-85EC-FE7E-48C4-699442CB7FF0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ACAD5CD0-26FC-AAC9-6A11-A25BE1A5E595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B162E672-0185-E8CF-9C96-88FE6851E1EB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E0C1C575-F661-E7D1-E924-828639C01E18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460399A7-8593-A7AE-001A-1729AA495E49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9E8B6973-6325-FB98-B712-5F9BC8762970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B2079EF7-62CA-DB8E-7AAF-F5ACBD35D020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F460287B-EC39-13A2-20A8-04AD0CBB257F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862985D8-9E13-DF3B-549D-FF213EFDFCFA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011161AE-76C4-80C1-F875-A06969255B7A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12280513-C5AE-F547-8E94-EA6F3EC5207D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41E4ABBF-D258-D38B-20DD-9E10384CF1C1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A90DB714-9A8A-4179-42B5-B28540B2F943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75AEC9BC-AC2C-A106-4C37-BF69BB246C51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A2FEE8D5-D0FA-8BF9-70A8-6258CBE4E301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15208A11-B3AB-1A7F-4094-2A2198732D4A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DFF47334-87E0-C46E-56F0-FF0388BF3BCA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D3A96C5C-471B-BB45-71F4-D339E4F9B76B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239B836C-E5C3-C079-AFBE-F06C5013D23F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CAAA861A-F67A-6CCB-D9ED-06BFF5E703C9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13742CF8-D9B8-B8A2-ABEF-2C5DB6A00415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7A33A587-EFA8-4B9F-6910-09EA611B7D0C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8117432B-4004-EDB7-CBA4-A032B3DDCFA6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00B6F9C5-3B08-1880-3D22-7C76269561FC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EAAF7B03-F1B8-2A15-64BA-54D74BCFC416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CFDA3687-3D04-75F2-80C3-546646621F87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295F0EB1-5A36-7A68-DA7E-62074E0BE334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166591BC-2BFF-631A-0C76-04EB0796D5F3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B1D62F18-9C36-1932-F061-1F48B1686ED7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F597C6CE-073B-E781-D60A-781B5B7CC9D4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0AD597F7-FEBC-B373-E41A-70756FE43BC2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AD7FE4F2-7124-2CB3-D504-8D728B249EC3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037422EA-C1F6-5306-16B1-9A9498ABE94B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3084317A-5C12-B506-6AFE-2DD489B062E4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57E8E635-9683-F94B-931B-F49D726D6AE7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4797C199-E660-4342-482E-10AEF4BD5E05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4D21ED86-9856-0502-CE14-542FD1EA2BD8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1C3C9B3F-E56D-10CB-EF5E-9D1554AB4863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ACA854D7-6B98-FC45-A764-A35DEC2EEEDC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5BA5E9DE-E983-91DE-E924-E642DB98CA70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5990B9C8-5CD1-8E0A-837E-E10DD18B3CC3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4C80E226-EC07-DC62-9C0A-79BFB7DF9B1B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6A9CEF9A-D3AA-DD45-7079-B41286633591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3A0C0F-E137-D8C2-2603-7963FB9505D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32711" y="1668403"/>
            <a:ext cx="360529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► Pass all 15 monster-filled levels to finish the knight’s journey, through the day, noon and night.</a:t>
            </a: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</a:br>
            <a:b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</a:br>
            <a:r>
              <a:rPr kumimoji="0" lang="en-US" altLang="en-US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Quicksand Medium" panose="020B0604020202020204" charset="0"/>
              </a:rPr>
              <a:t>► Each level is uniquely generated and crafted by the game, promising a unique experience.</a:t>
            </a:r>
          </a:p>
        </p:txBody>
      </p:sp>
      <p:pic>
        <p:nvPicPr>
          <p:cNvPr id="2" name="Hình ảnh 1" descr="Ảnh có chứa ảnh chụp màn hình, văn bản, Phần mềm đồ họa&#10;&#10;Mô tả được tự động tạo">
            <a:extLst>
              <a:ext uri="{FF2B5EF4-FFF2-40B4-BE49-F238E27FC236}">
                <a16:creationId xmlns:a16="http://schemas.microsoft.com/office/drawing/2014/main" id="{C6EC9FA4-1CC0-BAFB-7D02-DA39895649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614" t="23906" r="20265" b="25926"/>
          <a:stretch/>
        </p:blipFill>
        <p:spPr>
          <a:xfrm>
            <a:off x="4797050" y="1270115"/>
            <a:ext cx="3307776" cy="24678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80549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8">
          <a:extLst>
            <a:ext uri="{FF2B5EF4-FFF2-40B4-BE49-F238E27FC236}">
              <a16:creationId xmlns:a16="http://schemas.microsoft.com/office/drawing/2014/main" id="{BCAE146F-19BE-1A6B-AF29-8AB5F0581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9" name="Google Shape;4789;p30">
            <a:extLst>
              <a:ext uri="{FF2B5EF4-FFF2-40B4-BE49-F238E27FC236}">
                <a16:creationId xmlns:a16="http://schemas.microsoft.com/office/drawing/2014/main" id="{6FA7C4E5-DA02-E182-C923-B023320F27AB}"/>
              </a:ext>
            </a:extLst>
          </p:cNvPr>
          <p:cNvGrpSpPr/>
          <p:nvPr/>
        </p:nvGrpSpPr>
        <p:grpSpPr>
          <a:xfrm>
            <a:off x="2751891" y="1013053"/>
            <a:ext cx="1102119" cy="1102119"/>
            <a:chOff x="911647" y="1485925"/>
            <a:chExt cx="959700" cy="959700"/>
          </a:xfrm>
        </p:grpSpPr>
        <p:sp>
          <p:nvSpPr>
            <p:cNvPr id="4790" name="Google Shape;4790;p30">
              <a:extLst>
                <a:ext uri="{FF2B5EF4-FFF2-40B4-BE49-F238E27FC236}">
                  <a16:creationId xmlns:a16="http://schemas.microsoft.com/office/drawing/2014/main" id="{9E66F2F4-A384-DD6D-0252-975F5FC0EED0}"/>
                </a:ext>
              </a:extLst>
            </p:cNvPr>
            <p:cNvSpPr/>
            <p:nvPr/>
          </p:nvSpPr>
          <p:spPr>
            <a:xfrm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30">
              <a:extLst>
                <a:ext uri="{FF2B5EF4-FFF2-40B4-BE49-F238E27FC236}">
                  <a16:creationId xmlns:a16="http://schemas.microsoft.com/office/drawing/2014/main" id="{16CA34C8-DE63-5488-C239-684F56B85845}"/>
                </a:ext>
              </a:extLst>
            </p:cNvPr>
            <p:cNvSpPr/>
            <p:nvPr/>
          </p:nvSpPr>
          <p:spPr>
            <a:xfrm rot="-5400000">
              <a:off x="993997" y="1485925"/>
              <a:ext cx="795000" cy="959700"/>
            </a:xfrm>
            <a:prstGeom prst="rect">
              <a:avLst/>
            </a:prstGeom>
            <a:solidFill>
              <a:schemeClr val="lt1"/>
            </a:solidFill>
            <a:ln w="28575" cap="flat" cmpd="sng">
              <a:solidFill>
                <a:schemeClr val="dk1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30">
              <a:extLst>
                <a:ext uri="{FF2B5EF4-FFF2-40B4-BE49-F238E27FC236}">
                  <a16:creationId xmlns:a16="http://schemas.microsoft.com/office/drawing/2014/main" id="{75A05909-5A3E-2DF1-51C9-D7A2DC0EC47C}"/>
                </a:ext>
              </a:extLst>
            </p:cNvPr>
            <p:cNvSpPr/>
            <p:nvPr/>
          </p:nvSpPr>
          <p:spPr>
            <a:xfrm>
              <a:off x="1004975" y="1499175"/>
              <a:ext cx="773100" cy="933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93" name="Google Shape;4793;p30">
            <a:extLst>
              <a:ext uri="{FF2B5EF4-FFF2-40B4-BE49-F238E27FC236}">
                <a16:creationId xmlns:a16="http://schemas.microsoft.com/office/drawing/2014/main" id="{EAC515C2-6E5E-D4D6-FC7B-9222C5A160DF}"/>
              </a:ext>
            </a:extLst>
          </p:cNvPr>
          <p:cNvSpPr/>
          <p:nvPr/>
        </p:nvSpPr>
        <p:spPr>
          <a:xfrm>
            <a:off x="1086383" y="3696931"/>
            <a:ext cx="4396519" cy="479218"/>
          </a:xfrm>
          <a:custGeom>
            <a:avLst/>
            <a:gdLst/>
            <a:ahLst/>
            <a:cxnLst/>
            <a:rect l="l" t="t" r="r" b="b"/>
            <a:pathLst>
              <a:path w="65223" h="7109" extrusionOk="0">
                <a:moveTo>
                  <a:pt x="782" y="1"/>
                </a:moveTo>
                <a:lnTo>
                  <a:pt x="782" y="758"/>
                </a:lnTo>
                <a:lnTo>
                  <a:pt x="0" y="758"/>
                </a:lnTo>
                <a:lnTo>
                  <a:pt x="0" y="6351"/>
                </a:lnTo>
                <a:lnTo>
                  <a:pt x="782" y="6351"/>
                </a:lnTo>
                <a:lnTo>
                  <a:pt x="782" y="7108"/>
                </a:lnTo>
                <a:lnTo>
                  <a:pt x="64440" y="7108"/>
                </a:lnTo>
                <a:lnTo>
                  <a:pt x="64440" y="6351"/>
                </a:lnTo>
                <a:lnTo>
                  <a:pt x="65222" y="6351"/>
                </a:lnTo>
                <a:lnTo>
                  <a:pt x="65222" y="758"/>
                </a:lnTo>
                <a:lnTo>
                  <a:pt x="64440" y="758"/>
                </a:lnTo>
                <a:lnTo>
                  <a:pt x="64440" y="1"/>
                </a:lnTo>
                <a:close/>
              </a:path>
            </a:pathLst>
          </a:cu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4" name="Google Shape;4794;p30">
            <a:extLst>
              <a:ext uri="{FF2B5EF4-FFF2-40B4-BE49-F238E27FC236}">
                <a16:creationId xmlns:a16="http://schemas.microsoft.com/office/drawing/2014/main" id="{D88AA55E-FC01-FC8B-20B3-AB8CFAACC78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396287" y="2340560"/>
            <a:ext cx="3854400" cy="123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Game Features</a:t>
            </a:r>
            <a:endParaRPr sz="3200" dirty="0"/>
          </a:p>
        </p:txBody>
      </p:sp>
      <p:sp>
        <p:nvSpPr>
          <p:cNvPr id="4795" name="Google Shape;4795;p30">
            <a:extLst>
              <a:ext uri="{FF2B5EF4-FFF2-40B4-BE49-F238E27FC236}">
                <a16:creationId xmlns:a16="http://schemas.microsoft.com/office/drawing/2014/main" id="{CCC6CA7A-51E1-24C5-7FA0-32B89B35805A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84569" y="1209817"/>
            <a:ext cx="1477800" cy="86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796" name="Google Shape;4796;p30">
            <a:extLst>
              <a:ext uri="{FF2B5EF4-FFF2-40B4-BE49-F238E27FC236}">
                <a16:creationId xmlns:a16="http://schemas.microsoft.com/office/drawing/2014/main" id="{D0055334-127A-3A64-4ACD-FC51A70F189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299275" y="3740188"/>
            <a:ext cx="4080900" cy="39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☻☻☻☻☻☻☻</a:t>
            </a:r>
            <a:endParaRPr dirty="0"/>
          </a:p>
        </p:txBody>
      </p:sp>
      <p:grpSp>
        <p:nvGrpSpPr>
          <p:cNvPr id="4797" name="Google Shape;4797;p30">
            <a:extLst>
              <a:ext uri="{FF2B5EF4-FFF2-40B4-BE49-F238E27FC236}">
                <a16:creationId xmlns:a16="http://schemas.microsoft.com/office/drawing/2014/main" id="{BE7795F4-66E3-B4E3-DF3A-B37F45B37E76}"/>
              </a:ext>
            </a:extLst>
          </p:cNvPr>
          <p:cNvGrpSpPr/>
          <p:nvPr/>
        </p:nvGrpSpPr>
        <p:grpSpPr>
          <a:xfrm>
            <a:off x="6726209" y="2671480"/>
            <a:ext cx="1102135" cy="1151137"/>
            <a:chOff x="6751625" y="2401775"/>
            <a:chExt cx="975599" cy="1018976"/>
          </a:xfrm>
        </p:grpSpPr>
        <p:grpSp>
          <p:nvGrpSpPr>
            <p:cNvPr id="4798" name="Google Shape;4798;p30">
              <a:extLst>
                <a:ext uri="{FF2B5EF4-FFF2-40B4-BE49-F238E27FC236}">
                  <a16:creationId xmlns:a16="http://schemas.microsoft.com/office/drawing/2014/main" id="{C2FE9189-2315-3095-449E-FF938F710463}"/>
                </a:ext>
              </a:extLst>
            </p:cNvPr>
            <p:cNvGrpSpPr/>
            <p:nvPr/>
          </p:nvGrpSpPr>
          <p:grpSpPr>
            <a:xfrm>
              <a:off x="6848718" y="2590691"/>
              <a:ext cx="780782" cy="810942"/>
              <a:chOff x="4992275" y="2417675"/>
              <a:chExt cx="384300" cy="399125"/>
            </a:xfrm>
          </p:grpSpPr>
          <p:sp>
            <p:nvSpPr>
              <p:cNvPr id="4799" name="Google Shape;4799;p30">
                <a:extLst>
                  <a:ext uri="{FF2B5EF4-FFF2-40B4-BE49-F238E27FC236}">
                    <a16:creationId xmlns:a16="http://schemas.microsoft.com/office/drawing/2014/main" id="{585E2FC2-6267-6783-8B58-CA33F5A25D5C}"/>
                  </a:ext>
                </a:extLst>
              </p:cNvPr>
              <p:cNvSpPr/>
              <p:nvPr/>
            </p:nvSpPr>
            <p:spPr>
              <a:xfrm>
                <a:off x="4992275" y="2417675"/>
                <a:ext cx="3843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0" name="Google Shape;4800;p30">
                <a:extLst>
                  <a:ext uri="{FF2B5EF4-FFF2-40B4-BE49-F238E27FC236}">
                    <a16:creationId xmlns:a16="http://schemas.microsoft.com/office/drawing/2014/main" id="{3E04F0E1-BF5C-67FF-6627-168E2E690850}"/>
                  </a:ext>
                </a:extLst>
              </p:cNvPr>
              <p:cNvSpPr/>
              <p:nvPr/>
            </p:nvSpPr>
            <p:spPr>
              <a:xfrm>
                <a:off x="5016150" y="2597500"/>
                <a:ext cx="337200" cy="21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1" name="Google Shape;4801;p30">
              <a:extLst>
                <a:ext uri="{FF2B5EF4-FFF2-40B4-BE49-F238E27FC236}">
                  <a16:creationId xmlns:a16="http://schemas.microsoft.com/office/drawing/2014/main" id="{FECC241B-65DF-435A-E24F-B53BDC926DF3}"/>
                </a:ext>
              </a:extLst>
            </p:cNvPr>
            <p:cNvGrpSpPr/>
            <p:nvPr/>
          </p:nvGrpSpPr>
          <p:grpSpPr>
            <a:xfrm>
              <a:off x="6829797" y="2426816"/>
              <a:ext cx="799677" cy="776489"/>
              <a:chOff x="6829797" y="2426816"/>
              <a:chExt cx="799677" cy="776489"/>
            </a:xfrm>
          </p:grpSpPr>
          <p:sp>
            <p:nvSpPr>
              <p:cNvPr id="4802" name="Google Shape;4802;p30">
                <a:extLst>
                  <a:ext uri="{FF2B5EF4-FFF2-40B4-BE49-F238E27FC236}">
                    <a16:creationId xmlns:a16="http://schemas.microsoft.com/office/drawing/2014/main" id="{EE43F8C0-EE17-BDB4-F6C3-E1D5F6B8DB37}"/>
                  </a:ext>
                </a:extLst>
              </p:cNvPr>
              <p:cNvSpPr/>
              <p:nvPr/>
            </p:nvSpPr>
            <p:spPr>
              <a:xfrm>
                <a:off x="6829797" y="2426816"/>
                <a:ext cx="799677" cy="436837"/>
              </a:xfrm>
              <a:custGeom>
                <a:avLst/>
                <a:gdLst/>
                <a:ahLst/>
                <a:cxnLst/>
                <a:rect l="l" t="t" r="r" b="b"/>
                <a:pathLst>
                  <a:path w="15744" h="8600" extrusionOk="0">
                    <a:moveTo>
                      <a:pt x="385" y="1"/>
                    </a:moveTo>
                    <a:lnTo>
                      <a:pt x="385" y="1912"/>
                    </a:lnTo>
                    <a:lnTo>
                      <a:pt x="2310" y="1912"/>
                    </a:lnTo>
                    <a:lnTo>
                      <a:pt x="2310" y="4306"/>
                    </a:lnTo>
                    <a:lnTo>
                      <a:pt x="1348" y="4306"/>
                    </a:lnTo>
                    <a:lnTo>
                      <a:pt x="1348" y="5256"/>
                    </a:lnTo>
                    <a:lnTo>
                      <a:pt x="1348" y="7169"/>
                    </a:lnTo>
                    <a:lnTo>
                      <a:pt x="1" y="7169"/>
                    </a:lnTo>
                    <a:lnTo>
                      <a:pt x="1" y="8599"/>
                    </a:lnTo>
                    <a:lnTo>
                      <a:pt x="2947" y="8599"/>
                    </a:lnTo>
                    <a:lnTo>
                      <a:pt x="2947" y="7746"/>
                    </a:lnTo>
                    <a:lnTo>
                      <a:pt x="6303" y="7746"/>
                    </a:lnTo>
                    <a:lnTo>
                      <a:pt x="6303" y="6218"/>
                    </a:lnTo>
                    <a:lnTo>
                      <a:pt x="7746" y="6218"/>
                    </a:lnTo>
                    <a:lnTo>
                      <a:pt x="7746" y="5256"/>
                    </a:lnTo>
                    <a:lnTo>
                      <a:pt x="9345" y="5256"/>
                    </a:lnTo>
                    <a:lnTo>
                      <a:pt x="9345" y="4306"/>
                    </a:lnTo>
                    <a:lnTo>
                      <a:pt x="13506" y="4306"/>
                    </a:lnTo>
                    <a:lnTo>
                      <a:pt x="13506" y="2393"/>
                    </a:lnTo>
                    <a:lnTo>
                      <a:pt x="15743" y="2393"/>
                    </a:lnTo>
                    <a:lnTo>
                      <a:pt x="15743" y="1"/>
                    </a:lnTo>
                    <a:lnTo>
                      <a:pt x="12352" y="1"/>
                    </a:lnTo>
                    <a:lnTo>
                      <a:pt x="12352" y="963"/>
                    </a:lnTo>
                    <a:lnTo>
                      <a:pt x="11269" y="963"/>
                    </a:lnTo>
                    <a:lnTo>
                      <a:pt x="11269" y="2875"/>
                    </a:lnTo>
                    <a:lnTo>
                      <a:pt x="4871" y="2875"/>
                    </a:lnTo>
                    <a:lnTo>
                      <a:pt x="4871" y="963"/>
                    </a:lnTo>
                    <a:lnTo>
                      <a:pt x="3909" y="963"/>
                    </a:lnTo>
                    <a:lnTo>
                      <a:pt x="3909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3" name="Google Shape;4803;p30">
                <a:extLst>
                  <a:ext uri="{FF2B5EF4-FFF2-40B4-BE49-F238E27FC236}">
                    <a16:creationId xmlns:a16="http://schemas.microsoft.com/office/drawing/2014/main" id="{957B82C9-1F63-8D12-753B-B1C076AADE52}"/>
                  </a:ext>
                </a:extLst>
              </p:cNvPr>
              <p:cNvSpPr/>
              <p:nvPr/>
            </p:nvSpPr>
            <p:spPr>
              <a:xfrm>
                <a:off x="6898217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1" y="1"/>
                    </a:moveTo>
                    <a:lnTo>
                      <a:pt x="1" y="3344"/>
                    </a:lnTo>
                    <a:lnTo>
                      <a:pt x="482" y="3344"/>
                    </a:lnTo>
                    <a:lnTo>
                      <a:pt x="482" y="2804"/>
                    </a:lnTo>
                    <a:lnTo>
                      <a:pt x="1119" y="2804"/>
                    </a:lnTo>
                    <a:lnTo>
                      <a:pt x="1119" y="2395"/>
                    </a:lnTo>
                    <a:lnTo>
                      <a:pt x="1119" y="1914"/>
                    </a:lnTo>
                    <a:lnTo>
                      <a:pt x="1600" y="1914"/>
                    </a:lnTo>
                    <a:lnTo>
                      <a:pt x="1600" y="1433"/>
                    </a:lnTo>
                    <a:lnTo>
                      <a:pt x="2393" y="1433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4" name="Google Shape;4804;p30">
                <a:extLst>
                  <a:ext uri="{FF2B5EF4-FFF2-40B4-BE49-F238E27FC236}">
                    <a16:creationId xmlns:a16="http://schemas.microsoft.com/office/drawing/2014/main" id="{6053BEF5-A07A-AC24-7AB1-CD0DB37C49CB}"/>
                  </a:ext>
                </a:extLst>
              </p:cNvPr>
              <p:cNvSpPr/>
              <p:nvPr/>
            </p:nvSpPr>
            <p:spPr>
              <a:xfrm>
                <a:off x="7459033" y="3033396"/>
                <a:ext cx="121597" cy="169909"/>
              </a:xfrm>
              <a:custGeom>
                <a:avLst/>
                <a:gdLst/>
                <a:ahLst/>
                <a:cxnLst/>
                <a:rect l="l" t="t" r="r" b="b"/>
                <a:pathLst>
                  <a:path w="2394" h="3345" extrusionOk="0">
                    <a:moveTo>
                      <a:pt x="0" y="1"/>
                    </a:moveTo>
                    <a:lnTo>
                      <a:pt x="0" y="1433"/>
                    </a:lnTo>
                    <a:lnTo>
                      <a:pt x="794" y="1433"/>
                    </a:lnTo>
                    <a:lnTo>
                      <a:pt x="794" y="1914"/>
                    </a:lnTo>
                    <a:lnTo>
                      <a:pt x="1275" y="1914"/>
                    </a:lnTo>
                    <a:lnTo>
                      <a:pt x="1275" y="2395"/>
                    </a:lnTo>
                    <a:lnTo>
                      <a:pt x="1275" y="2804"/>
                    </a:lnTo>
                    <a:lnTo>
                      <a:pt x="1912" y="2804"/>
                    </a:lnTo>
                    <a:lnTo>
                      <a:pt x="1912" y="3344"/>
                    </a:lnTo>
                    <a:lnTo>
                      <a:pt x="2393" y="3344"/>
                    </a:lnTo>
                    <a:lnTo>
                      <a:pt x="2393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805" name="Google Shape;4805;p30">
              <a:extLst>
                <a:ext uri="{FF2B5EF4-FFF2-40B4-BE49-F238E27FC236}">
                  <a16:creationId xmlns:a16="http://schemas.microsoft.com/office/drawing/2014/main" id="{CE586860-3559-5753-C714-EC51C30AB367}"/>
                </a:ext>
              </a:extLst>
            </p:cNvPr>
            <p:cNvGrpSpPr/>
            <p:nvPr/>
          </p:nvGrpSpPr>
          <p:grpSpPr>
            <a:xfrm>
              <a:off x="6800489" y="2498131"/>
              <a:ext cx="877869" cy="879750"/>
              <a:chOff x="6800489" y="2499502"/>
              <a:chExt cx="877869" cy="879750"/>
            </a:xfrm>
          </p:grpSpPr>
          <p:sp>
            <p:nvSpPr>
              <p:cNvPr id="4806" name="Google Shape;4806;p30">
                <a:extLst>
                  <a:ext uri="{FF2B5EF4-FFF2-40B4-BE49-F238E27FC236}">
                    <a16:creationId xmlns:a16="http://schemas.microsoft.com/office/drawing/2014/main" id="{CB462BF5-5485-F289-76AF-B66ABE11C0EE}"/>
                  </a:ext>
                </a:extLst>
              </p:cNvPr>
              <p:cNvSpPr/>
              <p:nvPr/>
            </p:nvSpPr>
            <p:spPr>
              <a:xfrm>
                <a:off x="6800489" y="2499502"/>
                <a:ext cx="14663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87" h="3825" extrusionOk="0">
                    <a:moveTo>
                      <a:pt x="0" y="0"/>
                    </a:moveTo>
                    <a:lnTo>
                      <a:pt x="0" y="3825"/>
                    </a:lnTo>
                    <a:lnTo>
                      <a:pt x="1925" y="3825"/>
                    </a:lnTo>
                    <a:lnTo>
                      <a:pt x="1925" y="2875"/>
                    </a:lnTo>
                    <a:lnTo>
                      <a:pt x="2887" y="2875"/>
                    </a:lnTo>
                    <a:lnTo>
                      <a:pt x="2887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7" name="Google Shape;4807;p30">
                <a:extLst>
                  <a:ext uri="{FF2B5EF4-FFF2-40B4-BE49-F238E27FC236}">
                    <a16:creationId xmlns:a16="http://schemas.microsoft.com/office/drawing/2014/main" id="{52F2DAC0-4F45-7510-7650-C1F333A14C56}"/>
                  </a:ext>
                </a:extLst>
              </p:cNvPr>
              <p:cNvSpPr/>
              <p:nvPr/>
            </p:nvSpPr>
            <p:spPr>
              <a:xfrm>
                <a:off x="7532329" y="2499502"/>
                <a:ext cx="146028" cy="194291"/>
              </a:xfrm>
              <a:custGeom>
                <a:avLst/>
                <a:gdLst/>
                <a:ahLst/>
                <a:cxnLst/>
                <a:rect l="l" t="t" r="r" b="b"/>
                <a:pathLst>
                  <a:path w="2875" h="3825" extrusionOk="0">
                    <a:moveTo>
                      <a:pt x="1912" y="0"/>
                    </a:moveTo>
                    <a:lnTo>
                      <a:pt x="1912" y="962"/>
                    </a:lnTo>
                    <a:lnTo>
                      <a:pt x="0" y="962"/>
                    </a:lnTo>
                    <a:lnTo>
                      <a:pt x="0" y="2875"/>
                    </a:lnTo>
                    <a:lnTo>
                      <a:pt x="950" y="2875"/>
                    </a:lnTo>
                    <a:lnTo>
                      <a:pt x="950" y="3825"/>
                    </a:lnTo>
                    <a:lnTo>
                      <a:pt x="2874" y="3825"/>
                    </a:lnTo>
                    <a:lnTo>
                      <a:pt x="2874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8" name="Google Shape;4808;p30">
                <a:extLst>
                  <a:ext uri="{FF2B5EF4-FFF2-40B4-BE49-F238E27FC236}">
                    <a16:creationId xmlns:a16="http://schemas.microsoft.com/office/drawing/2014/main" id="{0145BEC6-D125-7AD9-9B4E-6C2FA443DD30}"/>
                  </a:ext>
                </a:extLst>
              </p:cNvPr>
              <p:cNvSpPr/>
              <p:nvPr/>
            </p:nvSpPr>
            <p:spPr>
              <a:xfrm>
                <a:off x="6906140" y="3324851"/>
                <a:ext cx="105750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2" h="1071" extrusionOk="0">
                    <a:moveTo>
                      <a:pt x="0" y="0"/>
                    </a:moveTo>
                    <a:lnTo>
                      <a:pt x="0" y="1070"/>
                    </a:lnTo>
                    <a:lnTo>
                      <a:pt x="2082" y="1070"/>
                    </a:lnTo>
                    <a:lnTo>
                      <a:pt x="2082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9" name="Google Shape;4809;p30">
                <a:extLst>
                  <a:ext uri="{FF2B5EF4-FFF2-40B4-BE49-F238E27FC236}">
                    <a16:creationId xmlns:a16="http://schemas.microsoft.com/office/drawing/2014/main" id="{02BDA8C9-B44D-0F47-4D15-7D32D7E1E16B}"/>
                  </a:ext>
                </a:extLst>
              </p:cNvPr>
              <p:cNvSpPr/>
              <p:nvPr/>
            </p:nvSpPr>
            <p:spPr>
              <a:xfrm>
                <a:off x="7471224" y="3324851"/>
                <a:ext cx="105699" cy="54401"/>
              </a:xfrm>
              <a:custGeom>
                <a:avLst/>
                <a:gdLst/>
                <a:ahLst/>
                <a:cxnLst/>
                <a:rect l="l" t="t" r="r" b="b"/>
                <a:pathLst>
                  <a:path w="2081" h="1071" extrusionOk="0">
                    <a:moveTo>
                      <a:pt x="1" y="0"/>
                    </a:moveTo>
                    <a:lnTo>
                      <a:pt x="1" y="1070"/>
                    </a:lnTo>
                    <a:lnTo>
                      <a:pt x="2081" y="1070"/>
                    </a:lnTo>
                    <a:lnTo>
                      <a:pt x="2081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810" name="Google Shape;4810;p30">
              <a:extLst>
                <a:ext uri="{FF2B5EF4-FFF2-40B4-BE49-F238E27FC236}">
                  <a16:creationId xmlns:a16="http://schemas.microsoft.com/office/drawing/2014/main" id="{8C232B55-63EC-A14C-98EE-5D5ABAF6030C}"/>
                </a:ext>
              </a:extLst>
            </p:cNvPr>
            <p:cNvSpPr/>
            <p:nvPr/>
          </p:nvSpPr>
          <p:spPr>
            <a:xfrm>
              <a:off x="7096161" y="2450029"/>
              <a:ext cx="286520" cy="291411"/>
            </a:xfrm>
            <a:custGeom>
              <a:avLst/>
              <a:gdLst/>
              <a:ahLst/>
              <a:cxnLst/>
              <a:rect l="l" t="t" r="r" b="b"/>
              <a:pathLst>
                <a:path w="5641" h="5737" extrusionOk="0">
                  <a:moveTo>
                    <a:pt x="2345" y="1"/>
                  </a:moveTo>
                  <a:lnTo>
                    <a:pt x="2345" y="963"/>
                  </a:lnTo>
                  <a:lnTo>
                    <a:pt x="1925" y="963"/>
                  </a:lnTo>
                  <a:lnTo>
                    <a:pt x="1925" y="1912"/>
                  </a:lnTo>
                  <a:lnTo>
                    <a:pt x="1444" y="1912"/>
                  </a:lnTo>
                  <a:lnTo>
                    <a:pt x="1444" y="2863"/>
                  </a:lnTo>
                  <a:lnTo>
                    <a:pt x="962" y="2863"/>
                  </a:lnTo>
                  <a:lnTo>
                    <a:pt x="962" y="3825"/>
                  </a:lnTo>
                  <a:lnTo>
                    <a:pt x="481" y="3825"/>
                  </a:lnTo>
                  <a:lnTo>
                    <a:pt x="481" y="4775"/>
                  </a:lnTo>
                  <a:lnTo>
                    <a:pt x="0" y="4775"/>
                  </a:lnTo>
                  <a:lnTo>
                    <a:pt x="0" y="5737"/>
                  </a:lnTo>
                  <a:lnTo>
                    <a:pt x="5640" y="5737"/>
                  </a:lnTo>
                  <a:lnTo>
                    <a:pt x="5640" y="4775"/>
                  </a:lnTo>
                  <a:lnTo>
                    <a:pt x="5159" y="4775"/>
                  </a:lnTo>
                  <a:lnTo>
                    <a:pt x="5159" y="3825"/>
                  </a:lnTo>
                  <a:lnTo>
                    <a:pt x="4678" y="3825"/>
                  </a:lnTo>
                  <a:lnTo>
                    <a:pt x="4678" y="2863"/>
                  </a:lnTo>
                  <a:lnTo>
                    <a:pt x="3945" y="2863"/>
                  </a:lnTo>
                  <a:lnTo>
                    <a:pt x="3945" y="1912"/>
                  </a:lnTo>
                  <a:lnTo>
                    <a:pt x="3716" y="1912"/>
                  </a:lnTo>
                  <a:lnTo>
                    <a:pt x="3716" y="963"/>
                  </a:lnTo>
                  <a:lnTo>
                    <a:pt x="3307" y="963"/>
                  </a:lnTo>
                  <a:lnTo>
                    <a:pt x="330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30">
              <a:extLst>
                <a:ext uri="{FF2B5EF4-FFF2-40B4-BE49-F238E27FC236}">
                  <a16:creationId xmlns:a16="http://schemas.microsoft.com/office/drawing/2014/main" id="{C5226CDD-7EE4-2FBE-8B7B-3F1AF8A1ABFE}"/>
                </a:ext>
              </a:extLst>
            </p:cNvPr>
            <p:cNvSpPr/>
            <p:nvPr/>
          </p:nvSpPr>
          <p:spPr>
            <a:xfrm>
              <a:off x="7102256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30">
              <a:extLst>
                <a:ext uri="{FF2B5EF4-FFF2-40B4-BE49-F238E27FC236}">
                  <a16:creationId xmlns:a16="http://schemas.microsoft.com/office/drawing/2014/main" id="{FEF4D14A-0277-F20B-0B4F-75345318F468}"/>
                </a:ext>
              </a:extLst>
            </p:cNvPr>
            <p:cNvSpPr/>
            <p:nvPr/>
          </p:nvSpPr>
          <p:spPr>
            <a:xfrm>
              <a:off x="7102256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30">
              <a:extLst>
                <a:ext uri="{FF2B5EF4-FFF2-40B4-BE49-F238E27FC236}">
                  <a16:creationId xmlns:a16="http://schemas.microsoft.com/office/drawing/2014/main" id="{2763B1EE-DE25-46B1-93AD-BB3431AFE6C7}"/>
                </a:ext>
              </a:extLst>
            </p:cNvPr>
            <p:cNvSpPr/>
            <p:nvPr/>
          </p:nvSpPr>
          <p:spPr>
            <a:xfrm>
              <a:off x="7329509" y="2815948"/>
              <a:ext cx="48913" cy="48306"/>
            </a:xfrm>
            <a:custGeom>
              <a:avLst/>
              <a:gdLst/>
              <a:ahLst/>
              <a:cxnLst/>
              <a:rect l="l" t="t" r="r" b="b"/>
              <a:pathLst>
                <a:path w="963" h="951" extrusionOk="0">
                  <a:moveTo>
                    <a:pt x="1" y="0"/>
                  </a:moveTo>
                  <a:lnTo>
                    <a:pt x="1" y="951"/>
                  </a:lnTo>
                  <a:lnTo>
                    <a:pt x="963" y="951"/>
                  </a:lnTo>
                  <a:lnTo>
                    <a:pt x="96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30">
              <a:extLst>
                <a:ext uri="{FF2B5EF4-FFF2-40B4-BE49-F238E27FC236}">
                  <a16:creationId xmlns:a16="http://schemas.microsoft.com/office/drawing/2014/main" id="{38D834C8-8E05-656B-DD4E-5FBB55750F71}"/>
                </a:ext>
              </a:extLst>
            </p:cNvPr>
            <p:cNvSpPr/>
            <p:nvPr/>
          </p:nvSpPr>
          <p:spPr>
            <a:xfrm>
              <a:off x="7329509" y="2864202"/>
              <a:ext cx="48913" cy="48966"/>
            </a:xfrm>
            <a:custGeom>
              <a:avLst/>
              <a:gdLst/>
              <a:ahLst/>
              <a:cxnLst/>
              <a:rect l="l" t="t" r="r" b="b"/>
              <a:pathLst>
                <a:path w="963" h="964" extrusionOk="0">
                  <a:moveTo>
                    <a:pt x="1" y="1"/>
                  </a:moveTo>
                  <a:lnTo>
                    <a:pt x="1" y="963"/>
                  </a:lnTo>
                  <a:lnTo>
                    <a:pt x="963" y="963"/>
                  </a:lnTo>
                  <a:lnTo>
                    <a:pt x="96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30">
              <a:extLst>
                <a:ext uri="{FF2B5EF4-FFF2-40B4-BE49-F238E27FC236}">
                  <a16:creationId xmlns:a16="http://schemas.microsoft.com/office/drawing/2014/main" id="{6348C6A5-D157-ABA6-7DCD-8772052224F8}"/>
                </a:ext>
              </a:extLst>
            </p:cNvPr>
            <p:cNvSpPr/>
            <p:nvPr/>
          </p:nvSpPr>
          <p:spPr>
            <a:xfrm>
              <a:off x="7223806" y="2883757"/>
              <a:ext cx="16558" cy="15950"/>
            </a:xfrm>
            <a:custGeom>
              <a:avLst/>
              <a:gdLst/>
              <a:ahLst/>
              <a:cxnLst/>
              <a:rect l="l" t="t" r="r" b="b"/>
              <a:pathLst>
                <a:path w="326" h="314" extrusionOk="0">
                  <a:moveTo>
                    <a:pt x="0" y="1"/>
                  </a:moveTo>
                  <a:lnTo>
                    <a:pt x="0" y="313"/>
                  </a:lnTo>
                  <a:lnTo>
                    <a:pt x="326" y="313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30">
              <a:extLst>
                <a:ext uri="{FF2B5EF4-FFF2-40B4-BE49-F238E27FC236}">
                  <a16:creationId xmlns:a16="http://schemas.microsoft.com/office/drawing/2014/main" id="{547CBA04-7299-4088-120F-4A5CB022D5C2}"/>
                </a:ext>
              </a:extLst>
            </p:cNvPr>
            <p:cNvSpPr/>
            <p:nvPr/>
          </p:nvSpPr>
          <p:spPr>
            <a:xfrm>
              <a:off x="7288569" y="2741382"/>
              <a:ext cx="48304" cy="48357"/>
            </a:xfrm>
            <a:custGeom>
              <a:avLst/>
              <a:gdLst/>
              <a:ahLst/>
              <a:cxnLst/>
              <a:rect l="l" t="t" r="r" b="b"/>
              <a:pathLst>
                <a:path w="951" h="952" extrusionOk="0">
                  <a:moveTo>
                    <a:pt x="0" y="1"/>
                  </a:moveTo>
                  <a:lnTo>
                    <a:pt x="0" y="952"/>
                  </a:lnTo>
                  <a:lnTo>
                    <a:pt x="951" y="952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30">
              <a:extLst>
                <a:ext uri="{FF2B5EF4-FFF2-40B4-BE49-F238E27FC236}">
                  <a16:creationId xmlns:a16="http://schemas.microsoft.com/office/drawing/2014/main" id="{F8F4F5EA-1AAE-BCD2-7209-D81007793164}"/>
                </a:ext>
              </a:extLst>
            </p:cNvPr>
            <p:cNvSpPr/>
            <p:nvPr/>
          </p:nvSpPr>
          <p:spPr>
            <a:xfrm>
              <a:off x="7240314" y="2883757"/>
              <a:ext cx="16508" cy="15950"/>
            </a:xfrm>
            <a:custGeom>
              <a:avLst/>
              <a:gdLst/>
              <a:ahLst/>
              <a:cxnLst/>
              <a:rect l="l" t="t" r="r" b="b"/>
              <a:pathLst>
                <a:path w="325" h="314" extrusionOk="0">
                  <a:moveTo>
                    <a:pt x="1" y="1"/>
                  </a:moveTo>
                  <a:lnTo>
                    <a:pt x="1" y="313"/>
                  </a:lnTo>
                  <a:lnTo>
                    <a:pt x="325" y="313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18" name="Google Shape;4818;p30">
              <a:extLst>
                <a:ext uri="{FF2B5EF4-FFF2-40B4-BE49-F238E27FC236}">
                  <a16:creationId xmlns:a16="http://schemas.microsoft.com/office/drawing/2014/main" id="{75402FDC-3D99-5C3C-40D1-6CF29B09F5D5}"/>
                </a:ext>
              </a:extLst>
            </p:cNvPr>
            <p:cNvGrpSpPr/>
            <p:nvPr/>
          </p:nvGrpSpPr>
          <p:grpSpPr>
            <a:xfrm>
              <a:off x="6751625" y="2401775"/>
              <a:ext cx="975599" cy="1018976"/>
              <a:chOff x="6751625" y="2401775"/>
              <a:chExt cx="975599" cy="1018976"/>
            </a:xfrm>
          </p:grpSpPr>
          <p:sp>
            <p:nvSpPr>
              <p:cNvPr id="4819" name="Google Shape;4819;p30">
                <a:extLst>
                  <a:ext uri="{FF2B5EF4-FFF2-40B4-BE49-F238E27FC236}">
                    <a16:creationId xmlns:a16="http://schemas.microsoft.com/office/drawing/2014/main" id="{450CABAE-5453-4A36-0712-8F814D86F100}"/>
                  </a:ext>
                </a:extLst>
              </p:cNvPr>
              <p:cNvSpPr/>
              <p:nvPr/>
            </p:nvSpPr>
            <p:spPr>
              <a:xfrm>
                <a:off x="6751625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0" name="Google Shape;4820;p30">
                <a:extLst>
                  <a:ext uri="{FF2B5EF4-FFF2-40B4-BE49-F238E27FC236}">
                    <a16:creationId xmlns:a16="http://schemas.microsoft.com/office/drawing/2014/main" id="{1D1B84AC-6294-6B17-F1F2-DC4E93C22BB9}"/>
                  </a:ext>
                </a:extLst>
              </p:cNvPr>
              <p:cNvSpPr/>
              <p:nvPr/>
            </p:nvSpPr>
            <p:spPr>
              <a:xfrm>
                <a:off x="680048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1" name="Google Shape;4821;p30">
                <a:extLst>
                  <a:ext uri="{FF2B5EF4-FFF2-40B4-BE49-F238E27FC236}">
                    <a16:creationId xmlns:a16="http://schemas.microsoft.com/office/drawing/2014/main" id="{1FC1551F-9C09-9AE8-9066-241E1E8BC5ED}"/>
                  </a:ext>
                </a:extLst>
              </p:cNvPr>
              <p:cNvSpPr/>
              <p:nvPr/>
            </p:nvSpPr>
            <p:spPr>
              <a:xfrm>
                <a:off x="6849353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2" name="Google Shape;4822;p30">
                <a:extLst>
                  <a:ext uri="{FF2B5EF4-FFF2-40B4-BE49-F238E27FC236}">
                    <a16:creationId xmlns:a16="http://schemas.microsoft.com/office/drawing/2014/main" id="{621443F2-625F-E00D-6E7F-C2EE3BEEE3FE}"/>
                  </a:ext>
                </a:extLst>
              </p:cNvPr>
              <p:cNvSpPr/>
              <p:nvPr/>
            </p:nvSpPr>
            <p:spPr>
              <a:xfrm>
                <a:off x="6849353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3" name="Google Shape;4823;p30">
                <a:extLst>
                  <a:ext uri="{FF2B5EF4-FFF2-40B4-BE49-F238E27FC236}">
                    <a16:creationId xmlns:a16="http://schemas.microsoft.com/office/drawing/2014/main" id="{DD0E0FD9-DB81-4667-A550-12267EA214A2}"/>
                  </a:ext>
                </a:extLst>
              </p:cNvPr>
              <p:cNvSpPr/>
              <p:nvPr/>
            </p:nvSpPr>
            <p:spPr>
              <a:xfrm>
                <a:off x="6800489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4" name="Google Shape;4824;p30">
                <a:extLst>
                  <a:ext uri="{FF2B5EF4-FFF2-40B4-BE49-F238E27FC236}">
                    <a16:creationId xmlns:a16="http://schemas.microsoft.com/office/drawing/2014/main" id="{1B3E8AA6-A469-5EE3-903C-4E62C817CE0F}"/>
                  </a:ext>
                </a:extLst>
              </p:cNvPr>
              <p:cNvSpPr/>
              <p:nvPr/>
            </p:nvSpPr>
            <p:spPr>
              <a:xfrm>
                <a:off x="6800489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5" name="Google Shape;4825;p30">
                <a:extLst>
                  <a:ext uri="{FF2B5EF4-FFF2-40B4-BE49-F238E27FC236}">
                    <a16:creationId xmlns:a16="http://schemas.microsoft.com/office/drawing/2014/main" id="{4FD48F20-128F-CC36-7793-DC27118A9BB4}"/>
                  </a:ext>
                </a:extLst>
              </p:cNvPr>
              <p:cNvSpPr/>
              <p:nvPr/>
            </p:nvSpPr>
            <p:spPr>
              <a:xfrm>
                <a:off x="6800489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6" name="Google Shape;4826;p30">
                <a:extLst>
                  <a:ext uri="{FF2B5EF4-FFF2-40B4-BE49-F238E27FC236}">
                    <a16:creationId xmlns:a16="http://schemas.microsoft.com/office/drawing/2014/main" id="{54FA825F-508E-A36D-0CDC-F68EA2F70338}"/>
                  </a:ext>
                </a:extLst>
              </p:cNvPr>
              <p:cNvSpPr/>
              <p:nvPr/>
            </p:nvSpPr>
            <p:spPr>
              <a:xfrm>
                <a:off x="6800489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7" name="Google Shape;4827;p30">
                <a:extLst>
                  <a:ext uri="{FF2B5EF4-FFF2-40B4-BE49-F238E27FC236}">
                    <a16:creationId xmlns:a16="http://schemas.microsoft.com/office/drawing/2014/main" id="{6668FEFE-9AF9-C1D8-6BA5-CE51D8DB7150}"/>
                  </a:ext>
                </a:extLst>
              </p:cNvPr>
              <p:cNvSpPr/>
              <p:nvPr/>
            </p:nvSpPr>
            <p:spPr>
              <a:xfrm>
                <a:off x="6849353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8" name="Google Shape;4828;p30">
                <a:extLst>
                  <a:ext uri="{FF2B5EF4-FFF2-40B4-BE49-F238E27FC236}">
                    <a16:creationId xmlns:a16="http://schemas.microsoft.com/office/drawing/2014/main" id="{9C6F4AE3-71A7-1D81-76F3-56D1C17E6BB4}"/>
                  </a:ext>
                </a:extLst>
              </p:cNvPr>
              <p:cNvSpPr/>
              <p:nvPr/>
            </p:nvSpPr>
            <p:spPr>
              <a:xfrm>
                <a:off x="6849353" y="286237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9" name="Google Shape;4829;p30">
                <a:extLst>
                  <a:ext uri="{FF2B5EF4-FFF2-40B4-BE49-F238E27FC236}">
                    <a16:creationId xmlns:a16="http://schemas.microsoft.com/office/drawing/2014/main" id="{DFEF99A8-FE81-CC21-FBD7-585DA1BD237F}"/>
                  </a:ext>
                </a:extLst>
              </p:cNvPr>
              <p:cNvSpPr/>
              <p:nvPr/>
            </p:nvSpPr>
            <p:spPr>
              <a:xfrm>
                <a:off x="6800489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0" name="Google Shape;4830;p30">
                <a:extLst>
                  <a:ext uri="{FF2B5EF4-FFF2-40B4-BE49-F238E27FC236}">
                    <a16:creationId xmlns:a16="http://schemas.microsoft.com/office/drawing/2014/main" id="{591EEDD0-9677-1CDB-15EB-BFA0909EAE31}"/>
                  </a:ext>
                </a:extLst>
              </p:cNvPr>
              <p:cNvSpPr/>
              <p:nvPr/>
            </p:nvSpPr>
            <p:spPr>
              <a:xfrm>
                <a:off x="6849353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1" name="Google Shape;4831;p30">
                <a:extLst>
                  <a:ext uri="{FF2B5EF4-FFF2-40B4-BE49-F238E27FC236}">
                    <a16:creationId xmlns:a16="http://schemas.microsoft.com/office/drawing/2014/main" id="{11BC23B6-5EBB-54B8-BB54-5E58CC760286}"/>
                  </a:ext>
                </a:extLst>
              </p:cNvPr>
              <p:cNvSpPr/>
              <p:nvPr/>
            </p:nvSpPr>
            <p:spPr>
              <a:xfrm>
                <a:off x="6849353" y="3081041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2" name="Google Shape;4832;p30">
                <a:extLst>
                  <a:ext uri="{FF2B5EF4-FFF2-40B4-BE49-F238E27FC236}">
                    <a16:creationId xmlns:a16="http://schemas.microsoft.com/office/drawing/2014/main" id="{2B2BADB1-5C31-B939-23D4-D021CD70D576}"/>
                  </a:ext>
                </a:extLst>
              </p:cNvPr>
              <p:cNvSpPr/>
              <p:nvPr/>
            </p:nvSpPr>
            <p:spPr>
              <a:xfrm>
                <a:off x="6849353" y="3129345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3" name="Google Shape;4833;p30">
                <a:extLst>
                  <a:ext uri="{FF2B5EF4-FFF2-40B4-BE49-F238E27FC236}">
                    <a16:creationId xmlns:a16="http://schemas.microsoft.com/office/drawing/2014/main" id="{97DD2996-889F-645D-8ED8-A23A82CDA54F}"/>
                  </a:ext>
                </a:extLst>
              </p:cNvPr>
              <p:cNvSpPr/>
              <p:nvPr/>
            </p:nvSpPr>
            <p:spPr>
              <a:xfrm>
                <a:off x="6849353" y="3178209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4" name="Google Shape;4834;p30">
                <a:extLst>
                  <a:ext uri="{FF2B5EF4-FFF2-40B4-BE49-F238E27FC236}">
                    <a16:creationId xmlns:a16="http://schemas.microsoft.com/office/drawing/2014/main" id="{AC555573-A25B-E73C-B01B-3AF6DA54DB7F}"/>
                  </a:ext>
                </a:extLst>
              </p:cNvPr>
              <p:cNvSpPr/>
              <p:nvPr/>
            </p:nvSpPr>
            <p:spPr>
              <a:xfrm>
                <a:off x="6849353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5" name="Google Shape;4835;p30">
                <a:extLst>
                  <a:ext uri="{FF2B5EF4-FFF2-40B4-BE49-F238E27FC236}">
                    <a16:creationId xmlns:a16="http://schemas.microsoft.com/office/drawing/2014/main" id="{B9534148-B34F-7149-379C-717754905352}"/>
                  </a:ext>
                </a:extLst>
              </p:cNvPr>
              <p:cNvSpPr/>
              <p:nvPr/>
            </p:nvSpPr>
            <p:spPr>
              <a:xfrm>
                <a:off x="6898217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6" name="Google Shape;4836;p30">
                <a:extLst>
                  <a:ext uri="{FF2B5EF4-FFF2-40B4-BE49-F238E27FC236}">
                    <a16:creationId xmlns:a16="http://schemas.microsoft.com/office/drawing/2014/main" id="{731AE76B-00B2-E0DF-811B-E40C6F59B836}"/>
                  </a:ext>
                </a:extLst>
              </p:cNvPr>
              <p:cNvSpPr/>
              <p:nvPr/>
            </p:nvSpPr>
            <p:spPr>
              <a:xfrm>
                <a:off x="685727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7" name="Google Shape;4837;p30">
                <a:extLst>
                  <a:ext uri="{FF2B5EF4-FFF2-40B4-BE49-F238E27FC236}">
                    <a16:creationId xmlns:a16="http://schemas.microsoft.com/office/drawing/2014/main" id="{982D645A-3FC4-1A26-F7E5-4927F1A33FD1}"/>
                  </a:ext>
                </a:extLst>
              </p:cNvPr>
              <p:cNvSpPr/>
              <p:nvPr/>
            </p:nvSpPr>
            <p:spPr>
              <a:xfrm>
                <a:off x="685727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8" name="Google Shape;4838;p30">
                <a:extLst>
                  <a:ext uri="{FF2B5EF4-FFF2-40B4-BE49-F238E27FC236}">
                    <a16:creationId xmlns:a16="http://schemas.microsoft.com/office/drawing/2014/main" id="{17C386FD-BE7E-A400-0A30-6B51BD0A7235}"/>
                  </a:ext>
                </a:extLst>
              </p:cNvPr>
              <p:cNvSpPr/>
              <p:nvPr/>
            </p:nvSpPr>
            <p:spPr>
              <a:xfrm>
                <a:off x="690614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39" name="Google Shape;4839;p30">
                <a:extLst>
                  <a:ext uri="{FF2B5EF4-FFF2-40B4-BE49-F238E27FC236}">
                    <a16:creationId xmlns:a16="http://schemas.microsoft.com/office/drawing/2014/main" id="{4F027D79-13AA-0DAE-DE51-642B4CA5DC13}"/>
                  </a:ext>
                </a:extLst>
              </p:cNvPr>
              <p:cNvSpPr/>
              <p:nvPr/>
            </p:nvSpPr>
            <p:spPr>
              <a:xfrm>
                <a:off x="6955004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0" name="Google Shape;4840;p30">
                <a:extLst>
                  <a:ext uri="{FF2B5EF4-FFF2-40B4-BE49-F238E27FC236}">
                    <a16:creationId xmlns:a16="http://schemas.microsoft.com/office/drawing/2014/main" id="{659D8E3B-277C-57EC-8357-0B7C2DCAA23F}"/>
                  </a:ext>
                </a:extLst>
              </p:cNvPr>
              <p:cNvSpPr/>
              <p:nvPr/>
            </p:nvSpPr>
            <p:spPr>
              <a:xfrm>
                <a:off x="7003868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1" name="Google Shape;4841;p30">
                <a:extLst>
                  <a:ext uri="{FF2B5EF4-FFF2-40B4-BE49-F238E27FC236}">
                    <a16:creationId xmlns:a16="http://schemas.microsoft.com/office/drawing/2014/main" id="{18152AEE-82C6-7876-7EDE-7C049310811A}"/>
                  </a:ext>
                </a:extLst>
              </p:cNvPr>
              <p:cNvSpPr/>
              <p:nvPr/>
            </p:nvSpPr>
            <p:spPr>
              <a:xfrm>
                <a:off x="7052732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2" name="Google Shape;4842;p30">
                <a:extLst>
                  <a:ext uri="{FF2B5EF4-FFF2-40B4-BE49-F238E27FC236}">
                    <a16:creationId xmlns:a16="http://schemas.microsoft.com/office/drawing/2014/main" id="{8B71B22C-1F57-BE6A-66E3-F1A414081A90}"/>
                  </a:ext>
                </a:extLst>
              </p:cNvPr>
              <p:cNvSpPr/>
              <p:nvPr/>
            </p:nvSpPr>
            <p:spPr>
              <a:xfrm>
                <a:off x="7003868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3" name="Google Shape;4843;p30">
                <a:extLst>
                  <a:ext uri="{FF2B5EF4-FFF2-40B4-BE49-F238E27FC236}">
                    <a16:creationId xmlns:a16="http://schemas.microsoft.com/office/drawing/2014/main" id="{44A351DF-8834-55F7-5296-26BBEDC3DA46}"/>
                  </a:ext>
                </a:extLst>
              </p:cNvPr>
              <p:cNvSpPr/>
              <p:nvPr/>
            </p:nvSpPr>
            <p:spPr>
              <a:xfrm>
                <a:off x="7052732" y="3323632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4" name="Google Shape;4844;p30">
                <a:extLst>
                  <a:ext uri="{FF2B5EF4-FFF2-40B4-BE49-F238E27FC236}">
                    <a16:creationId xmlns:a16="http://schemas.microsoft.com/office/drawing/2014/main" id="{5CFABB18-21A0-4654-662D-6DEF16DAE449}"/>
                  </a:ext>
                </a:extLst>
              </p:cNvPr>
              <p:cNvSpPr/>
              <p:nvPr/>
            </p:nvSpPr>
            <p:spPr>
              <a:xfrm>
                <a:off x="7003868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5" name="Google Shape;4845;p30">
                <a:extLst>
                  <a:ext uri="{FF2B5EF4-FFF2-40B4-BE49-F238E27FC236}">
                    <a16:creationId xmlns:a16="http://schemas.microsoft.com/office/drawing/2014/main" id="{F537CF02-93AC-FEA5-6DBB-B860CDE48EF9}"/>
                  </a:ext>
                </a:extLst>
              </p:cNvPr>
              <p:cNvSpPr/>
              <p:nvPr/>
            </p:nvSpPr>
            <p:spPr>
              <a:xfrm>
                <a:off x="6955004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6" name="Google Shape;4846;p30">
                <a:extLst>
                  <a:ext uri="{FF2B5EF4-FFF2-40B4-BE49-F238E27FC236}">
                    <a16:creationId xmlns:a16="http://schemas.microsoft.com/office/drawing/2014/main" id="{660A8F82-0C22-7B42-D4BA-871431711519}"/>
                  </a:ext>
                </a:extLst>
              </p:cNvPr>
              <p:cNvSpPr/>
              <p:nvPr/>
            </p:nvSpPr>
            <p:spPr>
              <a:xfrm>
                <a:off x="7101647" y="3153777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7" name="Google Shape;4847;p30">
                <a:extLst>
                  <a:ext uri="{FF2B5EF4-FFF2-40B4-BE49-F238E27FC236}">
                    <a16:creationId xmlns:a16="http://schemas.microsoft.com/office/drawing/2014/main" id="{DB7C6C46-E023-B988-BE7E-4E620054013B}"/>
                  </a:ext>
                </a:extLst>
              </p:cNvPr>
              <p:cNvSpPr/>
              <p:nvPr/>
            </p:nvSpPr>
            <p:spPr>
              <a:xfrm>
                <a:off x="7101647" y="3104914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8" name="Google Shape;4848;p30">
                <a:extLst>
                  <a:ext uri="{FF2B5EF4-FFF2-40B4-BE49-F238E27FC236}">
                    <a16:creationId xmlns:a16="http://schemas.microsoft.com/office/drawing/2014/main" id="{DBD77D9F-818D-EEC3-9B09-8AE926362AEE}"/>
                  </a:ext>
                </a:extLst>
              </p:cNvPr>
              <p:cNvSpPr/>
              <p:nvPr/>
            </p:nvSpPr>
            <p:spPr>
              <a:xfrm>
                <a:off x="7052732" y="3056609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49" name="Google Shape;4849;p30">
                <a:extLst>
                  <a:ext uri="{FF2B5EF4-FFF2-40B4-BE49-F238E27FC236}">
                    <a16:creationId xmlns:a16="http://schemas.microsoft.com/office/drawing/2014/main" id="{D61CF2FA-D619-0BF3-9078-BC52DB921F9E}"/>
                  </a:ext>
                </a:extLst>
              </p:cNvPr>
              <p:cNvSpPr/>
              <p:nvPr/>
            </p:nvSpPr>
            <p:spPr>
              <a:xfrm>
                <a:off x="6898217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0" name="Google Shape;4850;p30">
                <a:extLst>
                  <a:ext uri="{FF2B5EF4-FFF2-40B4-BE49-F238E27FC236}">
                    <a16:creationId xmlns:a16="http://schemas.microsoft.com/office/drawing/2014/main" id="{807AEEFA-B9B4-B44D-C9D5-1FA456480690}"/>
                  </a:ext>
                </a:extLst>
              </p:cNvPr>
              <p:cNvSpPr/>
              <p:nvPr/>
            </p:nvSpPr>
            <p:spPr>
              <a:xfrm>
                <a:off x="6947080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1" name="Google Shape;4851;p30">
                <a:extLst>
                  <a:ext uri="{FF2B5EF4-FFF2-40B4-BE49-F238E27FC236}">
                    <a16:creationId xmlns:a16="http://schemas.microsoft.com/office/drawing/2014/main" id="{4EF0B307-95A5-B8E3-5346-261DD3E9AA80}"/>
                  </a:ext>
                </a:extLst>
              </p:cNvPr>
              <p:cNvSpPr/>
              <p:nvPr/>
            </p:nvSpPr>
            <p:spPr>
              <a:xfrm>
                <a:off x="7052732" y="3202031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2" name="Google Shape;4852;p30">
                <a:extLst>
                  <a:ext uri="{FF2B5EF4-FFF2-40B4-BE49-F238E27FC236}">
                    <a16:creationId xmlns:a16="http://schemas.microsoft.com/office/drawing/2014/main" id="{A3C1ABB0-EC60-4BEB-B450-7B80BA11E6B2}"/>
                  </a:ext>
                </a:extLst>
              </p:cNvPr>
              <p:cNvSpPr/>
              <p:nvPr/>
            </p:nvSpPr>
            <p:spPr>
              <a:xfrm>
                <a:off x="7101647" y="3372495"/>
                <a:ext cx="4830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3" name="Google Shape;4853;p30">
                <a:extLst>
                  <a:ext uri="{FF2B5EF4-FFF2-40B4-BE49-F238E27FC236}">
                    <a16:creationId xmlns:a16="http://schemas.microsoft.com/office/drawing/2014/main" id="{A935F8A5-A029-B745-D109-A67D4D5F17D1}"/>
                  </a:ext>
                </a:extLst>
              </p:cNvPr>
              <p:cNvSpPr/>
              <p:nvPr/>
            </p:nvSpPr>
            <p:spPr>
              <a:xfrm>
                <a:off x="714990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4" name="Google Shape;4854;p30">
                <a:extLst>
                  <a:ext uri="{FF2B5EF4-FFF2-40B4-BE49-F238E27FC236}">
                    <a16:creationId xmlns:a16="http://schemas.microsoft.com/office/drawing/2014/main" id="{D946C9DC-92C3-6F6E-1749-68B9730CAAE9}"/>
                  </a:ext>
                </a:extLst>
              </p:cNvPr>
              <p:cNvSpPr/>
              <p:nvPr/>
            </p:nvSpPr>
            <p:spPr>
              <a:xfrm>
                <a:off x="7198765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5" name="Google Shape;4855;p30">
                <a:extLst>
                  <a:ext uri="{FF2B5EF4-FFF2-40B4-BE49-F238E27FC236}">
                    <a16:creationId xmlns:a16="http://schemas.microsoft.com/office/drawing/2014/main" id="{D131B083-5C80-D378-5652-46695AF811E5}"/>
                  </a:ext>
                </a:extLst>
              </p:cNvPr>
              <p:cNvSpPr/>
              <p:nvPr/>
            </p:nvSpPr>
            <p:spPr>
              <a:xfrm>
                <a:off x="6898217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6" name="Google Shape;4856;p30">
                <a:extLst>
                  <a:ext uri="{FF2B5EF4-FFF2-40B4-BE49-F238E27FC236}">
                    <a16:creationId xmlns:a16="http://schemas.microsoft.com/office/drawing/2014/main" id="{C6B36861-5F9C-2F16-48B7-016582C08F01}"/>
                  </a:ext>
                </a:extLst>
              </p:cNvPr>
              <p:cNvSpPr/>
              <p:nvPr/>
            </p:nvSpPr>
            <p:spPr>
              <a:xfrm>
                <a:off x="689821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7" name="Google Shape;4857;p30">
                <a:extLst>
                  <a:ext uri="{FF2B5EF4-FFF2-40B4-BE49-F238E27FC236}">
                    <a16:creationId xmlns:a16="http://schemas.microsoft.com/office/drawing/2014/main" id="{FBB286CD-985B-C090-E966-F6D347E5DDF2}"/>
                  </a:ext>
                </a:extLst>
              </p:cNvPr>
              <p:cNvSpPr/>
              <p:nvPr/>
            </p:nvSpPr>
            <p:spPr>
              <a:xfrm>
                <a:off x="6947080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8" name="Google Shape;4858;p30">
                <a:extLst>
                  <a:ext uri="{FF2B5EF4-FFF2-40B4-BE49-F238E27FC236}">
                    <a16:creationId xmlns:a16="http://schemas.microsoft.com/office/drawing/2014/main" id="{1E2422FC-9AD8-3876-11DC-B4C2F9765D54}"/>
                  </a:ext>
                </a:extLst>
              </p:cNvPr>
              <p:cNvSpPr/>
              <p:nvPr/>
            </p:nvSpPr>
            <p:spPr>
              <a:xfrm>
                <a:off x="6947080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9" name="Google Shape;4859;p30">
                <a:extLst>
                  <a:ext uri="{FF2B5EF4-FFF2-40B4-BE49-F238E27FC236}">
                    <a16:creationId xmlns:a16="http://schemas.microsoft.com/office/drawing/2014/main" id="{9DC2C23F-DFE2-F9DA-FD67-359E15204BDD}"/>
                  </a:ext>
                </a:extLst>
              </p:cNvPr>
              <p:cNvSpPr/>
              <p:nvPr/>
            </p:nvSpPr>
            <p:spPr>
              <a:xfrm>
                <a:off x="6898217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0" name="Google Shape;4860;p30">
                <a:extLst>
                  <a:ext uri="{FF2B5EF4-FFF2-40B4-BE49-F238E27FC236}">
                    <a16:creationId xmlns:a16="http://schemas.microsoft.com/office/drawing/2014/main" id="{FE8ED4E7-A392-D7E3-C5AC-4F15E646F9EA}"/>
                  </a:ext>
                </a:extLst>
              </p:cNvPr>
              <p:cNvSpPr/>
              <p:nvPr/>
            </p:nvSpPr>
            <p:spPr>
              <a:xfrm>
                <a:off x="6849353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1" name="Google Shape;4861;p30">
                <a:extLst>
                  <a:ext uri="{FF2B5EF4-FFF2-40B4-BE49-F238E27FC236}">
                    <a16:creationId xmlns:a16="http://schemas.microsoft.com/office/drawing/2014/main" id="{248A875B-D047-669C-B88C-C26D7CA7C6DE}"/>
                  </a:ext>
                </a:extLst>
              </p:cNvPr>
              <p:cNvSpPr/>
              <p:nvPr/>
            </p:nvSpPr>
            <p:spPr>
              <a:xfrm>
                <a:off x="675162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2" name="Google Shape;4862;p30">
                <a:extLst>
                  <a:ext uri="{FF2B5EF4-FFF2-40B4-BE49-F238E27FC236}">
                    <a16:creationId xmlns:a16="http://schemas.microsoft.com/office/drawing/2014/main" id="{AA5071F5-987C-2826-7658-24220BCAB278}"/>
                  </a:ext>
                </a:extLst>
              </p:cNvPr>
              <p:cNvSpPr/>
              <p:nvPr/>
            </p:nvSpPr>
            <p:spPr>
              <a:xfrm>
                <a:off x="675162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3" name="Google Shape;4863;p30">
                <a:extLst>
                  <a:ext uri="{FF2B5EF4-FFF2-40B4-BE49-F238E27FC236}">
                    <a16:creationId xmlns:a16="http://schemas.microsoft.com/office/drawing/2014/main" id="{547CC524-38E0-9F8F-C154-99B66861A73D}"/>
                  </a:ext>
                </a:extLst>
              </p:cNvPr>
              <p:cNvSpPr/>
              <p:nvPr/>
            </p:nvSpPr>
            <p:spPr>
              <a:xfrm>
                <a:off x="680048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4" name="Google Shape;4864;p30">
                <a:extLst>
                  <a:ext uri="{FF2B5EF4-FFF2-40B4-BE49-F238E27FC236}">
                    <a16:creationId xmlns:a16="http://schemas.microsoft.com/office/drawing/2014/main" id="{3F85F1C5-0265-DB6D-E54E-669948D9DBF4}"/>
                  </a:ext>
                </a:extLst>
              </p:cNvPr>
              <p:cNvSpPr/>
              <p:nvPr/>
            </p:nvSpPr>
            <p:spPr>
              <a:xfrm>
                <a:off x="6849353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5" name="Google Shape;4865;p30">
                <a:extLst>
                  <a:ext uri="{FF2B5EF4-FFF2-40B4-BE49-F238E27FC236}">
                    <a16:creationId xmlns:a16="http://schemas.microsoft.com/office/drawing/2014/main" id="{30B92931-162C-F184-564B-C69A21E10029}"/>
                  </a:ext>
                </a:extLst>
              </p:cNvPr>
              <p:cNvSpPr/>
              <p:nvPr/>
            </p:nvSpPr>
            <p:spPr>
              <a:xfrm>
                <a:off x="6898217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6" name="Google Shape;4866;p30">
                <a:extLst>
                  <a:ext uri="{FF2B5EF4-FFF2-40B4-BE49-F238E27FC236}">
                    <a16:creationId xmlns:a16="http://schemas.microsoft.com/office/drawing/2014/main" id="{F3C75FF2-7457-3F5E-150B-7EEBAFE464ED}"/>
                  </a:ext>
                </a:extLst>
              </p:cNvPr>
              <p:cNvSpPr/>
              <p:nvPr/>
            </p:nvSpPr>
            <p:spPr>
              <a:xfrm>
                <a:off x="6947080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7" name="Google Shape;4867;p30">
                <a:extLst>
                  <a:ext uri="{FF2B5EF4-FFF2-40B4-BE49-F238E27FC236}">
                    <a16:creationId xmlns:a16="http://schemas.microsoft.com/office/drawing/2014/main" id="{00CCD3E8-767D-A00E-A369-208B7CBC458D}"/>
                  </a:ext>
                </a:extLst>
              </p:cNvPr>
              <p:cNvSpPr/>
              <p:nvPr/>
            </p:nvSpPr>
            <p:spPr>
              <a:xfrm>
                <a:off x="6995944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8" name="Google Shape;4868;p30">
                <a:extLst>
                  <a:ext uri="{FF2B5EF4-FFF2-40B4-BE49-F238E27FC236}">
                    <a16:creationId xmlns:a16="http://schemas.microsoft.com/office/drawing/2014/main" id="{6DD00D64-21F3-A683-569F-B6ADE0117BB7}"/>
                  </a:ext>
                </a:extLst>
              </p:cNvPr>
              <p:cNvSpPr/>
              <p:nvPr/>
            </p:nvSpPr>
            <p:spPr>
              <a:xfrm>
                <a:off x="6995944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9" name="Google Shape;4869;p30">
                <a:extLst>
                  <a:ext uri="{FF2B5EF4-FFF2-40B4-BE49-F238E27FC236}">
                    <a16:creationId xmlns:a16="http://schemas.microsoft.com/office/drawing/2014/main" id="{56FAFA38-E62B-9283-B468-D15BF193D1E4}"/>
                  </a:ext>
                </a:extLst>
              </p:cNvPr>
              <p:cNvSpPr/>
              <p:nvPr/>
            </p:nvSpPr>
            <p:spPr>
              <a:xfrm>
                <a:off x="7044199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0" name="Google Shape;4870;p30">
                <a:extLst>
                  <a:ext uri="{FF2B5EF4-FFF2-40B4-BE49-F238E27FC236}">
                    <a16:creationId xmlns:a16="http://schemas.microsoft.com/office/drawing/2014/main" id="{D659BBF0-B001-96B9-38FB-2B4F73972887}"/>
                  </a:ext>
                </a:extLst>
              </p:cNvPr>
              <p:cNvSpPr/>
              <p:nvPr/>
            </p:nvSpPr>
            <p:spPr>
              <a:xfrm>
                <a:off x="704419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1" name="Google Shape;4871;p30">
                <a:extLst>
                  <a:ext uri="{FF2B5EF4-FFF2-40B4-BE49-F238E27FC236}">
                    <a16:creationId xmlns:a16="http://schemas.microsoft.com/office/drawing/2014/main" id="{946026EA-EBDB-2B9A-56BA-8AEB7B75AA59}"/>
                  </a:ext>
                </a:extLst>
              </p:cNvPr>
              <p:cNvSpPr/>
              <p:nvPr/>
            </p:nvSpPr>
            <p:spPr>
              <a:xfrm>
                <a:off x="7044199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2" name="Google Shape;4872;p30">
                <a:extLst>
                  <a:ext uri="{FF2B5EF4-FFF2-40B4-BE49-F238E27FC236}">
                    <a16:creationId xmlns:a16="http://schemas.microsoft.com/office/drawing/2014/main" id="{CAA215E4-729B-1704-6D72-0021BA68BD4C}"/>
                  </a:ext>
                </a:extLst>
              </p:cNvPr>
              <p:cNvSpPr/>
              <p:nvPr/>
            </p:nvSpPr>
            <p:spPr>
              <a:xfrm>
                <a:off x="7093062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3" name="Google Shape;4873;p30">
                <a:extLst>
                  <a:ext uri="{FF2B5EF4-FFF2-40B4-BE49-F238E27FC236}">
                    <a16:creationId xmlns:a16="http://schemas.microsoft.com/office/drawing/2014/main" id="{9B2106F5-0E02-852A-BC44-FD5A9B2886DF}"/>
                  </a:ext>
                </a:extLst>
              </p:cNvPr>
              <p:cNvSpPr/>
              <p:nvPr/>
            </p:nvSpPr>
            <p:spPr>
              <a:xfrm>
                <a:off x="7093062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4" name="Google Shape;4874;p30">
                <a:extLst>
                  <a:ext uri="{FF2B5EF4-FFF2-40B4-BE49-F238E27FC236}">
                    <a16:creationId xmlns:a16="http://schemas.microsoft.com/office/drawing/2014/main" id="{459F486F-7698-A1B8-055C-D0D7BB8568AF}"/>
                  </a:ext>
                </a:extLst>
              </p:cNvPr>
              <p:cNvSpPr/>
              <p:nvPr/>
            </p:nvSpPr>
            <p:spPr>
              <a:xfrm>
                <a:off x="7047856" y="2692519"/>
                <a:ext cx="4835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5" name="Google Shape;4875;p30">
                <a:extLst>
                  <a:ext uri="{FF2B5EF4-FFF2-40B4-BE49-F238E27FC236}">
                    <a16:creationId xmlns:a16="http://schemas.microsoft.com/office/drawing/2014/main" id="{68787E6E-A4C0-1DAC-D156-8349714B09D3}"/>
                  </a:ext>
                </a:extLst>
              </p:cNvPr>
              <p:cNvSpPr/>
              <p:nvPr/>
            </p:nvSpPr>
            <p:spPr>
              <a:xfrm>
                <a:off x="7072288" y="264431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6" name="Google Shape;4876;p30">
                <a:extLst>
                  <a:ext uri="{FF2B5EF4-FFF2-40B4-BE49-F238E27FC236}">
                    <a16:creationId xmlns:a16="http://schemas.microsoft.com/office/drawing/2014/main" id="{CE82A56D-17F3-ACCE-6162-09A115328256}"/>
                  </a:ext>
                </a:extLst>
              </p:cNvPr>
              <p:cNvSpPr/>
              <p:nvPr/>
            </p:nvSpPr>
            <p:spPr>
              <a:xfrm>
                <a:off x="709616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7" name="Google Shape;4877;p30">
                <a:extLst>
                  <a:ext uri="{FF2B5EF4-FFF2-40B4-BE49-F238E27FC236}">
                    <a16:creationId xmlns:a16="http://schemas.microsoft.com/office/drawing/2014/main" id="{B6AE1E64-09E6-F385-D965-344907B266DC}"/>
                  </a:ext>
                </a:extLst>
              </p:cNvPr>
              <p:cNvSpPr/>
              <p:nvPr/>
            </p:nvSpPr>
            <p:spPr>
              <a:xfrm>
                <a:off x="712059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8" name="Google Shape;4878;p30">
                <a:extLst>
                  <a:ext uri="{FF2B5EF4-FFF2-40B4-BE49-F238E27FC236}">
                    <a16:creationId xmlns:a16="http://schemas.microsoft.com/office/drawing/2014/main" id="{2F00D0C7-F2BD-96AD-B08F-D275E1998FE6}"/>
                  </a:ext>
                </a:extLst>
              </p:cNvPr>
              <p:cNvSpPr/>
              <p:nvPr/>
            </p:nvSpPr>
            <p:spPr>
              <a:xfrm>
                <a:off x="71450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9" name="Google Shape;4879;p30">
                <a:extLst>
                  <a:ext uri="{FF2B5EF4-FFF2-40B4-BE49-F238E27FC236}">
                    <a16:creationId xmlns:a16="http://schemas.microsoft.com/office/drawing/2014/main" id="{FAD369FD-934D-42E2-2878-EDFB78CA1944}"/>
                  </a:ext>
                </a:extLst>
              </p:cNvPr>
              <p:cNvSpPr/>
              <p:nvPr/>
            </p:nvSpPr>
            <p:spPr>
              <a:xfrm>
                <a:off x="7166358" y="2450029"/>
                <a:ext cx="4896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0" name="Google Shape;4880;p30">
                <a:extLst>
                  <a:ext uri="{FF2B5EF4-FFF2-40B4-BE49-F238E27FC236}">
                    <a16:creationId xmlns:a16="http://schemas.microsoft.com/office/drawing/2014/main" id="{D3091EE0-A83B-11C5-E811-D036ECE54F5E}"/>
                  </a:ext>
                </a:extLst>
              </p:cNvPr>
              <p:cNvSpPr/>
              <p:nvPr/>
            </p:nvSpPr>
            <p:spPr>
              <a:xfrm>
                <a:off x="7190790" y="2401775"/>
                <a:ext cx="4896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1" name="Google Shape;4881;p30">
                <a:extLst>
                  <a:ext uri="{FF2B5EF4-FFF2-40B4-BE49-F238E27FC236}">
                    <a16:creationId xmlns:a16="http://schemas.microsoft.com/office/drawing/2014/main" id="{007124C9-CD67-9EDA-77F9-D905B5CDE88B}"/>
                  </a:ext>
                </a:extLst>
              </p:cNvPr>
              <p:cNvSpPr/>
              <p:nvPr/>
            </p:nvSpPr>
            <p:spPr>
              <a:xfrm>
                <a:off x="7141926" y="2741382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2" name="Google Shape;4882;p30">
                <a:extLst>
                  <a:ext uri="{FF2B5EF4-FFF2-40B4-BE49-F238E27FC236}">
                    <a16:creationId xmlns:a16="http://schemas.microsoft.com/office/drawing/2014/main" id="{D7FEFF05-70D5-7B3A-8727-444B6F18E280}"/>
                  </a:ext>
                </a:extLst>
              </p:cNvPr>
              <p:cNvSpPr/>
              <p:nvPr/>
            </p:nvSpPr>
            <p:spPr>
              <a:xfrm>
                <a:off x="7190790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3" name="Google Shape;4883;p30">
                <a:extLst>
                  <a:ext uri="{FF2B5EF4-FFF2-40B4-BE49-F238E27FC236}">
                    <a16:creationId xmlns:a16="http://schemas.microsoft.com/office/drawing/2014/main" id="{8FC566E6-19B5-E433-C194-B322025D853B}"/>
                  </a:ext>
                </a:extLst>
              </p:cNvPr>
              <p:cNvSpPr/>
              <p:nvPr/>
            </p:nvSpPr>
            <p:spPr>
              <a:xfrm>
                <a:off x="7296543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4" name="Google Shape;4884;p30">
                <a:extLst>
                  <a:ext uri="{FF2B5EF4-FFF2-40B4-BE49-F238E27FC236}">
                    <a16:creationId xmlns:a16="http://schemas.microsoft.com/office/drawing/2014/main" id="{FEF26058-703E-0F65-CBBD-A43D5B1012BF}"/>
                  </a:ext>
                </a:extLst>
              </p:cNvPr>
              <p:cNvSpPr/>
              <p:nvPr/>
            </p:nvSpPr>
            <p:spPr>
              <a:xfrm>
                <a:off x="7382639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5" name="Google Shape;4885;p30">
                <a:extLst>
                  <a:ext uri="{FF2B5EF4-FFF2-40B4-BE49-F238E27FC236}">
                    <a16:creationId xmlns:a16="http://schemas.microsoft.com/office/drawing/2014/main" id="{580170CD-CEFB-3597-828D-336C9C820BAE}"/>
                  </a:ext>
                </a:extLst>
              </p:cNvPr>
              <p:cNvSpPr/>
              <p:nvPr/>
            </p:nvSpPr>
            <p:spPr>
              <a:xfrm>
                <a:off x="7358207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6" name="Google Shape;4886;p30">
                <a:extLst>
                  <a:ext uri="{FF2B5EF4-FFF2-40B4-BE49-F238E27FC236}">
                    <a16:creationId xmlns:a16="http://schemas.microsoft.com/office/drawing/2014/main" id="{CB5092F4-256C-0EA2-1FE3-D785F86DE6E4}"/>
                  </a:ext>
                </a:extLst>
              </p:cNvPr>
              <p:cNvSpPr/>
              <p:nvPr/>
            </p:nvSpPr>
            <p:spPr>
              <a:xfrm>
                <a:off x="733377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7" name="Google Shape;4887;p30">
                <a:extLst>
                  <a:ext uri="{FF2B5EF4-FFF2-40B4-BE49-F238E27FC236}">
                    <a16:creationId xmlns:a16="http://schemas.microsoft.com/office/drawing/2014/main" id="{C200074F-D81B-0EAB-2F02-7F9BD0E77AAB}"/>
                  </a:ext>
                </a:extLst>
              </p:cNvPr>
              <p:cNvSpPr/>
              <p:nvPr/>
            </p:nvSpPr>
            <p:spPr>
              <a:xfrm>
                <a:off x="7284912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8" name="Google Shape;4888;p30">
                <a:extLst>
                  <a:ext uri="{FF2B5EF4-FFF2-40B4-BE49-F238E27FC236}">
                    <a16:creationId xmlns:a16="http://schemas.microsoft.com/office/drawing/2014/main" id="{D39B3FC1-754E-F3C8-3AF7-D3F7CCDC3A5B}"/>
                  </a:ext>
                </a:extLst>
              </p:cNvPr>
              <p:cNvSpPr/>
              <p:nvPr/>
            </p:nvSpPr>
            <p:spPr>
              <a:xfrm>
                <a:off x="7264137" y="245002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51" y="963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89" name="Google Shape;4889;p30">
                <a:extLst>
                  <a:ext uri="{FF2B5EF4-FFF2-40B4-BE49-F238E27FC236}">
                    <a16:creationId xmlns:a16="http://schemas.microsoft.com/office/drawing/2014/main" id="{2BBCC412-E67F-1F9B-2CCE-1D295E4A51CC}"/>
                  </a:ext>
                </a:extLst>
              </p:cNvPr>
              <p:cNvSpPr/>
              <p:nvPr/>
            </p:nvSpPr>
            <p:spPr>
              <a:xfrm>
                <a:off x="7239705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51" y="951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0" name="Google Shape;4890;p30">
                <a:extLst>
                  <a:ext uri="{FF2B5EF4-FFF2-40B4-BE49-F238E27FC236}">
                    <a16:creationId xmlns:a16="http://schemas.microsoft.com/office/drawing/2014/main" id="{EA9AF510-445F-E585-7FDA-3E0F87A73D82}"/>
                  </a:ext>
                </a:extLst>
              </p:cNvPr>
              <p:cNvSpPr/>
              <p:nvPr/>
            </p:nvSpPr>
            <p:spPr>
              <a:xfrm>
                <a:off x="7336823" y="2741382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63" y="952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1" name="Google Shape;4891;p30">
                <a:extLst>
                  <a:ext uri="{FF2B5EF4-FFF2-40B4-BE49-F238E27FC236}">
                    <a16:creationId xmlns:a16="http://schemas.microsoft.com/office/drawing/2014/main" id="{45217563-161A-D618-F4C4-DEA1E50434AE}"/>
                  </a:ext>
                </a:extLst>
              </p:cNvPr>
              <p:cNvSpPr/>
              <p:nvPr/>
            </p:nvSpPr>
            <p:spPr>
              <a:xfrm>
                <a:off x="7239705" y="2741382"/>
                <a:ext cx="79442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0" y="1"/>
                    </a:moveTo>
                    <a:lnTo>
                      <a:pt x="0" y="952"/>
                    </a:lnTo>
                    <a:lnTo>
                      <a:pt x="951" y="952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2" name="Google Shape;4892;p30">
                <a:extLst>
                  <a:ext uri="{FF2B5EF4-FFF2-40B4-BE49-F238E27FC236}">
                    <a16:creationId xmlns:a16="http://schemas.microsoft.com/office/drawing/2014/main" id="{B5602421-22E3-4D4A-E335-71635AEAC695}"/>
                  </a:ext>
                </a:extLst>
              </p:cNvPr>
              <p:cNvSpPr/>
              <p:nvPr/>
            </p:nvSpPr>
            <p:spPr>
              <a:xfrm>
                <a:off x="6751625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3" name="Google Shape;4893;p30">
                <a:extLst>
                  <a:ext uri="{FF2B5EF4-FFF2-40B4-BE49-F238E27FC236}">
                    <a16:creationId xmlns:a16="http://schemas.microsoft.com/office/drawing/2014/main" id="{AC9A0144-F288-F7F0-1E35-6522C20AE8C3}"/>
                  </a:ext>
                </a:extLst>
              </p:cNvPr>
              <p:cNvSpPr/>
              <p:nvPr/>
            </p:nvSpPr>
            <p:spPr>
              <a:xfrm>
                <a:off x="7678311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4" name="Google Shape;4894;p30">
                <a:extLst>
                  <a:ext uri="{FF2B5EF4-FFF2-40B4-BE49-F238E27FC236}">
                    <a16:creationId xmlns:a16="http://schemas.microsoft.com/office/drawing/2014/main" id="{8FA4E3DC-EA49-50EC-A50A-90C920C741AE}"/>
                  </a:ext>
                </a:extLst>
              </p:cNvPr>
              <p:cNvSpPr/>
              <p:nvPr/>
            </p:nvSpPr>
            <p:spPr>
              <a:xfrm>
                <a:off x="7629447" y="269251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5" name="Google Shape;4895;p30">
                <a:extLst>
                  <a:ext uri="{FF2B5EF4-FFF2-40B4-BE49-F238E27FC236}">
                    <a16:creationId xmlns:a16="http://schemas.microsoft.com/office/drawing/2014/main" id="{EB9531A1-7428-71FC-2279-32110386FFCD}"/>
                  </a:ext>
                </a:extLst>
              </p:cNvPr>
              <p:cNvSpPr/>
              <p:nvPr/>
            </p:nvSpPr>
            <p:spPr>
              <a:xfrm>
                <a:off x="7581193" y="2692519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6" name="Google Shape;4896;p30">
                <a:extLst>
                  <a:ext uri="{FF2B5EF4-FFF2-40B4-BE49-F238E27FC236}">
                    <a16:creationId xmlns:a16="http://schemas.microsoft.com/office/drawing/2014/main" id="{426761DF-C3F9-6438-57A0-06DDA845FB24}"/>
                  </a:ext>
                </a:extLst>
              </p:cNvPr>
              <p:cNvSpPr/>
              <p:nvPr/>
            </p:nvSpPr>
            <p:spPr>
              <a:xfrm>
                <a:off x="7581193" y="2741382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7" name="Google Shape;4897;p30">
                <a:extLst>
                  <a:ext uri="{FF2B5EF4-FFF2-40B4-BE49-F238E27FC236}">
                    <a16:creationId xmlns:a16="http://schemas.microsoft.com/office/drawing/2014/main" id="{30C8B7F8-500D-A2DF-77A3-FF780A8DBE95}"/>
                  </a:ext>
                </a:extLst>
              </p:cNvPr>
              <p:cNvSpPr/>
              <p:nvPr/>
            </p:nvSpPr>
            <p:spPr>
              <a:xfrm>
                <a:off x="7629447" y="278968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8" name="Google Shape;4898;p30">
                <a:extLst>
                  <a:ext uri="{FF2B5EF4-FFF2-40B4-BE49-F238E27FC236}">
                    <a16:creationId xmlns:a16="http://schemas.microsoft.com/office/drawing/2014/main" id="{E2759E8B-2AA0-65FD-00E3-8F06FD272112}"/>
                  </a:ext>
                </a:extLst>
              </p:cNvPr>
              <p:cNvSpPr/>
              <p:nvPr/>
            </p:nvSpPr>
            <p:spPr>
              <a:xfrm>
                <a:off x="7629447" y="2838551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99" name="Google Shape;4899;p30">
                <a:extLst>
                  <a:ext uri="{FF2B5EF4-FFF2-40B4-BE49-F238E27FC236}">
                    <a16:creationId xmlns:a16="http://schemas.microsoft.com/office/drawing/2014/main" id="{CC6482E3-EFD9-6477-2C6B-CEDF5086B4A0}"/>
                  </a:ext>
                </a:extLst>
              </p:cNvPr>
              <p:cNvSpPr/>
              <p:nvPr/>
            </p:nvSpPr>
            <p:spPr>
              <a:xfrm>
                <a:off x="7629447" y="288680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0" name="Google Shape;4900;p30">
                <a:extLst>
                  <a:ext uri="{FF2B5EF4-FFF2-40B4-BE49-F238E27FC236}">
                    <a16:creationId xmlns:a16="http://schemas.microsoft.com/office/drawing/2014/main" id="{8A8420C5-8258-8703-94FB-9FF9D8CCCD61}"/>
                  </a:ext>
                </a:extLst>
              </p:cNvPr>
              <p:cNvSpPr/>
              <p:nvPr/>
            </p:nvSpPr>
            <p:spPr>
              <a:xfrm>
                <a:off x="7629447" y="2935110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1" name="Google Shape;4901;p30">
                <a:extLst>
                  <a:ext uri="{FF2B5EF4-FFF2-40B4-BE49-F238E27FC236}">
                    <a16:creationId xmlns:a16="http://schemas.microsoft.com/office/drawing/2014/main" id="{E85F2E1F-2CFA-75EF-6042-5F67BEED24F9}"/>
                  </a:ext>
                </a:extLst>
              </p:cNvPr>
              <p:cNvSpPr/>
              <p:nvPr/>
            </p:nvSpPr>
            <p:spPr>
              <a:xfrm>
                <a:off x="7581193" y="2935110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2" name="Google Shape;4902;p30">
                <a:extLst>
                  <a:ext uri="{FF2B5EF4-FFF2-40B4-BE49-F238E27FC236}">
                    <a16:creationId xmlns:a16="http://schemas.microsoft.com/office/drawing/2014/main" id="{0E4D1F76-E676-45BA-85E9-2EE2D7B10337}"/>
                  </a:ext>
                </a:extLst>
              </p:cNvPr>
              <p:cNvSpPr/>
              <p:nvPr/>
            </p:nvSpPr>
            <p:spPr>
              <a:xfrm>
                <a:off x="7581193" y="286237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2"/>
                    </a:lnTo>
                    <a:lnTo>
                      <a:pt x="950" y="962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3" name="Google Shape;4903;p30">
                <a:extLst>
                  <a:ext uri="{FF2B5EF4-FFF2-40B4-BE49-F238E27FC236}">
                    <a16:creationId xmlns:a16="http://schemas.microsoft.com/office/drawing/2014/main" id="{A350A756-DFAA-FA09-0109-3CFB0E633D82}"/>
                  </a:ext>
                </a:extLst>
              </p:cNvPr>
              <p:cNvSpPr/>
              <p:nvPr/>
            </p:nvSpPr>
            <p:spPr>
              <a:xfrm>
                <a:off x="7629447" y="2983974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4" name="Google Shape;4904;p30">
                <a:extLst>
                  <a:ext uri="{FF2B5EF4-FFF2-40B4-BE49-F238E27FC236}">
                    <a16:creationId xmlns:a16="http://schemas.microsoft.com/office/drawing/2014/main" id="{161E0EBE-CCE0-9D2C-56A7-9D1AB3CD62E8}"/>
                  </a:ext>
                </a:extLst>
              </p:cNvPr>
              <p:cNvSpPr/>
              <p:nvPr/>
            </p:nvSpPr>
            <p:spPr>
              <a:xfrm>
                <a:off x="7581193" y="3032177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5" name="Google Shape;4905;p30">
                <a:extLst>
                  <a:ext uri="{FF2B5EF4-FFF2-40B4-BE49-F238E27FC236}">
                    <a16:creationId xmlns:a16="http://schemas.microsoft.com/office/drawing/2014/main" id="{E0E7DEAD-26EB-8891-D233-729923FF9288}"/>
                  </a:ext>
                </a:extLst>
              </p:cNvPr>
              <p:cNvSpPr/>
              <p:nvPr/>
            </p:nvSpPr>
            <p:spPr>
              <a:xfrm>
                <a:off x="7581193" y="3081041"/>
                <a:ext cx="4830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2" extrusionOk="0">
                    <a:moveTo>
                      <a:pt x="1" y="1"/>
                    </a:moveTo>
                    <a:lnTo>
                      <a:pt x="1" y="952"/>
                    </a:lnTo>
                    <a:lnTo>
                      <a:pt x="950" y="952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6" name="Google Shape;4906;p30">
                <a:extLst>
                  <a:ext uri="{FF2B5EF4-FFF2-40B4-BE49-F238E27FC236}">
                    <a16:creationId xmlns:a16="http://schemas.microsoft.com/office/drawing/2014/main" id="{D10C37C8-7216-18BB-18F1-E060A70A8E0C}"/>
                  </a:ext>
                </a:extLst>
              </p:cNvPr>
              <p:cNvSpPr/>
              <p:nvPr/>
            </p:nvSpPr>
            <p:spPr>
              <a:xfrm>
                <a:off x="7581193" y="3129345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1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7" name="Google Shape;4907;p30">
                <a:extLst>
                  <a:ext uri="{FF2B5EF4-FFF2-40B4-BE49-F238E27FC236}">
                    <a16:creationId xmlns:a16="http://schemas.microsoft.com/office/drawing/2014/main" id="{531B9506-CB7A-723F-7EF9-6EA894417BB6}"/>
                  </a:ext>
                </a:extLst>
              </p:cNvPr>
              <p:cNvSpPr/>
              <p:nvPr/>
            </p:nvSpPr>
            <p:spPr>
              <a:xfrm>
                <a:off x="7581193" y="3178209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8" name="Google Shape;4908;p30">
                <a:extLst>
                  <a:ext uri="{FF2B5EF4-FFF2-40B4-BE49-F238E27FC236}">
                    <a16:creationId xmlns:a16="http://schemas.microsoft.com/office/drawing/2014/main" id="{22BD0351-3F81-5B7E-EB93-4ED1333F84BE}"/>
                  </a:ext>
                </a:extLst>
              </p:cNvPr>
              <p:cNvSpPr/>
              <p:nvPr/>
            </p:nvSpPr>
            <p:spPr>
              <a:xfrm>
                <a:off x="7581193" y="3226463"/>
                <a:ext cx="48304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63" extrusionOk="0">
                    <a:moveTo>
                      <a:pt x="1" y="0"/>
                    </a:moveTo>
                    <a:lnTo>
                      <a:pt x="1" y="963"/>
                    </a:lnTo>
                    <a:lnTo>
                      <a:pt x="950" y="963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09" name="Google Shape;4909;p30">
                <a:extLst>
                  <a:ext uri="{FF2B5EF4-FFF2-40B4-BE49-F238E27FC236}">
                    <a16:creationId xmlns:a16="http://schemas.microsoft.com/office/drawing/2014/main" id="{05C7CE69-F2AD-9AEB-066A-9A457674CB04}"/>
                  </a:ext>
                </a:extLst>
              </p:cNvPr>
              <p:cNvSpPr/>
              <p:nvPr/>
            </p:nvSpPr>
            <p:spPr>
              <a:xfrm>
                <a:off x="7532329" y="327532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0" name="Google Shape;4910;p30">
                <a:extLst>
                  <a:ext uri="{FF2B5EF4-FFF2-40B4-BE49-F238E27FC236}">
                    <a16:creationId xmlns:a16="http://schemas.microsoft.com/office/drawing/2014/main" id="{31F460C2-FA9E-AE3C-B16D-32688C9FA38A}"/>
                  </a:ext>
                </a:extLst>
              </p:cNvPr>
              <p:cNvSpPr/>
              <p:nvPr/>
            </p:nvSpPr>
            <p:spPr>
              <a:xfrm>
                <a:off x="7572660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1" name="Google Shape;4911;p30">
                <a:extLst>
                  <a:ext uri="{FF2B5EF4-FFF2-40B4-BE49-F238E27FC236}">
                    <a16:creationId xmlns:a16="http://schemas.microsoft.com/office/drawing/2014/main" id="{AB512155-68B8-C74F-CF9A-052C49086992}"/>
                  </a:ext>
                </a:extLst>
              </p:cNvPr>
              <p:cNvSpPr/>
              <p:nvPr/>
            </p:nvSpPr>
            <p:spPr>
              <a:xfrm>
                <a:off x="7572660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2" name="Google Shape;4912;p30">
                <a:extLst>
                  <a:ext uri="{FF2B5EF4-FFF2-40B4-BE49-F238E27FC236}">
                    <a16:creationId xmlns:a16="http://schemas.microsoft.com/office/drawing/2014/main" id="{5DCEC063-25DB-838D-8607-6FEC1FE9043A}"/>
                  </a:ext>
                </a:extLst>
              </p:cNvPr>
              <p:cNvSpPr/>
              <p:nvPr/>
            </p:nvSpPr>
            <p:spPr>
              <a:xfrm>
                <a:off x="7523796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3" name="Google Shape;4913;p30">
                <a:extLst>
                  <a:ext uri="{FF2B5EF4-FFF2-40B4-BE49-F238E27FC236}">
                    <a16:creationId xmlns:a16="http://schemas.microsoft.com/office/drawing/2014/main" id="{531CCD74-E55A-7762-E4B5-97F8568995BA}"/>
                  </a:ext>
                </a:extLst>
              </p:cNvPr>
              <p:cNvSpPr/>
              <p:nvPr/>
            </p:nvSpPr>
            <p:spPr>
              <a:xfrm>
                <a:off x="7475491" y="3372495"/>
                <a:ext cx="4835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4" name="Google Shape;4914;p30">
                <a:extLst>
                  <a:ext uri="{FF2B5EF4-FFF2-40B4-BE49-F238E27FC236}">
                    <a16:creationId xmlns:a16="http://schemas.microsoft.com/office/drawing/2014/main" id="{A7C3A979-BF4D-867F-4469-5749847D7E4D}"/>
                  </a:ext>
                </a:extLst>
              </p:cNvPr>
              <p:cNvSpPr/>
              <p:nvPr/>
            </p:nvSpPr>
            <p:spPr>
              <a:xfrm>
                <a:off x="7426627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5" name="Google Shape;4915;p30">
                <a:extLst>
                  <a:ext uri="{FF2B5EF4-FFF2-40B4-BE49-F238E27FC236}">
                    <a16:creationId xmlns:a16="http://schemas.microsoft.com/office/drawing/2014/main" id="{4E5C93F5-1927-0335-4D11-3372D8C64A1A}"/>
                  </a:ext>
                </a:extLst>
              </p:cNvPr>
              <p:cNvSpPr/>
              <p:nvPr/>
            </p:nvSpPr>
            <p:spPr>
              <a:xfrm>
                <a:off x="7377763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6" name="Google Shape;4916;p30">
                <a:extLst>
                  <a:ext uri="{FF2B5EF4-FFF2-40B4-BE49-F238E27FC236}">
                    <a16:creationId xmlns:a16="http://schemas.microsoft.com/office/drawing/2014/main" id="{F3DD4E6F-1899-7393-EEC3-7BD548BE0E6D}"/>
                  </a:ext>
                </a:extLst>
              </p:cNvPr>
              <p:cNvSpPr/>
              <p:nvPr/>
            </p:nvSpPr>
            <p:spPr>
              <a:xfrm>
                <a:off x="7426627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7" name="Google Shape;4917;p30">
                <a:extLst>
                  <a:ext uri="{FF2B5EF4-FFF2-40B4-BE49-F238E27FC236}">
                    <a16:creationId xmlns:a16="http://schemas.microsoft.com/office/drawing/2014/main" id="{7EED98F4-0E0D-EEAB-25A0-D3EBEFAEFE59}"/>
                  </a:ext>
                </a:extLst>
              </p:cNvPr>
              <p:cNvSpPr/>
              <p:nvPr/>
            </p:nvSpPr>
            <p:spPr>
              <a:xfrm>
                <a:off x="7377763" y="332363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8" name="Google Shape;4918;p30">
                <a:extLst>
                  <a:ext uri="{FF2B5EF4-FFF2-40B4-BE49-F238E27FC236}">
                    <a16:creationId xmlns:a16="http://schemas.microsoft.com/office/drawing/2014/main" id="{77C779BF-9E17-BBBF-F092-8E3AE2464704}"/>
                  </a:ext>
                </a:extLst>
              </p:cNvPr>
              <p:cNvSpPr/>
              <p:nvPr/>
            </p:nvSpPr>
            <p:spPr>
              <a:xfrm>
                <a:off x="7426627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19" name="Google Shape;4919;p30">
                <a:extLst>
                  <a:ext uri="{FF2B5EF4-FFF2-40B4-BE49-F238E27FC236}">
                    <a16:creationId xmlns:a16="http://schemas.microsoft.com/office/drawing/2014/main" id="{980A6192-B848-EF88-91AD-E946949B597E}"/>
                  </a:ext>
                </a:extLst>
              </p:cNvPr>
              <p:cNvSpPr/>
              <p:nvPr/>
            </p:nvSpPr>
            <p:spPr>
              <a:xfrm>
                <a:off x="7475491" y="3153777"/>
                <a:ext cx="4835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2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1" y="950"/>
                    </a:lnTo>
                    <a:lnTo>
                      <a:pt x="95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0" name="Google Shape;4920;p30">
                <a:extLst>
                  <a:ext uri="{FF2B5EF4-FFF2-40B4-BE49-F238E27FC236}">
                    <a16:creationId xmlns:a16="http://schemas.microsoft.com/office/drawing/2014/main" id="{9C71F091-3600-DE73-9D46-613B7E42A6F8}"/>
                  </a:ext>
                </a:extLst>
              </p:cNvPr>
              <p:cNvSpPr/>
              <p:nvPr/>
            </p:nvSpPr>
            <p:spPr>
              <a:xfrm>
                <a:off x="7328899" y="3153777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1" name="Google Shape;4921;p30">
                <a:extLst>
                  <a:ext uri="{FF2B5EF4-FFF2-40B4-BE49-F238E27FC236}">
                    <a16:creationId xmlns:a16="http://schemas.microsoft.com/office/drawing/2014/main" id="{A909A7C8-F29D-62A9-56EF-B4934D533F05}"/>
                  </a:ext>
                </a:extLst>
              </p:cNvPr>
              <p:cNvSpPr/>
              <p:nvPr/>
            </p:nvSpPr>
            <p:spPr>
              <a:xfrm>
                <a:off x="7328899" y="3104914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2" name="Google Shape;4922;p30">
                <a:extLst>
                  <a:ext uri="{FF2B5EF4-FFF2-40B4-BE49-F238E27FC236}">
                    <a16:creationId xmlns:a16="http://schemas.microsoft.com/office/drawing/2014/main" id="{5F190F76-E73D-B5F8-FB95-B5EDE2B46D0B}"/>
                  </a:ext>
                </a:extLst>
              </p:cNvPr>
              <p:cNvSpPr/>
              <p:nvPr/>
            </p:nvSpPr>
            <p:spPr>
              <a:xfrm>
                <a:off x="7377763" y="3056609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1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3" name="Google Shape;4923;p30">
                <a:extLst>
                  <a:ext uri="{FF2B5EF4-FFF2-40B4-BE49-F238E27FC236}">
                    <a16:creationId xmlns:a16="http://schemas.microsoft.com/office/drawing/2014/main" id="{8FAADD9E-2A06-4285-07B3-4A9293688A0B}"/>
                  </a:ext>
                </a:extLst>
              </p:cNvPr>
              <p:cNvSpPr/>
              <p:nvPr/>
            </p:nvSpPr>
            <p:spPr>
              <a:xfrm>
                <a:off x="7532329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4" name="Google Shape;4924;p30">
                <a:extLst>
                  <a:ext uri="{FF2B5EF4-FFF2-40B4-BE49-F238E27FC236}">
                    <a16:creationId xmlns:a16="http://schemas.microsoft.com/office/drawing/2014/main" id="{C2BC47D9-AB2C-A7C1-0F2C-DC79EE9A32B1}"/>
                  </a:ext>
                </a:extLst>
              </p:cNvPr>
              <p:cNvSpPr/>
              <p:nvPr/>
            </p:nvSpPr>
            <p:spPr>
              <a:xfrm>
                <a:off x="7483465" y="3032177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5" name="Google Shape;4925;p30">
                <a:extLst>
                  <a:ext uri="{FF2B5EF4-FFF2-40B4-BE49-F238E27FC236}">
                    <a16:creationId xmlns:a16="http://schemas.microsoft.com/office/drawing/2014/main" id="{21CB9561-42EF-4A50-9563-6F6F083812FD}"/>
                  </a:ext>
                </a:extLst>
              </p:cNvPr>
              <p:cNvSpPr/>
              <p:nvPr/>
            </p:nvSpPr>
            <p:spPr>
              <a:xfrm>
                <a:off x="7377763" y="3202031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6" name="Google Shape;4926;p30">
                <a:extLst>
                  <a:ext uri="{FF2B5EF4-FFF2-40B4-BE49-F238E27FC236}">
                    <a16:creationId xmlns:a16="http://schemas.microsoft.com/office/drawing/2014/main" id="{C8431A27-EB3A-E826-0F13-71B9EB178351}"/>
                  </a:ext>
                </a:extLst>
              </p:cNvPr>
              <p:cNvSpPr/>
              <p:nvPr/>
            </p:nvSpPr>
            <p:spPr>
              <a:xfrm>
                <a:off x="7328899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7" name="Google Shape;4927;p30">
                <a:extLst>
                  <a:ext uri="{FF2B5EF4-FFF2-40B4-BE49-F238E27FC236}">
                    <a16:creationId xmlns:a16="http://schemas.microsoft.com/office/drawing/2014/main" id="{C5F12054-CD47-4A73-E29F-5E1EDE109DEE}"/>
                  </a:ext>
                </a:extLst>
              </p:cNvPr>
              <p:cNvSpPr/>
              <p:nvPr/>
            </p:nvSpPr>
            <p:spPr>
              <a:xfrm>
                <a:off x="7279985" y="3372495"/>
                <a:ext cx="48964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8" name="Google Shape;4928;p30">
                <a:extLst>
                  <a:ext uri="{FF2B5EF4-FFF2-40B4-BE49-F238E27FC236}">
                    <a16:creationId xmlns:a16="http://schemas.microsoft.com/office/drawing/2014/main" id="{22ECD8FA-37D0-D156-1706-044911C446CC}"/>
                  </a:ext>
                </a:extLst>
              </p:cNvPr>
              <p:cNvSpPr/>
              <p:nvPr/>
            </p:nvSpPr>
            <p:spPr>
              <a:xfrm>
                <a:off x="7231121" y="337249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1" y="0"/>
                    </a:moveTo>
                    <a:lnTo>
                      <a:pt x="1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29" name="Google Shape;4929;p30">
                <a:extLst>
                  <a:ext uri="{FF2B5EF4-FFF2-40B4-BE49-F238E27FC236}">
                    <a16:creationId xmlns:a16="http://schemas.microsoft.com/office/drawing/2014/main" id="{A459978D-F501-940C-EDFD-445A75F54DD0}"/>
                  </a:ext>
                </a:extLst>
              </p:cNvPr>
              <p:cNvSpPr/>
              <p:nvPr/>
            </p:nvSpPr>
            <p:spPr>
              <a:xfrm>
                <a:off x="7532329" y="3226463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3"/>
                    </a:lnTo>
                    <a:lnTo>
                      <a:pt x="963" y="963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0" name="Google Shape;4930;p30">
                <a:extLst>
                  <a:ext uri="{FF2B5EF4-FFF2-40B4-BE49-F238E27FC236}">
                    <a16:creationId xmlns:a16="http://schemas.microsoft.com/office/drawing/2014/main" id="{17DA7A74-148A-716A-8462-B6D4CFB840A7}"/>
                  </a:ext>
                </a:extLst>
              </p:cNvPr>
              <p:cNvSpPr/>
              <p:nvPr/>
            </p:nvSpPr>
            <p:spPr>
              <a:xfrm>
                <a:off x="7532329" y="2644315"/>
                <a:ext cx="48913" cy="48255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0" extrusionOk="0">
                    <a:moveTo>
                      <a:pt x="0" y="0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1" name="Google Shape;4931;p30">
                <a:extLst>
                  <a:ext uri="{FF2B5EF4-FFF2-40B4-BE49-F238E27FC236}">
                    <a16:creationId xmlns:a16="http://schemas.microsoft.com/office/drawing/2014/main" id="{DDF9ABAA-F62B-687F-3EE4-3A5DDA2FD671}"/>
                  </a:ext>
                </a:extLst>
              </p:cNvPr>
              <p:cNvSpPr/>
              <p:nvPr/>
            </p:nvSpPr>
            <p:spPr>
              <a:xfrm>
                <a:off x="7483465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2" y="962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2" name="Google Shape;4932;p30">
                <a:extLst>
                  <a:ext uri="{FF2B5EF4-FFF2-40B4-BE49-F238E27FC236}">
                    <a16:creationId xmlns:a16="http://schemas.microsoft.com/office/drawing/2014/main" id="{37A5B57A-6287-28D9-6F67-A9138D75FBA2}"/>
                  </a:ext>
                </a:extLst>
              </p:cNvPr>
              <p:cNvSpPr/>
              <p:nvPr/>
            </p:nvSpPr>
            <p:spPr>
              <a:xfrm>
                <a:off x="7483465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3" name="Google Shape;4933;p30">
                <a:extLst>
                  <a:ext uri="{FF2B5EF4-FFF2-40B4-BE49-F238E27FC236}">
                    <a16:creationId xmlns:a16="http://schemas.microsoft.com/office/drawing/2014/main" id="{B2C6B56A-18A9-E158-1A71-9EADAD4CBDDC}"/>
                  </a:ext>
                </a:extLst>
              </p:cNvPr>
              <p:cNvSpPr/>
              <p:nvPr/>
            </p:nvSpPr>
            <p:spPr>
              <a:xfrm>
                <a:off x="7532329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4" name="Google Shape;4934;p30">
                <a:extLst>
                  <a:ext uri="{FF2B5EF4-FFF2-40B4-BE49-F238E27FC236}">
                    <a16:creationId xmlns:a16="http://schemas.microsoft.com/office/drawing/2014/main" id="{78BB8675-E10B-9E1C-2153-18C1556D4534}"/>
                  </a:ext>
                </a:extLst>
              </p:cNvPr>
              <p:cNvSpPr/>
              <p:nvPr/>
            </p:nvSpPr>
            <p:spPr>
              <a:xfrm>
                <a:off x="7581193" y="2498893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1"/>
                    </a:moveTo>
                    <a:lnTo>
                      <a:pt x="1" y="950"/>
                    </a:lnTo>
                    <a:lnTo>
                      <a:pt x="950" y="950"/>
                    </a:lnTo>
                    <a:lnTo>
                      <a:pt x="950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5" name="Google Shape;4935;p30">
                <a:extLst>
                  <a:ext uri="{FF2B5EF4-FFF2-40B4-BE49-F238E27FC236}">
                    <a16:creationId xmlns:a16="http://schemas.microsoft.com/office/drawing/2014/main" id="{132CD61B-311E-C858-F37E-4A1BFB9A21ED}"/>
                  </a:ext>
                </a:extLst>
              </p:cNvPr>
              <p:cNvSpPr/>
              <p:nvPr/>
            </p:nvSpPr>
            <p:spPr>
              <a:xfrm>
                <a:off x="7678311" y="2595452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0"/>
                    </a:moveTo>
                    <a:lnTo>
                      <a:pt x="0" y="962"/>
                    </a:lnTo>
                    <a:lnTo>
                      <a:pt x="963" y="962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6" name="Google Shape;4936;p30">
                <a:extLst>
                  <a:ext uri="{FF2B5EF4-FFF2-40B4-BE49-F238E27FC236}">
                    <a16:creationId xmlns:a16="http://schemas.microsoft.com/office/drawing/2014/main" id="{1312BD93-049D-FEE7-17A3-ABD059F7FF59}"/>
                  </a:ext>
                </a:extLst>
              </p:cNvPr>
              <p:cNvSpPr/>
              <p:nvPr/>
            </p:nvSpPr>
            <p:spPr>
              <a:xfrm>
                <a:off x="7678311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7" name="Google Shape;4937;p30">
                <a:extLst>
                  <a:ext uri="{FF2B5EF4-FFF2-40B4-BE49-F238E27FC236}">
                    <a16:creationId xmlns:a16="http://schemas.microsoft.com/office/drawing/2014/main" id="{0F967306-71B2-072D-531B-483D3956856E}"/>
                  </a:ext>
                </a:extLst>
              </p:cNvPr>
              <p:cNvSpPr/>
              <p:nvPr/>
            </p:nvSpPr>
            <p:spPr>
              <a:xfrm>
                <a:off x="7629447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8" name="Google Shape;4938;p30">
                <a:extLst>
                  <a:ext uri="{FF2B5EF4-FFF2-40B4-BE49-F238E27FC236}">
                    <a16:creationId xmlns:a16="http://schemas.microsoft.com/office/drawing/2014/main" id="{2FD99589-EE20-1873-6F0D-EEBDFE8BD77E}"/>
                  </a:ext>
                </a:extLst>
              </p:cNvPr>
              <p:cNvSpPr/>
              <p:nvPr/>
            </p:nvSpPr>
            <p:spPr>
              <a:xfrm>
                <a:off x="7581193" y="2401775"/>
                <a:ext cx="48304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51" h="951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50" y="951"/>
                    </a:lnTo>
                    <a:lnTo>
                      <a:pt x="95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39" name="Google Shape;4939;p30">
                <a:extLst>
                  <a:ext uri="{FF2B5EF4-FFF2-40B4-BE49-F238E27FC236}">
                    <a16:creationId xmlns:a16="http://schemas.microsoft.com/office/drawing/2014/main" id="{209F7986-08C8-7231-CD91-DECA640AA32C}"/>
                  </a:ext>
                </a:extLst>
              </p:cNvPr>
              <p:cNvSpPr/>
              <p:nvPr/>
            </p:nvSpPr>
            <p:spPr>
              <a:xfrm>
                <a:off x="7532329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0" name="Google Shape;4940;p30">
                <a:extLst>
                  <a:ext uri="{FF2B5EF4-FFF2-40B4-BE49-F238E27FC236}">
                    <a16:creationId xmlns:a16="http://schemas.microsoft.com/office/drawing/2014/main" id="{89C3F641-B0AC-43F0-DDF9-A8F00A0E3BDD}"/>
                  </a:ext>
                </a:extLst>
              </p:cNvPr>
              <p:cNvSpPr/>
              <p:nvPr/>
            </p:nvSpPr>
            <p:spPr>
              <a:xfrm>
                <a:off x="7483465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1" name="Google Shape;4941;p30">
                <a:extLst>
                  <a:ext uri="{FF2B5EF4-FFF2-40B4-BE49-F238E27FC236}">
                    <a16:creationId xmlns:a16="http://schemas.microsoft.com/office/drawing/2014/main" id="{22B8D612-6B74-33EF-6677-0059789ED773}"/>
                  </a:ext>
                </a:extLst>
              </p:cNvPr>
              <p:cNvSpPr/>
              <p:nvPr/>
            </p:nvSpPr>
            <p:spPr>
              <a:xfrm>
                <a:off x="7434602" y="2401775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2" name="Google Shape;4942;p30">
                <a:extLst>
                  <a:ext uri="{FF2B5EF4-FFF2-40B4-BE49-F238E27FC236}">
                    <a16:creationId xmlns:a16="http://schemas.microsoft.com/office/drawing/2014/main" id="{C06192DE-8688-86D0-1902-B097473B579A}"/>
                  </a:ext>
                </a:extLst>
              </p:cNvPr>
              <p:cNvSpPr/>
              <p:nvPr/>
            </p:nvSpPr>
            <p:spPr>
              <a:xfrm>
                <a:off x="7434602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3" name="Google Shape;4943;p30">
                <a:extLst>
                  <a:ext uri="{FF2B5EF4-FFF2-40B4-BE49-F238E27FC236}">
                    <a16:creationId xmlns:a16="http://schemas.microsoft.com/office/drawing/2014/main" id="{5C849513-02CA-3C3E-769F-F6B6C0A21EB2}"/>
                  </a:ext>
                </a:extLst>
              </p:cNvPr>
              <p:cNvSpPr/>
              <p:nvPr/>
            </p:nvSpPr>
            <p:spPr>
              <a:xfrm>
                <a:off x="7385738" y="2450029"/>
                <a:ext cx="48913" cy="4891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63" extrusionOk="0">
                    <a:moveTo>
                      <a:pt x="0" y="1"/>
                    </a:moveTo>
                    <a:lnTo>
                      <a:pt x="0" y="963"/>
                    </a:lnTo>
                    <a:lnTo>
                      <a:pt x="962" y="963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4" name="Google Shape;4944;p30">
                <a:extLst>
                  <a:ext uri="{FF2B5EF4-FFF2-40B4-BE49-F238E27FC236}">
                    <a16:creationId xmlns:a16="http://schemas.microsoft.com/office/drawing/2014/main" id="{B8B8CF9B-25D9-16DF-FE3B-DBFF98B654B6}"/>
                  </a:ext>
                </a:extLst>
              </p:cNvPr>
              <p:cNvSpPr/>
              <p:nvPr/>
            </p:nvSpPr>
            <p:spPr>
              <a:xfrm>
                <a:off x="7385738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2" y="950"/>
                    </a:lnTo>
                    <a:lnTo>
                      <a:pt x="9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5" name="Google Shape;4945;p30">
                <a:extLst>
                  <a:ext uri="{FF2B5EF4-FFF2-40B4-BE49-F238E27FC236}">
                    <a16:creationId xmlns:a16="http://schemas.microsoft.com/office/drawing/2014/main" id="{A0D7513B-A22B-8D55-296B-01F3678C9E49}"/>
                  </a:ext>
                </a:extLst>
              </p:cNvPr>
              <p:cNvSpPr/>
              <p:nvPr/>
            </p:nvSpPr>
            <p:spPr>
              <a:xfrm>
                <a:off x="7385738" y="2547147"/>
                <a:ext cx="48913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2" extrusionOk="0">
                    <a:moveTo>
                      <a:pt x="0" y="0"/>
                    </a:moveTo>
                    <a:lnTo>
                      <a:pt x="0" y="951"/>
                    </a:lnTo>
                    <a:lnTo>
                      <a:pt x="962" y="951"/>
                    </a:lnTo>
                    <a:lnTo>
                      <a:pt x="96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6" name="Google Shape;4946;p30">
                <a:extLst>
                  <a:ext uri="{FF2B5EF4-FFF2-40B4-BE49-F238E27FC236}">
                    <a16:creationId xmlns:a16="http://schemas.microsoft.com/office/drawing/2014/main" id="{EBC6D458-031D-88A1-AC41-AF1A05A80C8C}"/>
                  </a:ext>
                </a:extLst>
              </p:cNvPr>
              <p:cNvSpPr/>
              <p:nvPr/>
            </p:nvSpPr>
            <p:spPr>
              <a:xfrm>
                <a:off x="7336823" y="2547147"/>
                <a:ext cx="48964" cy="48357"/>
              </a:xfrm>
              <a:custGeom>
                <a:avLst/>
                <a:gdLst/>
                <a:ahLst/>
                <a:cxnLst/>
                <a:rect l="l" t="t" r="r" b="b"/>
                <a:pathLst>
                  <a:path w="964" h="952" extrusionOk="0">
                    <a:moveTo>
                      <a:pt x="1" y="0"/>
                    </a:moveTo>
                    <a:lnTo>
                      <a:pt x="1" y="951"/>
                    </a:lnTo>
                    <a:lnTo>
                      <a:pt x="963" y="951"/>
                    </a:lnTo>
                    <a:lnTo>
                      <a:pt x="96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47" name="Google Shape;4947;p30">
                <a:extLst>
                  <a:ext uri="{FF2B5EF4-FFF2-40B4-BE49-F238E27FC236}">
                    <a16:creationId xmlns:a16="http://schemas.microsoft.com/office/drawing/2014/main" id="{0BD06459-4A42-E974-EC03-5E7E102315D4}"/>
                  </a:ext>
                </a:extLst>
              </p:cNvPr>
              <p:cNvSpPr/>
              <p:nvPr/>
            </p:nvSpPr>
            <p:spPr>
              <a:xfrm>
                <a:off x="7678311" y="2498893"/>
                <a:ext cx="48913" cy="48306"/>
              </a:xfrm>
              <a:custGeom>
                <a:avLst/>
                <a:gdLst/>
                <a:ahLst/>
                <a:cxnLst/>
                <a:rect l="l" t="t" r="r" b="b"/>
                <a:pathLst>
                  <a:path w="963" h="951" extrusionOk="0">
                    <a:moveTo>
                      <a:pt x="0" y="1"/>
                    </a:moveTo>
                    <a:lnTo>
                      <a:pt x="0" y="950"/>
                    </a:lnTo>
                    <a:lnTo>
                      <a:pt x="963" y="950"/>
                    </a:lnTo>
                    <a:lnTo>
                      <a:pt x="96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948" name="Google Shape;4948;p30">
            <a:extLst>
              <a:ext uri="{FF2B5EF4-FFF2-40B4-BE49-F238E27FC236}">
                <a16:creationId xmlns:a16="http://schemas.microsoft.com/office/drawing/2014/main" id="{B6B81C76-8875-05B7-941A-B977139E44F4}"/>
              </a:ext>
            </a:extLst>
          </p:cNvPr>
          <p:cNvGrpSpPr/>
          <p:nvPr/>
        </p:nvGrpSpPr>
        <p:grpSpPr>
          <a:xfrm>
            <a:off x="6921399" y="1273734"/>
            <a:ext cx="711833" cy="709609"/>
            <a:chOff x="850075" y="1835875"/>
            <a:chExt cx="174700" cy="174150"/>
          </a:xfrm>
        </p:grpSpPr>
        <p:sp>
          <p:nvSpPr>
            <p:cNvPr id="4949" name="Google Shape;4949;p30">
              <a:extLst>
                <a:ext uri="{FF2B5EF4-FFF2-40B4-BE49-F238E27FC236}">
                  <a16:creationId xmlns:a16="http://schemas.microsoft.com/office/drawing/2014/main" id="{BB1AE689-2D57-7CB6-6291-60C7F800A76B}"/>
                </a:ext>
              </a:extLst>
            </p:cNvPr>
            <p:cNvSpPr/>
            <p:nvPr/>
          </p:nvSpPr>
          <p:spPr>
            <a:xfrm>
              <a:off x="101245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30">
              <a:extLst>
                <a:ext uri="{FF2B5EF4-FFF2-40B4-BE49-F238E27FC236}">
                  <a16:creationId xmlns:a16="http://schemas.microsoft.com/office/drawing/2014/main" id="{4A7AE128-CCA2-0E05-C780-600E5D963639}"/>
                </a:ext>
              </a:extLst>
            </p:cNvPr>
            <p:cNvSpPr/>
            <p:nvPr/>
          </p:nvSpPr>
          <p:spPr>
            <a:xfrm>
              <a:off x="101245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30">
              <a:extLst>
                <a:ext uri="{FF2B5EF4-FFF2-40B4-BE49-F238E27FC236}">
                  <a16:creationId xmlns:a16="http://schemas.microsoft.com/office/drawing/2014/main" id="{CD98530A-9FCD-AF35-A6DA-B67DDD797AC9}"/>
                </a:ext>
              </a:extLst>
            </p:cNvPr>
            <p:cNvSpPr/>
            <p:nvPr/>
          </p:nvSpPr>
          <p:spPr>
            <a:xfrm>
              <a:off x="101245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30">
              <a:extLst>
                <a:ext uri="{FF2B5EF4-FFF2-40B4-BE49-F238E27FC236}">
                  <a16:creationId xmlns:a16="http://schemas.microsoft.com/office/drawing/2014/main" id="{4D852AF3-A518-D2E9-F80F-F0DDDE43A275}"/>
                </a:ext>
              </a:extLst>
            </p:cNvPr>
            <p:cNvSpPr/>
            <p:nvPr/>
          </p:nvSpPr>
          <p:spPr>
            <a:xfrm>
              <a:off x="101245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30">
              <a:extLst>
                <a:ext uri="{FF2B5EF4-FFF2-40B4-BE49-F238E27FC236}">
                  <a16:creationId xmlns:a16="http://schemas.microsoft.com/office/drawing/2014/main" id="{26EDB5EE-921E-71C1-5E6F-B07FD7B20F3F}"/>
                </a:ext>
              </a:extLst>
            </p:cNvPr>
            <p:cNvSpPr/>
            <p:nvPr/>
          </p:nvSpPr>
          <p:spPr>
            <a:xfrm>
              <a:off x="101245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30">
              <a:extLst>
                <a:ext uri="{FF2B5EF4-FFF2-40B4-BE49-F238E27FC236}">
                  <a16:creationId xmlns:a16="http://schemas.microsoft.com/office/drawing/2014/main" id="{302BFA30-1D71-2C60-2597-D63CF25EAA17}"/>
                </a:ext>
              </a:extLst>
            </p:cNvPr>
            <p:cNvSpPr/>
            <p:nvPr/>
          </p:nvSpPr>
          <p:spPr>
            <a:xfrm>
              <a:off x="1012450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30">
              <a:extLst>
                <a:ext uri="{FF2B5EF4-FFF2-40B4-BE49-F238E27FC236}">
                  <a16:creationId xmlns:a16="http://schemas.microsoft.com/office/drawing/2014/main" id="{506CBF5A-1832-7255-B773-EC1E959CDE2B}"/>
                </a:ext>
              </a:extLst>
            </p:cNvPr>
            <p:cNvSpPr/>
            <p:nvPr/>
          </p:nvSpPr>
          <p:spPr>
            <a:xfrm>
              <a:off x="1012450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30">
              <a:extLst>
                <a:ext uri="{FF2B5EF4-FFF2-40B4-BE49-F238E27FC236}">
                  <a16:creationId xmlns:a16="http://schemas.microsoft.com/office/drawing/2014/main" id="{B5F0705B-C5F1-0E78-5A0E-4123612D7687}"/>
                </a:ext>
              </a:extLst>
            </p:cNvPr>
            <p:cNvSpPr/>
            <p:nvPr/>
          </p:nvSpPr>
          <p:spPr>
            <a:xfrm>
              <a:off x="101245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30">
              <a:extLst>
                <a:ext uri="{FF2B5EF4-FFF2-40B4-BE49-F238E27FC236}">
                  <a16:creationId xmlns:a16="http://schemas.microsoft.com/office/drawing/2014/main" id="{CD87CE7D-7797-BE75-F0A7-AB5BF1DAB0B6}"/>
                </a:ext>
              </a:extLst>
            </p:cNvPr>
            <p:cNvSpPr/>
            <p:nvPr/>
          </p:nvSpPr>
          <p:spPr>
            <a:xfrm>
              <a:off x="1012450" y="188580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30">
              <a:extLst>
                <a:ext uri="{FF2B5EF4-FFF2-40B4-BE49-F238E27FC236}">
                  <a16:creationId xmlns:a16="http://schemas.microsoft.com/office/drawing/2014/main" id="{9EFAE329-F1DF-3B96-F0DE-15643EBD20A9}"/>
                </a:ext>
              </a:extLst>
            </p:cNvPr>
            <p:cNvSpPr/>
            <p:nvPr/>
          </p:nvSpPr>
          <p:spPr>
            <a:xfrm>
              <a:off x="1012450" y="18731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30">
              <a:extLst>
                <a:ext uri="{FF2B5EF4-FFF2-40B4-BE49-F238E27FC236}">
                  <a16:creationId xmlns:a16="http://schemas.microsoft.com/office/drawing/2014/main" id="{062556BF-82C0-58C3-3834-E056DABEC66C}"/>
                </a:ext>
              </a:extLst>
            </p:cNvPr>
            <p:cNvSpPr/>
            <p:nvPr/>
          </p:nvSpPr>
          <p:spPr>
            <a:xfrm>
              <a:off x="1012450" y="18608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30">
              <a:extLst>
                <a:ext uri="{FF2B5EF4-FFF2-40B4-BE49-F238E27FC236}">
                  <a16:creationId xmlns:a16="http://schemas.microsoft.com/office/drawing/2014/main" id="{1EC45D07-E39E-36C6-7CBB-38167C942F8A}"/>
                </a:ext>
              </a:extLst>
            </p:cNvPr>
            <p:cNvSpPr/>
            <p:nvPr/>
          </p:nvSpPr>
          <p:spPr>
            <a:xfrm>
              <a:off x="1012450" y="18485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30">
              <a:extLst>
                <a:ext uri="{FF2B5EF4-FFF2-40B4-BE49-F238E27FC236}">
                  <a16:creationId xmlns:a16="http://schemas.microsoft.com/office/drawing/2014/main" id="{7219ECB5-327C-AC20-97D1-37904F587241}"/>
                </a:ext>
              </a:extLst>
            </p:cNvPr>
            <p:cNvSpPr/>
            <p:nvPr/>
          </p:nvSpPr>
          <p:spPr>
            <a:xfrm>
              <a:off x="99980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30">
              <a:extLst>
                <a:ext uri="{FF2B5EF4-FFF2-40B4-BE49-F238E27FC236}">
                  <a16:creationId xmlns:a16="http://schemas.microsoft.com/office/drawing/2014/main" id="{789A37DA-A166-990B-BC97-2951567FE1B5}"/>
                </a:ext>
              </a:extLst>
            </p:cNvPr>
            <p:cNvSpPr/>
            <p:nvPr/>
          </p:nvSpPr>
          <p:spPr>
            <a:xfrm>
              <a:off x="99980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30">
              <a:extLst>
                <a:ext uri="{FF2B5EF4-FFF2-40B4-BE49-F238E27FC236}">
                  <a16:creationId xmlns:a16="http://schemas.microsoft.com/office/drawing/2014/main" id="{1F0FF47A-118F-1C29-80B4-9BF2846D1A5C}"/>
                </a:ext>
              </a:extLst>
            </p:cNvPr>
            <p:cNvSpPr/>
            <p:nvPr/>
          </p:nvSpPr>
          <p:spPr>
            <a:xfrm>
              <a:off x="99980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30">
              <a:extLst>
                <a:ext uri="{FF2B5EF4-FFF2-40B4-BE49-F238E27FC236}">
                  <a16:creationId xmlns:a16="http://schemas.microsoft.com/office/drawing/2014/main" id="{00716A1E-E938-A180-A390-51C4C3FAAC7B}"/>
                </a:ext>
              </a:extLst>
            </p:cNvPr>
            <p:cNvSpPr/>
            <p:nvPr/>
          </p:nvSpPr>
          <p:spPr>
            <a:xfrm>
              <a:off x="99980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30">
              <a:extLst>
                <a:ext uri="{FF2B5EF4-FFF2-40B4-BE49-F238E27FC236}">
                  <a16:creationId xmlns:a16="http://schemas.microsoft.com/office/drawing/2014/main" id="{1134B7CB-4341-2BC6-34DC-0683FA9D366F}"/>
                </a:ext>
              </a:extLst>
            </p:cNvPr>
            <p:cNvSpPr/>
            <p:nvPr/>
          </p:nvSpPr>
          <p:spPr>
            <a:xfrm>
              <a:off x="99980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30">
              <a:extLst>
                <a:ext uri="{FF2B5EF4-FFF2-40B4-BE49-F238E27FC236}">
                  <a16:creationId xmlns:a16="http://schemas.microsoft.com/office/drawing/2014/main" id="{F7678C3A-9F01-AC3F-2A23-276F8B0287CB}"/>
                </a:ext>
              </a:extLst>
            </p:cNvPr>
            <p:cNvSpPr/>
            <p:nvPr/>
          </p:nvSpPr>
          <p:spPr>
            <a:xfrm>
              <a:off x="99980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30">
              <a:extLst>
                <a:ext uri="{FF2B5EF4-FFF2-40B4-BE49-F238E27FC236}">
                  <a16:creationId xmlns:a16="http://schemas.microsoft.com/office/drawing/2014/main" id="{6561D5EF-CBA7-41AA-5F25-9AE667A11C41}"/>
                </a:ext>
              </a:extLst>
            </p:cNvPr>
            <p:cNvSpPr/>
            <p:nvPr/>
          </p:nvSpPr>
          <p:spPr>
            <a:xfrm>
              <a:off x="999800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30">
              <a:extLst>
                <a:ext uri="{FF2B5EF4-FFF2-40B4-BE49-F238E27FC236}">
                  <a16:creationId xmlns:a16="http://schemas.microsoft.com/office/drawing/2014/main" id="{E1EEF9B5-3B58-0EB3-3C20-0A4C7B532D31}"/>
                </a:ext>
              </a:extLst>
            </p:cNvPr>
            <p:cNvSpPr/>
            <p:nvPr/>
          </p:nvSpPr>
          <p:spPr>
            <a:xfrm>
              <a:off x="999800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30">
              <a:extLst>
                <a:ext uri="{FF2B5EF4-FFF2-40B4-BE49-F238E27FC236}">
                  <a16:creationId xmlns:a16="http://schemas.microsoft.com/office/drawing/2014/main" id="{86DAFAD0-CB82-332B-05E1-9C1FE9CB921B}"/>
                </a:ext>
              </a:extLst>
            </p:cNvPr>
            <p:cNvSpPr/>
            <p:nvPr/>
          </p:nvSpPr>
          <p:spPr>
            <a:xfrm>
              <a:off x="999800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30">
              <a:extLst>
                <a:ext uri="{FF2B5EF4-FFF2-40B4-BE49-F238E27FC236}">
                  <a16:creationId xmlns:a16="http://schemas.microsoft.com/office/drawing/2014/main" id="{A7768D58-3709-1078-56D3-64455F324A4B}"/>
                </a:ext>
              </a:extLst>
            </p:cNvPr>
            <p:cNvSpPr/>
            <p:nvPr/>
          </p:nvSpPr>
          <p:spPr>
            <a:xfrm>
              <a:off x="999800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30">
              <a:extLst>
                <a:ext uri="{FF2B5EF4-FFF2-40B4-BE49-F238E27FC236}">
                  <a16:creationId xmlns:a16="http://schemas.microsoft.com/office/drawing/2014/main" id="{3084B14F-637D-A68E-7207-F1C71AEC1382}"/>
                </a:ext>
              </a:extLst>
            </p:cNvPr>
            <p:cNvSpPr/>
            <p:nvPr/>
          </p:nvSpPr>
          <p:spPr>
            <a:xfrm>
              <a:off x="999800" y="187317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30">
              <a:extLst>
                <a:ext uri="{FF2B5EF4-FFF2-40B4-BE49-F238E27FC236}">
                  <a16:creationId xmlns:a16="http://schemas.microsoft.com/office/drawing/2014/main" id="{574E4520-DEEC-845F-7A91-82B5D2E063F7}"/>
                </a:ext>
              </a:extLst>
            </p:cNvPr>
            <p:cNvSpPr/>
            <p:nvPr/>
          </p:nvSpPr>
          <p:spPr>
            <a:xfrm>
              <a:off x="999800" y="18608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30">
              <a:extLst>
                <a:ext uri="{FF2B5EF4-FFF2-40B4-BE49-F238E27FC236}">
                  <a16:creationId xmlns:a16="http://schemas.microsoft.com/office/drawing/2014/main" id="{69704DFC-2332-F3B1-5D3C-7768F390AEE4}"/>
                </a:ext>
              </a:extLst>
            </p:cNvPr>
            <p:cNvSpPr/>
            <p:nvPr/>
          </p:nvSpPr>
          <p:spPr>
            <a:xfrm>
              <a:off x="999800" y="18485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30">
              <a:extLst>
                <a:ext uri="{FF2B5EF4-FFF2-40B4-BE49-F238E27FC236}">
                  <a16:creationId xmlns:a16="http://schemas.microsoft.com/office/drawing/2014/main" id="{21CEFC6F-E44C-F01C-58F2-7FEF45093029}"/>
                </a:ext>
              </a:extLst>
            </p:cNvPr>
            <p:cNvSpPr/>
            <p:nvPr/>
          </p:nvSpPr>
          <p:spPr>
            <a:xfrm>
              <a:off x="999800" y="1835875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30">
              <a:extLst>
                <a:ext uri="{FF2B5EF4-FFF2-40B4-BE49-F238E27FC236}">
                  <a16:creationId xmlns:a16="http://schemas.microsoft.com/office/drawing/2014/main" id="{6D4F3014-9C6E-B45C-9A27-44A56A56574A}"/>
                </a:ext>
              </a:extLst>
            </p:cNvPr>
            <p:cNvSpPr/>
            <p:nvPr/>
          </p:nvSpPr>
          <p:spPr>
            <a:xfrm>
              <a:off x="98747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30">
              <a:extLst>
                <a:ext uri="{FF2B5EF4-FFF2-40B4-BE49-F238E27FC236}">
                  <a16:creationId xmlns:a16="http://schemas.microsoft.com/office/drawing/2014/main" id="{34CC6201-DD48-E56F-910D-91392427C473}"/>
                </a:ext>
              </a:extLst>
            </p:cNvPr>
            <p:cNvSpPr/>
            <p:nvPr/>
          </p:nvSpPr>
          <p:spPr>
            <a:xfrm>
              <a:off x="9874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30">
              <a:extLst>
                <a:ext uri="{FF2B5EF4-FFF2-40B4-BE49-F238E27FC236}">
                  <a16:creationId xmlns:a16="http://schemas.microsoft.com/office/drawing/2014/main" id="{D25D17C2-B0E6-897F-86B8-1A42B4FA31F2}"/>
                </a:ext>
              </a:extLst>
            </p:cNvPr>
            <p:cNvSpPr/>
            <p:nvPr/>
          </p:nvSpPr>
          <p:spPr>
            <a:xfrm>
              <a:off x="9874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30">
              <a:extLst>
                <a:ext uri="{FF2B5EF4-FFF2-40B4-BE49-F238E27FC236}">
                  <a16:creationId xmlns:a16="http://schemas.microsoft.com/office/drawing/2014/main" id="{86A5F397-5522-7313-8C4B-7DCA4FDCD8CC}"/>
                </a:ext>
              </a:extLst>
            </p:cNvPr>
            <p:cNvSpPr/>
            <p:nvPr/>
          </p:nvSpPr>
          <p:spPr>
            <a:xfrm>
              <a:off x="98745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30">
              <a:extLst>
                <a:ext uri="{FF2B5EF4-FFF2-40B4-BE49-F238E27FC236}">
                  <a16:creationId xmlns:a16="http://schemas.microsoft.com/office/drawing/2014/main" id="{679013B5-B78D-C36A-7627-B5D746532D9D}"/>
                </a:ext>
              </a:extLst>
            </p:cNvPr>
            <p:cNvSpPr/>
            <p:nvPr/>
          </p:nvSpPr>
          <p:spPr>
            <a:xfrm>
              <a:off x="98745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30">
              <a:extLst>
                <a:ext uri="{FF2B5EF4-FFF2-40B4-BE49-F238E27FC236}">
                  <a16:creationId xmlns:a16="http://schemas.microsoft.com/office/drawing/2014/main" id="{8399D327-0670-565F-2081-9F4B097D8169}"/>
                </a:ext>
              </a:extLst>
            </p:cNvPr>
            <p:cNvSpPr/>
            <p:nvPr/>
          </p:nvSpPr>
          <p:spPr>
            <a:xfrm>
              <a:off x="98745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30">
              <a:extLst>
                <a:ext uri="{FF2B5EF4-FFF2-40B4-BE49-F238E27FC236}">
                  <a16:creationId xmlns:a16="http://schemas.microsoft.com/office/drawing/2014/main" id="{DFFC6EC3-9F2F-823C-F79F-30BF5BF3DE24}"/>
                </a:ext>
              </a:extLst>
            </p:cNvPr>
            <p:cNvSpPr/>
            <p:nvPr/>
          </p:nvSpPr>
          <p:spPr>
            <a:xfrm>
              <a:off x="987451" y="1923133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30">
              <a:extLst>
                <a:ext uri="{FF2B5EF4-FFF2-40B4-BE49-F238E27FC236}">
                  <a16:creationId xmlns:a16="http://schemas.microsoft.com/office/drawing/2014/main" id="{F86D768F-3F18-11A0-BD56-AF63F85DBCF3}"/>
                </a:ext>
              </a:extLst>
            </p:cNvPr>
            <p:cNvSpPr/>
            <p:nvPr/>
          </p:nvSpPr>
          <p:spPr>
            <a:xfrm>
              <a:off x="987451" y="1910833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30">
              <a:extLst>
                <a:ext uri="{FF2B5EF4-FFF2-40B4-BE49-F238E27FC236}">
                  <a16:creationId xmlns:a16="http://schemas.microsoft.com/office/drawing/2014/main" id="{4150918D-A679-F97A-302F-6136B22A8EB5}"/>
                </a:ext>
              </a:extLst>
            </p:cNvPr>
            <p:cNvSpPr/>
            <p:nvPr/>
          </p:nvSpPr>
          <p:spPr>
            <a:xfrm>
              <a:off x="987451" y="1898208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30">
              <a:extLst>
                <a:ext uri="{FF2B5EF4-FFF2-40B4-BE49-F238E27FC236}">
                  <a16:creationId xmlns:a16="http://schemas.microsoft.com/office/drawing/2014/main" id="{307C171A-C1A8-323C-4947-609603122E85}"/>
                </a:ext>
              </a:extLst>
            </p:cNvPr>
            <p:cNvSpPr/>
            <p:nvPr/>
          </p:nvSpPr>
          <p:spPr>
            <a:xfrm>
              <a:off x="987451" y="1885858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30">
              <a:extLst>
                <a:ext uri="{FF2B5EF4-FFF2-40B4-BE49-F238E27FC236}">
                  <a16:creationId xmlns:a16="http://schemas.microsoft.com/office/drawing/2014/main" id="{0DEDEB49-D3A9-CFB7-8D6C-A098FC524530}"/>
                </a:ext>
              </a:extLst>
            </p:cNvPr>
            <p:cNvSpPr/>
            <p:nvPr/>
          </p:nvSpPr>
          <p:spPr>
            <a:xfrm>
              <a:off x="98745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30">
              <a:extLst>
                <a:ext uri="{FF2B5EF4-FFF2-40B4-BE49-F238E27FC236}">
                  <a16:creationId xmlns:a16="http://schemas.microsoft.com/office/drawing/2014/main" id="{A5FD644B-3EF3-047A-23D7-A9327378AA5F}"/>
                </a:ext>
              </a:extLst>
            </p:cNvPr>
            <p:cNvSpPr/>
            <p:nvPr/>
          </p:nvSpPr>
          <p:spPr>
            <a:xfrm>
              <a:off x="98745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30">
              <a:extLst>
                <a:ext uri="{FF2B5EF4-FFF2-40B4-BE49-F238E27FC236}">
                  <a16:creationId xmlns:a16="http://schemas.microsoft.com/office/drawing/2014/main" id="{AFFA3947-847F-3557-3C97-911D4AAFFD73}"/>
                </a:ext>
              </a:extLst>
            </p:cNvPr>
            <p:cNvSpPr/>
            <p:nvPr/>
          </p:nvSpPr>
          <p:spPr>
            <a:xfrm>
              <a:off x="98745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30">
              <a:extLst>
                <a:ext uri="{FF2B5EF4-FFF2-40B4-BE49-F238E27FC236}">
                  <a16:creationId xmlns:a16="http://schemas.microsoft.com/office/drawing/2014/main" id="{5C33BFDD-A84D-A6F1-65B7-7E591D4AF788}"/>
                </a:ext>
              </a:extLst>
            </p:cNvPr>
            <p:cNvSpPr/>
            <p:nvPr/>
          </p:nvSpPr>
          <p:spPr>
            <a:xfrm>
              <a:off x="987475" y="1835875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30">
              <a:extLst>
                <a:ext uri="{FF2B5EF4-FFF2-40B4-BE49-F238E27FC236}">
                  <a16:creationId xmlns:a16="http://schemas.microsoft.com/office/drawing/2014/main" id="{F20D9D39-A602-7046-0BDD-AFB4E714EAD6}"/>
                </a:ext>
              </a:extLst>
            </p:cNvPr>
            <p:cNvSpPr/>
            <p:nvPr/>
          </p:nvSpPr>
          <p:spPr>
            <a:xfrm>
              <a:off x="97485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30">
              <a:extLst>
                <a:ext uri="{FF2B5EF4-FFF2-40B4-BE49-F238E27FC236}">
                  <a16:creationId xmlns:a16="http://schemas.microsoft.com/office/drawing/2014/main" id="{A69610F3-7325-1D4D-DB0B-7F4D23C55C73}"/>
                </a:ext>
              </a:extLst>
            </p:cNvPr>
            <p:cNvSpPr/>
            <p:nvPr/>
          </p:nvSpPr>
          <p:spPr>
            <a:xfrm>
              <a:off x="97485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30">
              <a:extLst>
                <a:ext uri="{FF2B5EF4-FFF2-40B4-BE49-F238E27FC236}">
                  <a16:creationId xmlns:a16="http://schemas.microsoft.com/office/drawing/2014/main" id="{84720F47-C212-0D21-820B-0808E839DAC2}"/>
                </a:ext>
              </a:extLst>
            </p:cNvPr>
            <p:cNvSpPr/>
            <p:nvPr/>
          </p:nvSpPr>
          <p:spPr>
            <a:xfrm>
              <a:off x="97482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30">
              <a:extLst>
                <a:ext uri="{FF2B5EF4-FFF2-40B4-BE49-F238E27FC236}">
                  <a16:creationId xmlns:a16="http://schemas.microsoft.com/office/drawing/2014/main" id="{336622DA-3A88-145A-0F0A-2C1645F6AC1F}"/>
                </a:ext>
              </a:extLst>
            </p:cNvPr>
            <p:cNvSpPr/>
            <p:nvPr/>
          </p:nvSpPr>
          <p:spPr>
            <a:xfrm>
              <a:off x="97482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30">
              <a:extLst>
                <a:ext uri="{FF2B5EF4-FFF2-40B4-BE49-F238E27FC236}">
                  <a16:creationId xmlns:a16="http://schemas.microsoft.com/office/drawing/2014/main" id="{478ADEE4-96AA-E157-FE33-DFD8D6A7E464}"/>
                </a:ext>
              </a:extLst>
            </p:cNvPr>
            <p:cNvSpPr/>
            <p:nvPr/>
          </p:nvSpPr>
          <p:spPr>
            <a:xfrm>
              <a:off x="97482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30">
              <a:extLst>
                <a:ext uri="{FF2B5EF4-FFF2-40B4-BE49-F238E27FC236}">
                  <a16:creationId xmlns:a16="http://schemas.microsoft.com/office/drawing/2014/main" id="{73C1E3EC-4D9E-95C3-C453-02F6A019DA0E}"/>
                </a:ext>
              </a:extLst>
            </p:cNvPr>
            <p:cNvSpPr/>
            <p:nvPr/>
          </p:nvSpPr>
          <p:spPr>
            <a:xfrm>
              <a:off x="97482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30">
              <a:extLst>
                <a:ext uri="{FF2B5EF4-FFF2-40B4-BE49-F238E27FC236}">
                  <a16:creationId xmlns:a16="http://schemas.microsoft.com/office/drawing/2014/main" id="{BD24EF74-4C3F-9571-2095-D9E334B910C7}"/>
                </a:ext>
              </a:extLst>
            </p:cNvPr>
            <p:cNvSpPr/>
            <p:nvPr/>
          </p:nvSpPr>
          <p:spPr>
            <a:xfrm>
              <a:off x="97482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30">
              <a:extLst>
                <a:ext uri="{FF2B5EF4-FFF2-40B4-BE49-F238E27FC236}">
                  <a16:creationId xmlns:a16="http://schemas.microsoft.com/office/drawing/2014/main" id="{EF9F3624-D93D-2277-615B-09DD1D0455F6}"/>
                </a:ext>
              </a:extLst>
            </p:cNvPr>
            <p:cNvSpPr/>
            <p:nvPr/>
          </p:nvSpPr>
          <p:spPr>
            <a:xfrm>
              <a:off x="97482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30">
              <a:extLst>
                <a:ext uri="{FF2B5EF4-FFF2-40B4-BE49-F238E27FC236}">
                  <a16:creationId xmlns:a16="http://schemas.microsoft.com/office/drawing/2014/main" id="{2649FB79-A4A2-ECA0-80F0-CA9FEF61BABE}"/>
                </a:ext>
              </a:extLst>
            </p:cNvPr>
            <p:cNvSpPr/>
            <p:nvPr/>
          </p:nvSpPr>
          <p:spPr>
            <a:xfrm>
              <a:off x="97482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30">
              <a:extLst>
                <a:ext uri="{FF2B5EF4-FFF2-40B4-BE49-F238E27FC236}">
                  <a16:creationId xmlns:a16="http://schemas.microsoft.com/office/drawing/2014/main" id="{6FE3AFF8-B289-64F1-528B-9D04807CEA16}"/>
                </a:ext>
              </a:extLst>
            </p:cNvPr>
            <p:cNvSpPr/>
            <p:nvPr/>
          </p:nvSpPr>
          <p:spPr>
            <a:xfrm>
              <a:off x="97482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30">
              <a:extLst>
                <a:ext uri="{FF2B5EF4-FFF2-40B4-BE49-F238E27FC236}">
                  <a16:creationId xmlns:a16="http://schemas.microsoft.com/office/drawing/2014/main" id="{79220823-9EB0-A9B6-5578-BA402064BE0A}"/>
                </a:ext>
              </a:extLst>
            </p:cNvPr>
            <p:cNvSpPr/>
            <p:nvPr/>
          </p:nvSpPr>
          <p:spPr>
            <a:xfrm>
              <a:off x="97482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30">
              <a:extLst>
                <a:ext uri="{FF2B5EF4-FFF2-40B4-BE49-F238E27FC236}">
                  <a16:creationId xmlns:a16="http://schemas.microsoft.com/office/drawing/2014/main" id="{22AD7630-C9E1-3CC5-E2F8-0A220D6448A4}"/>
                </a:ext>
              </a:extLst>
            </p:cNvPr>
            <p:cNvSpPr/>
            <p:nvPr/>
          </p:nvSpPr>
          <p:spPr>
            <a:xfrm>
              <a:off x="97482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30">
              <a:extLst>
                <a:ext uri="{FF2B5EF4-FFF2-40B4-BE49-F238E27FC236}">
                  <a16:creationId xmlns:a16="http://schemas.microsoft.com/office/drawing/2014/main" id="{47BD0B69-3674-2137-030D-4E6AAD42FF12}"/>
                </a:ext>
              </a:extLst>
            </p:cNvPr>
            <p:cNvSpPr/>
            <p:nvPr/>
          </p:nvSpPr>
          <p:spPr>
            <a:xfrm>
              <a:off x="97482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30">
              <a:extLst>
                <a:ext uri="{FF2B5EF4-FFF2-40B4-BE49-F238E27FC236}">
                  <a16:creationId xmlns:a16="http://schemas.microsoft.com/office/drawing/2014/main" id="{C854BA9A-248E-6BA2-4BC3-78A086792830}"/>
                </a:ext>
              </a:extLst>
            </p:cNvPr>
            <p:cNvSpPr/>
            <p:nvPr/>
          </p:nvSpPr>
          <p:spPr>
            <a:xfrm>
              <a:off x="974850" y="1835875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30">
              <a:extLst>
                <a:ext uri="{FF2B5EF4-FFF2-40B4-BE49-F238E27FC236}">
                  <a16:creationId xmlns:a16="http://schemas.microsoft.com/office/drawing/2014/main" id="{3EF16A3B-064B-4AB6-2E62-C54BDAE6E15C}"/>
                </a:ext>
              </a:extLst>
            </p:cNvPr>
            <p:cNvSpPr/>
            <p:nvPr/>
          </p:nvSpPr>
          <p:spPr>
            <a:xfrm>
              <a:off x="9625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30">
              <a:extLst>
                <a:ext uri="{FF2B5EF4-FFF2-40B4-BE49-F238E27FC236}">
                  <a16:creationId xmlns:a16="http://schemas.microsoft.com/office/drawing/2014/main" id="{753B87B6-2462-7D38-4E6F-2EBC40956B32}"/>
                </a:ext>
              </a:extLst>
            </p:cNvPr>
            <p:cNvSpPr/>
            <p:nvPr/>
          </p:nvSpPr>
          <p:spPr>
            <a:xfrm>
              <a:off x="9625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30">
              <a:extLst>
                <a:ext uri="{FF2B5EF4-FFF2-40B4-BE49-F238E27FC236}">
                  <a16:creationId xmlns:a16="http://schemas.microsoft.com/office/drawing/2014/main" id="{D580BA3A-EC51-EC7C-6A41-1F99C4BE1193}"/>
                </a:ext>
              </a:extLst>
            </p:cNvPr>
            <p:cNvSpPr/>
            <p:nvPr/>
          </p:nvSpPr>
          <p:spPr>
            <a:xfrm>
              <a:off x="962501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30">
              <a:extLst>
                <a:ext uri="{FF2B5EF4-FFF2-40B4-BE49-F238E27FC236}">
                  <a16:creationId xmlns:a16="http://schemas.microsoft.com/office/drawing/2014/main" id="{136966B8-6678-42A2-12B7-2505CA90E10C}"/>
                </a:ext>
              </a:extLst>
            </p:cNvPr>
            <p:cNvSpPr/>
            <p:nvPr/>
          </p:nvSpPr>
          <p:spPr>
            <a:xfrm>
              <a:off x="962501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30">
              <a:extLst>
                <a:ext uri="{FF2B5EF4-FFF2-40B4-BE49-F238E27FC236}">
                  <a16:creationId xmlns:a16="http://schemas.microsoft.com/office/drawing/2014/main" id="{04FDBBC4-7C94-1D49-4E10-BA3AB366C968}"/>
                </a:ext>
              </a:extLst>
            </p:cNvPr>
            <p:cNvSpPr/>
            <p:nvPr/>
          </p:nvSpPr>
          <p:spPr>
            <a:xfrm>
              <a:off x="962501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30">
              <a:extLst>
                <a:ext uri="{FF2B5EF4-FFF2-40B4-BE49-F238E27FC236}">
                  <a16:creationId xmlns:a16="http://schemas.microsoft.com/office/drawing/2014/main" id="{CCA02DA6-85C5-B5AD-FB9A-70C1FF27BB2D}"/>
                </a:ext>
              </a:extLst>
            </p:cNvPr>
            <p:cNvSpPr/>
            <p:nvPr/>
          </p:nvSpPr>
          <p:spPr>
            <a:xfrm>
              <a:off x="962501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30">
              <a:extLst>
                <a:ext uri="{FF2B5EF4-FFF2-40B4-BE49-F238E27FC236}">
                  <a16:creationId xmlns:a16="http://schemas.microsoft.com/office/drawing/2014/main" id="{171F2115-99BB-71C5-1D02-54AA64303391}"/>
                </a:ext>
              </a:extLst>
            </p:cNvPr>
            <p:cNvSpPr/>
            <p:nvPr/>
          </p:nvSpPr>
          <p:spPr>
            <a:xfrm>
              <a:off x="9625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30">
              <a:extLst>
                <a:ext uri="{FF2B5EF4-FFF2-40B4-BE49-F238E27FC236}">
                  <a16:creationId xmlns:a16="http://schemas.microsoft.com/office/drawing/2014/main" id="{555DE6B7-8590-11E5-85A8-B7D493CCE9C0}"/>
                </a:ext>
              </a:extLst>
            </p:cNvPr>
            <p:cNvSpPr/>
            <p:nvPr/>
          </p:nvSpPr>
          <p:spPr>
            <a:xfrm>
              <a:off x="96252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30">
              <a:extLst>
                <a:ext uri="{FF2B5EF4-FFF2-40B4-BE49-F238E27FC236}">
                  <a16:creationId xmlns:a16="http://schemas.microsoft.com/office/drawing/2014/main" id="{D22AE713-ED41-0F6B-DE20-D7D7C9E2B3F4}"/>
                </a:ext>
              </a:extLst>
            </p:cNvPr>
            <p:cNvSpPr/>
            <p:nvPr/>
          </p:nvSpPr>
          <p:spPr>
            <a:xfrm>
              <a:off x="96252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30">
              <a:extLst>
                <a:ext uri="{FF2B5EF4-FFF2-40B4-BE49-F238E27FC236}">
                  <a16:creationId xmlns:a16="http://schemas.microsoft.com/office/drawing/2014/main" id="{03FCA31A-A70A-792D-855D-AABD77D3E7BA}"/>
                </a:ext>
              </a:extLst>
            </p:cNvPr>
            <p:cNvSpPr/>
            <p:nvPr/>
          </p:nvSpPr>
          <p:spPr>
            <a:xfrm>
              <a:off x="96252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30">
              <a:extLst>
                <a:ext uri="{FF2B5EF4-FFF2-40B4-BE49-F238E27FC236}">
                  <a16:creationId xmlns:a16="http://schemas.microsoft.com/office/drawing/2014/main" id="{7CCF6B57-CA59-3715-C042-65E11DC98560}"/>
                </a:ext>
              </a:extLst>
            </p:cNvPr>
            <p:cNvSpPr/>
            <p:nvPr/>
          </p:nvSpPr>
          <p:spPr>
            <a:xfrm>
              <a:off x="9625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30">
              <a:extLst>
                <a:ext uri="{FF2B5EF4-FFF2-40B4-BE49-F238E27FC236}">
                  <a16:creationId xmlns:a16="http://schemas.microsoft.com/office/drawing/2014/main" id="{DE8EDF3D-4C7D-BEA1-9C0C-592D8D004BEA}"/>
                </a:ext>
              </a:extLst>
            </p:cNvPr>
            <p:cNvSpPr/>
            <p:nvPr/>
          </p:nvSpPr>
          <p:spPr>
            <a:xfrm>
              <a:off x="9625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30">
              <a:extLst>
                <a:ext uri="{FF2B5EF4-FFF2-40B4-BE49-F238E27FC236}">
                  <a16:creationId xmlns:a16="http://schemas.microsoft.com/office/drawing/2014/main" id="{652295BE-A7F1-D401-A3DF-3E2480B46EB4}"/>
                </a:ext>
              </a:extLst>
            </p:cNvPr>
            <p:cNvSpPr/>
            <p:nvPr/>
          </p:nvSpPr>
          <p:spPr>
            <a:xfrm>
              <a:off x="9625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30">
              <a:extLst>
                <a:ext uri="{FF2B5EF4-FFF2-40B4-BE49-F238E27FC236}">
                  <a16:creationId xmlns:a16="http://schemas.microsoft.com/office/drawing/2014/main" id="{8A9B9B01-41A7-B81A-BDAA-17E1618E23C5}"/>
                </a:ext>
              </a:extLst>
            </p:cNvPr>
            <p:cNvSpPr/>
            <p:nvPr/>
          </p:nvSpPr>
          <p:spPr>
            <a:xfrm>
              <a:off x="9625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30">
              <a:extLst>
                <a:ext uri="{FF2B5EF4-FFF2-40B4-BE49-F238E27FC236}">
                  <a16:creationId xmlns:a16="http://schemas.microsoft.com/office/drawing/2014/main" id="{D93952FF-B695-DA51-0824-3A12CC6980BE}"/>
                </a:ext>
              </a:extLst>
            </p:cNvPr>
            <p:cNvSpPr/>
            <p:nvPr/>
          </p:nvSpPr>
          <p:spPr>
            <a:xfrm>
              <a:off x="9499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30">
              <a:extLst>
                <a:ext uri="{FF2B5EF4-FFF2-40B4-BE49-F238E27FC236}">
                  <a16:creationId xmlns:a16="http://schemas.microsoft.com/office/drawing/2014/main" id="{061DEF93-D9CB-CEC1-0895-2DF0F5F9B2CE}"/>
                </a:ext>
              </a:extLst>
            </p:cNvPr>
            <p:cNvSpPr/>
            <p:nvPr/>
          </p:nvSpPr>
          <p:spPr>
            <a:xfrm>
              <a:off x="9499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30">
              <a:extLst>
                <a:ext uri="{FF2B5EF4-FFF2-40B4-BE49-F238E27FC236}">
                  <a16:creationId xmlns:a16="http://schemas.microsoft.com/office/drawing/2014/main" id="{2405B580-0752-AA7A-3823-CF363DC57216}"/>
                </a:ext>
              </a:extLst>
            </p:cNvPr>
            <p:cNvSpPr/>
            <p:nvPr/>
          </p:nvSpPr>
          <p:spPr>
            <a:xfrm>
              <a:off x="949876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30">
              <a:extLst>
                <a:ext uri="{FF2B5EF4-FFF2-40B4-BE49-F238E27FC236}">
                  <a16:creationId xmlns:a16="http://schemas.microsoft.com/office/drawing/2014/main" id="{8C30287D-C009-A172-A71E-7E6582D3F124}"/>
                </a:ext>
              </a:extLst>
            </p:cNvPr>
            <p:cNvSpPr/>
            <p:nvPr/>
          </p:nvSpPr>
          <p:spPr>
            <a:xfrm>
              <a:off x="949876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30">
              <a:extLst>
                <a:ext uri="{FF2B5EF4-FFF2-40B4-BE49-F238E27FC236}">
                  <a16:creationId xmlns:a16="http://schemas.microsoft.com/office/drawing/2014/main" id="{C179E75F-217F-ED1C-E55C-C4DEBA5AB471}"/>
                </a:ext>
              </a:extLst>
            </p:cNvPr>
            <p:cNvSpPr/>
            <p:nvPr/>
          </p:nvSpPr>
          <p:spPr>
            <a:xfrm>
              <a:off x="949876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30">
              <a:extLst>
                <a:ext uri="{FF2B5EF4-FFF2-40B4-BE49-F238E27FC236}">
                  <a16:creationId xmlns:a16="http://schemas.microsoft.com/office/drawing/2014/main" id="{A5D56CFB-46C8-7D64-590D-49237F782BF2}"/>
                </a:ext>
              </a:extLst>
            </p:cNvPr>
            <p:cNvSpPr/>
            <p:nvPr/>
          </p:nvSpPr>
          <p:spPr>
            <a:xfrm>
              <a:off x="949876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30">
              <a:extLst>
                <a:ext uri="{FF2B5EF4-FFF2-40B4-BE49-F238E27FC236}">
                  <a16:creationId xmlns:a16="http://schemas.microsoft.com/office/drawing/2014/main" id="{2CA0E4F5-594D-819C-47B4-3083E55BD0AC}"/>
                </a:ext>
              </a:extLst>
            </p:cNvPr>
            <p:cNvSpPr/>
            <p:nvPr/>
          </p:nvSpPr>
          <p:spPr>
            <a:xfrm>
              <a:off x="949900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30">
              <a:extLst>
                <a:ext uri="{FF2B5EF4-FFF2-40B4-BE49-F238E27FC236}">
                  <a16:creationId xmlns:a16="http://schemas.microsoft.com/office/drawing/2014/main" id="{A24F9459-182E-6BA9-1781-A23F12DDEAF0}"/>
                </a:ext>
              </a:extLst>
            </p:cNvPr>
            <p:cNvSpPr/>
            <p:nvPr/>
          </p:nvSpPr>
          <p:spPr>
            <a:xfrm>
              <a:off x="949900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30">
              <a:extLst>
                <a:ext uri="{FF2B5EF4-FFF2-40B4-BE49-F238E27FC236}">
                  <a16:creationId xmlns:a16="http://schemas.microsoft.com/office/drawing/2014/main" id="{34F943C7-F7C7-E764-45FA-64FBE93CF628}"/>
                </a:ext>
              </a:extLst>
            </p:cNvPr>
            <p:cNvSpPr/>
            <p:nvPr/>
          </p:nvSpPr>
          <p:spPr>
            <a:xfrm>
              <a:off x="949900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30">
              <a:extLst>
                <a:ext uri="{FF2B5EF4-FFF2-40B4-BE49-F238E27FC236}">
                  <a16:creationId xmlns:a16="http://schemas.microsoft.com/office/drawing/2014/main" id="{76FB5FC5-30F7-D652-F90F-4B8582848DDA}"/>
                </a:ext>
              </a:extLst>
            </p:cNvPr>
            <p:cNvSpPr/>
            <p:nvPr/>
          </p:nvSpPr>
          <p:spPr>
            <a:xfrm>
              <a:off x="9499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30">
              <a:extLst>
                <a:ext uri="{FF2B5EF4-FFF2-40B4-BE49-F238E27FC236}">
                  <a16:creationId xmlns:a16="http://schemas.microsoft.com/office/drawing/2014/main" id="{F9AA9B32-A686-AD93-992F-A9CDC799D0E9}"/>
                </a:ext>
              </a:extLst>
            </p:cNvPr>
            <p:cNvSpPr/>
            <p:nvPr/>
          </p:nvSpPr>
          <p:spPr>
            <a:xfrm>
              <a:off x="949900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30">
              <a:extLst>
                <a:ext uri="{FF2B5EF4-FFF2-40B4-BE49-F238E27FC236}">
                  <a16:creationId xmlns:a16="http://schemas.microsoft.com/office/drawing/2014/main" id="{177B96C0-069B-E3CF-D69C-5F575393C7D8}"/>
                </a:ext>
              </a:extLst>
            </p:cNvPr>
            <p:cNvSpPr/>
            <p:nvPr/>
          </p:nvSpPr>
          <p:spPr>
            <a:xfrm>
              <a:off x="9498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30">
              <a:extLst>
                <a:ext uri="{FF2B5EF4-FFF2-40B4-BE49-F238E27FC236}">
                  <a16:creationId xmlns:a16="http://schemas.microsoft.com/office/drawing/2014/main" id="{EAE34A72-38B2-F041-A3A8-6F5264323D70}"/>
                </a:ext>
              </a:extLst>
            </p:cNvPr>
            <p:cNvSpPr/>
            <p:nvPr/>
          </p:nvSpPr>
          <p:spPr>
            <a:xfrm>
              <a:off x="9498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30">
              <a:extLst>
                <a:ext uri="{FF2B5EF4-FFF2-40B4-BE49-F238E27FC236}">
                  <a16:creationId xmlns:a16="http://schemas.microsoft.com/office/drawing/2014/main" id="{E03BDB3F-BDF1-5212-59B2-398C4C8422AB}"/>
                </a:ext>
              </a:extLst>
            </p:cNvPr>
            <p:cNvSpPr/>
            <p:nvPr/>
          </p:nvSpPr>
          <p:spPr>
            <a:xfrm>
              <a:off x="9499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30">
              <a:extLst>
                <a:ext uri="{FF2B5EF4-FFF2-40B4-BE49-F238E27FC236}">
                  <a16:creationId xmlns:a16="http://schemas.microsoft.com/office/drawing/2014/main" id="{9AC9A2EA-E8DE-4310-858E-841361463FDF}"/>
                </a:ext>
              </a:extLst>
            </p:cNvPr>
            <p:cNvSpPr/>
            <p:nvPr/>
          </p:nvSpPr>
          <p:spPr>
            <a:xfrm>
              <a:off x="937275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30">
              <a:extLst>
                <a:ext uri="{FF2B5EF4-FFF2-40B4-BE49-F238E27FC236}">
                  <a16:creationId xmlns:a16="http://schemas.microsoft.com/office/drawing/2014/main" id="{B4B04BE9-F4E4-A557-B408-872CD1508383}"/>
                </a:ext>
              </a:extLst>
            </p:cNvPr>
            <p:cNvSpPr/>
            <p:nvPr/>
          </p:nvSpPr>
          <p:spPr>
            <a:xfrm>
              <a:off x="937275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30">
              <a:extLst>
                <a:ext uri="{FF2B5EF4-FFF2-40B4-BE49-F238E27FC236}">
                  <a16:creationId xmlns:a16="http://schemas.microsoft.com/office/drawing/2014/main" id="{8DD2A009-2396-50A0-84EF-7B5DABA0E325}"/>
                </a:ext>
              </a:extLst>
            </p:cNvPr>
            <p:cNvSpPr/>
            <p:nvPr/>
          </p:nvSpPr>
          <p:spPr>
            <a:xfrm>
              <a:off x="937275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30">
              <a:extLst>
                <a:ext uri="{FF2B5EF4-FFF2-40B4-BE49-F238E27FC236}">
                  <a16:creationId xmlns:a16="http://schemas.microsoft.com/office/drawing/2014/main" id="{1ADDCB18-1AEE-DDF5-6F44-96BA9FD25484}"/>
                </a:ext>
              </a:extLst>
            </p:cNvPr>
            <p:cNvSpPr/>
            <p:nvPr/>
          </p:nvSpPr>
          <p:spPr>
            <a:xfrm>
              <a:off x="937251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30">
              <a:extLst>
                <a:ext uri="{FF2B5EF4-FFF2-40B4-BE49-F238E27FC236}">
                  <a16:creationId xmlns:a16="http://schemas.microsoft.com/office/drawing/2014/main" id="{593AAD12-DC0A-0AC3-8007-A7A8F1D68CF7}"/>
                </a:ext>
              </a:extLst>
            </p:cNvPr>
            <p:cNvSpPr/>
            <p:nvPr/>
          </p:nvSpPr>
          <p:spPr>
            <a:xfrm>
              <a:off x="937275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30">
              <a:extLst>
                <a:ext uri="{FF2B5EF4-FFF2-40B4-BE49-F238E27FC236}">
                  <a16:creationId xmlns:a16="http://schemas.microsoft.com/office/drawing/2014/main" id="{19C12995-C170-AD27-099B-357384D5ED4F}"/>
                </a:ext>
              </a:extLst>
            </p:cNvPr>
            <p:cNvSpPr/>
            <p:nvPr/>
          </p:nvSpPr>
          <p:spPr>
            <a:xfrm>
              <a:off x="937275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30">
              <a:extLst>
                <a:ext uri="{FF2B5EF4-FFF2-40B4-BE49-F238E27FC236}">
                  <a16:creationId xmlns:a16="http://schemas.microsoft.com/office/drawing/2014/main" id="{5A26442D-731C-9649-E7DD-37D77A186B8F}"/>
                </a:ext>
              </a:extLst>
            </p:cNvPr>
            <p:cNvSpPr/>
            <p:nvPr/>
          </p:nvSpPr>
          <p:spPr>
            <a:xfrm>
              <a:off x="937275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30">
              <a:extLst>
                <a:ext uri="{FF2B5EF4-FFF2-40B4-BE49-F238E27FC236}">
                  <a16:creationId xmlns:a16="http://schemas.microsoft.com/office/drawing/2014/main" id="{D084512A-BE07-24C9-56AB-2DC997C97942}"/>
                </a:ext>
              </a:extLst>
            </p:cNvPr>
            <p:cNvSpPr/>
            <p:nvPr/>
          </p:nvSpPr>
          <p:spPr>
            <a:xfrm>
              <a:off x="937251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30">
              <a:extLst>
                <a:ext uri="{FF2B5EF4-FFF2-40B4-BE49-F238E27FC236}">
                  <a16:creationId xmlns:a16="http://schemas.microsoft.com/office/drawing/2014/main" id="{4B25EB34-6B6C-0D2A-DBED-9226193B9832}"/>
                </a:ext>
              </a:extLst>
            </p:cNvPr>
            <p:cNvSpPr/>
            <p:nvPr/>
          </p:nvSpPr>
          <p:spPr>
            <a:xfrm>
              <a:off x="937251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30">
              <a:extLst>
                <a:ext uri="{FF2B5EF4-FFF2-40B4-BE49-F238E27FC236}">
                  <a16:creationId xmlns:a16="http://schemas.microsoft.com/office/drawing/2014/main" id="{C8D17001-654D-F683-B28E-958C349C021E}"/>
                </a:ext>
              </a:extLst>
            </p:cNvPr>
            <p:cNvSpPr/>
            <p:nvPr/>
          </p:nvSpPr>
          <p:spPr>
            <a:xfrm>
              <a:off x="937275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30">
              <a:extLst>
                <a:ext uri="{FF2B5EF4-FFF2-40B4-BE49-F238E27FC236}">
                  <a16:creationId xmlns:a16="http://schemas.microsoft.com/office/drawing/2014/main" id="{CE436ED8-8423-33E0-7C09-60184C911593}"/>
                </a:ext>
              </a:extLst>
            </p:cNvPr>
            <p:cNvSpPr/>
            <p:nvPr/>
          </p:nvSpPr>
          <p:spPr>
            <a:xfrm>
              <a:off x="937275" y="1873354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30">
              <a:extLst>
                <a:ext uri="{FF2B5EF4-FFF2-40B4-BE49-F238E27FC236}">
                  <a16:creationId xmlns:a16="http://schemas.microsoft.com/office/drawing/2014/main" id="{4A57CADD-2EF9-D3AC-431A-EA5E684A50BF}"/>
                </a:ext>
              </a:extLst>
            </p:cNvPr>
            <p:cNvSpPr/>
            <p:nvPr/>
          </p:nvSpPr>
          <p:spPr>
            <a:xfrm>
              <a:off x="937251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30">
              <a:extLst>
                <a:ext uri="{FF2B5EF4-FFF2-40B4-BE49-F238E27FC236}">
                  <a16:creationId xmlns:a16="http://schemas.microsoft.com/office/drawing/2014/main" id="{1D6EAAB6-6AA4-3F28-5A63-0A8604FB18A6}"/>
                </a:ext>
              </a:extLst>
            </p:cNvPr>
            <p:cNvSpPr/>
            <p:nvPr/>
          </p:nvSpPr>
          <p:spPr>
            <a:xfrm>
              <a:off x="937251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30">
              <a:extLst>
                <a:ext uri="{FF2B5EF4-FFF2-40B4-BE49-F238E27FC236}">
                  <a16:creationId xmlns:a16="http://schemas.microsoft.com/office/drawing/2014/main" id="{DB7986CC-3A93-2A11-3DAD-34ACCA6B4234}"/>
                </a:ext>
              </a:extLst>
            </p:cNvPr>
            <p:cNvSpPr/>
            <p:nvPr/>
          </p:nvSpPr>
          <p:spPr>
            <a:xfrm>
              <a:off x="937275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30">
              <a:extLst>
                <a:ext uri="{FF2B5EF4-FFF2-40B4-BE49-F238E27FC236}">
                  <a16:creationId xmlns:a16="http://schemas.microsoft.com/office/drawing/2014/main" id="{BB2F370D-5F37-D3B4-10D2-B04C0DCFD0EC}"/>
                </a:ext>
              </a:extLst>
            </p:cNvPr>
            <p:cNvSpPr/>
            <p:nvPr/>
          </p:nvSpPr>
          <p:spPr>
            <a:xfrm>
              <a:off x="924925" y="1997650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30">
              <a:extLst>
                <a:ext uri="{FF2B5EF4-FFF2-40B4-BE49-F238E27FC236}">
                  <a16:creationId xmlns:a16="http://schemas.microsoft.com/office/drawing/2014/main" id="{8304C05E-893F-FE41-F109-A0EEFCA05CA9}"/>
                </a:ext>
              </a:extLst>
            </p:cNvPr>
            <p:cNvSpPr/>
            <p:nvPr/>
          </p:nvSpPr>
          <p:spPr>
            <a:xfrm>
              <a:off x="924925" y="198532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30">
              <a:extLst>
                <a:ext uri="{FF2B5EF4-FFF2-40B4-BE49-F238E27FC236}">
                  <a16:creationId xmlns:a16="http://schemas.microsoft.com/office/drawing/2014/main" id="{2997F6F0-9A73-B042-34AD-D2C3E195767E}"/>
                </a:ext>
              </a:extLst>
            </p:cNvPr>
            <p:cNvSpPr/>
            <p:nvPr/>
          </p:nvSpPr>
          <p:spPr>
            <a:xfrm>
              <a:off x="924925" y="197270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30">
              <a:extLst>
                <a:ext uri="{FF2B5EF4-FFF2-40B4-BE49-F238E27FC236}">
                  <a16:creationId xmlns:a16="http://schemas.microsoft.com/office/drawing/2014/main" id="{4897EA52-D299-C752-0747-2CE41B3A75A2}"/>
                </a:ext>
              </a:extLst>
            </p:cNvPr>
            <p:cNvSpPr/>
            <p:nvPr/>
          </p:nvSpPr>
          <p:spPr>
            <a:xfrm>
              <a:off x="924901" y="1960375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30">
              <a:extLst>
                <a:ext uri="{FF2B5EF4-FFF2-40B4-BE49-F238E27FC236}">
                  <a16:creationId xmlns:a16="http://schemas.microsoft.com/office/drawing/2014/main" id="{59BDA47B-F4A6-BBD5-B088-4D85EF111173}"/>
                </a:ext>
              </a:extLst>
            </p:cNvPr>
            <p:cNvSpPr/>
            <p:nvPr/>
          </p:nvSpPr>
          <p:spPr>
            <a:xfrm>
              <a:off x="924925" y="19480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30">
              <a:extLst>
                <a:ext uri="{FF2B5EF4-FFF2-40B4-BE49-F238E27FC236}">
                  <a16:creationId xmlns:a16="http://schemas.microsoft.com/office/drawing/2014/main" id="{A526FF15-451F-9D37-812A-31E2A4CC8F39}"/>
                </a:ext>
              </a:extLst>
            </p:cNvPr>
            <p:cNvSpPr/>
            <p:nvPr/>
          </p:nvSpPr>
          <p:spPr>
            <a:xfrm>
              <a:off x="924925" y="19354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30">
              <a:extLst>
                <a:ext uri="{FF2B5EF4-FFF2-40B4-BE49-F238E27FC236}">
                  <a16:creationId xmlns:a16="http://schemas.microsoft.com/office/drawing/2014/main" id="{B7CC915C-9159-1898-D791-7CBE87619EEF}"/>
                </a:ext>
              </a:extLst>
            </p:cNvPr>
            <p:cNvSpPr/>
            <p:nvPr/>
          </p:nvSpPr>
          <p:spPr>
            <a:xfrm>
              <a:off x="924901" y="192307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30">
              <a:extLst>
                <a:ext uri="{FF2B5EF4-FFF2-40B4-BE49-F238E27FC236}">
                  <a16:creationId xmlns:a16="http://schemas.microsoft.com/office/drawing/2014/main" id="{3908F0E8-8507-DF2B-4E48-E36514D82693}"/>
                </a:ext>
              </a:extLst>
            </p:cNvPr>
            <p:cNvSpPr/>
            <p:nvPr/>
          </p:nvSpPr>
          <p:spPr>
            <a:xfrm>
              <a:off x="924901" y="1910775"/>
              <a:ext cx="12375" cy="12325"/>
            </a:xfrm>
            <a:custGeom>
              <a:avLst/>
              <a:gdLst/>
              <a:ahLst/>
              <a:cxnLst/>
              <a:rect l="l" t="t" r="r" b="b"/>
              <a:pathLst>
                <a:path w="495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30">
              <a:extLst>
                <a:ext uri="{FF2B5EF4-FFF2-40B4-BE49-F238E27FC236}">
                  <a16:creationId xmlns:a16="http://schemas.microsoft.com/office/drawing/2014/main" id="{30C2B0CA-F452-9047-BE4B-15B37590C308}"/>
                </a:ext>
              </a:extLst>
            </p:cNvPr>
            <p:cNvSpPr/>
            <p:nvPr/>
          </p:nvSpPr>
          <p:spPr>
            <a:xfrm>
              <a:off x="924901" y="18981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30">
              <a:extLst>
                <a:ext uri="{FF2B5EF4-FFF2-40B4-BE49-F238E27FC236}">
                  <a16:creationId xmlns:a16="http://schemas.microsoft.com/office/drawing/2014/main" id="{C1E7B8B0-D4C7-F1DC-7D83-9C2DAF854183}"/>
                </a:ext>
              </a:extLst>
            </p:cNvPr>
            <p:cNvSpPr/>
            <p:nvPr/>
          </p:nvSpPr>
          <p:spPr>
            <a:xfrm>
              <a:off x="924925" y="1885979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30">
              <a:extLst>
                <a:ext uri="{FF2B5EF4-FFF2-40B4-BE49-F238E27FC236}">
                  <a16:creationId xmlns:a16="http://schemas.microsoft.com/office/drawing/2014/main" id="{E5EC46AD-9EC5-06D3-5DBC-9510297E9A23}"/>
                </a:ext>
              </a:extLst>
            </p:cNvPr>
            <p:cNvSpPr/>
            <p:nvPr/>
          </p:nvSpPr>
          <p:spPr>
            <a:xfrm>
              <a:off x="924925" y="1873354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30">
              <a:extLst>
                <a:ext uri="{FF2B5EF4-FFF2-40B4-BE49-F238E27FC236}">
                  <a16:creationId xmlns:a16="http://schemas.microsoft.com/office/drawing/2014/main" id="{8ED4BFEF-4ECA-CCBF-5D08-2E9BC9F8F7DF}"/>
                </a:ext>
              </a:extLst>
            </p:cNvPr>
            <p:cNvSpPr/>
            <p:nvPr/>
          </p:nvSpPr>
          <p:spPr>
            <a:xfrm>
              <a:off x="924901" y="1860908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30">
              <a:extLst>
                <a:ext uri="{FF2B5EF4-FFF2-40B4-BE49-F238E27FC236}">
                  <a16:creationId xmlns:a16="http://schemas.microsoft.com/office/drawing/2014/main" id="{C7593268-32CB-5C65-1C96-CA3B2D6B5F95}"/>
                </a:ext>
              </a:extLst>
            </p:cNvPr>
            <p:cNvSpPr/>
            <p:nvPr/>
          </p:nvSpPr>
          <p:spPr>
            <a:xfrm>
              <a:off x="924901" y="1848583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30">
              <a:extLst>
                <a:ext uri="{FF2B5EF4-FFF2-40B4-BE49-F238E27FC236}">
                  <a16:creationId xmlns:a16="http://schemas.microsoft.com/office/drawing/2014/main" id="{9FBC2B1E-D018-B6EA-0F4F-F7C65D2A8AD3}"/>
                </a:ext>
              </a:extLst>
            </p:cNvPr>
            <p:cNvSpPr/>
            <p:nvPr/>
          </p:nvSpPr>
          <p:spPr>
            <a:xfrm>
              <a:off x="924925" y="1835904"/>
              <a:ext cx="12375" cy="12675"/>
            </a:xfrm>
            <a:custGeom>
              <a:avLst/>
              <a:gdLst/>
              <a:ahLst/>
              <a:cxnLst/>
              <a:rect l="l" t="t" r="r" b="b"/>
              <a:pathLst>
                <a:path w="495" h="507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30">
              <a:extLst>
                <a:ext uri="{FF2B5EF4-FFF2-40B4-BE49-F238E27FC236}">
                  <a16:creationId xmlns:a16="http://schemas.microsoft.com/office/drawing/2014/main" id="{168C615A-41B2-4457-940C-8F64A76119B6}"/>
                </a:ext>
              </a:extLst>
            </p:cNvPr>
            <p:cNvSpPr/>
            <p:nvPr/>
          </p:nvSpPr>
          <p:spPr>
            <a:xfrm>
              <a:off x="9123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30">
              <a:extLst>
                <a:ext uri="{FF2B5EF4-FFF2-40B4-BE49-F238E27FC236}">
                  <a16:creationId xmlns:a16="http://schemas.microsoft.com/office/drawing/2014/main" id="{A5B3F987-F44F-5020-EF61-0AB6E55FE73F}"/>
                </a:ext>
              </a:extLst>
            </p:cNvPr>
            <p:cNvSpPr/>
            <p:nvPr/>
          </p:nvSpPr>
          <p:spPr>
            <a:xfrm>
              <a:off x="912300" y="19853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30">
              <a:extLst>
                <a:ext uri="{FF2B5EF4-FFF2-40B4-BE49-F238E27FC236}">
                  <a16:creationId xmlns:a16="http://schemas.microsoft.com/office/drawing/2014/main" id="{111ADBD0-14A2-939E-3DC1-E4D776711989}"/>
                </a:ext>
              </a:extLst>
            </p:cNvPr>
            <p:cNvSpPr/>
            <p:nvPr/>
          </p:nvSpPr>
          <p:spPr>
            <a:xfrm>
              <a:off x="912300" y="19727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30">
              <a:extLst>
                <a:ext uri="{FF2B5EF4-FFF2-40B4-BE49-F238E27FC236}">
                  <a16:creationId xmlns:a16="http://schemas.microsoft.com/office/drawing/2014/main" id="{77BA4601-A32F-9748-DF29-A8B1D1803A0A}"/>
                </a:ext>
              </a:extLst>
            </p:cNvPr>
            <p:cNvSpPr/>
            <p:nvPr/>
          </p:nvSpPr>
          <p:spPr>
            <a:xfrm>
              <a:off x="912300" y="19603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30">
              <a:extLst>
                <a:ext uri="{FF2B5EF4-FFF2-40B4-BE49-F238E27FC236}">
                  <a16:creationId xmlns:a16="http://schemas.microsoft.com/office/drawing/2014/main" id="{1614D360-76B4-C439-9598-19AE39BBFC7E}"/>
                </a:ext>
              </a:extLst>
            </p:cNvPr>
            <p:cNvSpPr/>
            <p:nvPr/>
          </p:nvSpPr>
          <p:spPr>
            <a:xfrm>
              <a:off x="912300" y="19480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30">
              <a:extLst>
                <a:ext uri="{FF2B5EF4-FFF2-40B4-BE49-F238E27FC236}">
                  <a16:creationId xmlns:a16="http://schemas.microsoft.com/office/drawing/2014/main" id="{B5B402AF-6B77-0936-7082-CA8C4FD3736E}"/>
                </a:ext>
              </a:extLst>
            </p:cNvPr>
            <p:cNvSpPr/>
            <p:nvPr/>
          </p:nvSpPr>
          <p:spPr>
            <a:xfrm>
              <a:off x="912300" y="19354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30">
              <a:extLst>
                <a:ext uri="{FF2B5EF4-FFF2-40B4-BE49-F238E27FC236}">
                  <a16:creationId xmlns:a16="http://schemas.microsoft.com/office/drawing/2014/main" id="{C35D2D98-3D21-FA55-9F10-FE6898436C37}"/>
                </a:ext>
              </a:extLst>
            </p:cNvPr>
            <p:cNvSpPr/>
            <p:nvPr/>
          </p:nvSpPr>
          <p:spPr>
            <a:xfrm>
              <a:off x="912276" y="19230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30">
              <a:extLst>
                <a:ext uri="{FF2B5EF4-FFF2-40B4-BE49-F238E27FC236}">
                  <a16:creationId xmlns:a16="http://schemas.microsoft.com/office/drawing/2014/main" id="{96E43B54-220B-1EF6-BD06-38D8EA42E065}"/>
                </a:ext>
              </a:extLst>
            </p:cNvPr>
            <p:cNvSpPr/>
            <p:nvPr/>
          </p:nvSpPr>
          <p:spPr>
            <a:xfrm>
              <a:off x="912276" y="1910775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30">
              <a:extLst>
                <a:ext uri="{FF2B5EF4-FFF2-40B4-BE49-F238E27FC236}">
                  <a16:creationId xmlns:a16="http://schemas.microsoft.com/office/drawing/2014/main" id="{18A9D640-8BA1-5953-79AA-A7C9148BE6CC}"/>
                </a:ext>
              </a:extLst>
            </p:cNvPr>
            <p:cNvSpPr/>
            <p:nvPr/>
          </p:nvSpPr>
          <p:spPr>
            <a:xfrm>
              <a:off x="912276" y="18981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30">
              <a:extLst>
                <a:ext uri="{FF2B5EF4-FFF2-40B4-BE49-F238E27FC236}">
                  <a16:creationId xmlns:a16="http://schemas.microsoft.com/office/drawing/2014/main" id="{2CBA2E5E-4843-6968-5ED7-88A71B0F74D0}"/>
                </a:ext>
              </a:extLst>
            </p:cNvPr>
            <p:cNvSpPr/>
            <p:nvPr/>
          </p:nvSpPr>
          <p:spPr>
            <a:xfrm>
              <a:off x="912300" y="1885979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30">
              <a:extLst>
                <a:ext uri="{FF2B5EF4-FFF2-40B4-BE49-F238E27FC236}">
                  <a16:creationId xmlns:a16="http://schemas.microsoft.com/office/drawing/2014/main" id="{31741823-1B58-25D2-306A-D5988882C826}"/>
                </a:ext>
              </a:extLst>
            </p:cNvPr>
            <p:cNvSpPr/>
            <p:nvPr/>
          </p:nvSpPr>
          <p:spPr>
            <a:xfrm>
              <a:off x="912300" y="1873511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30">
              <a:extLst>
                <a:ext uri="{FF2B5EF4-FFF2-40B4-BE49-F238E27FC236}">
                  <a16:creationId xmlns:a16="http://schemas.microsoft.com/office/drawing/2014/main" id="{E4B584E6-C80F-A7A1-3860-E4E750E4615F}"/>
                </a:ext>
              </a:extLst>
            </p:cNvPr>
            <p:cNvSpPr/>
            <p:nvPr/>
          </p:nvSpPr>
          <p:spPr>
            <a:xfrm>
              <a:off x="9122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30">
              <a:extLst>
                <a:ext uri="{FF2B5EF4-FFF2-40B4-BE49-F238E27FC236}">
                  <a16:creationId xmlns:a16="http://schemas.microsoft.com/office/drawing/2014/main" id="{64ACF7EF-BB20-D9D4-1690-A08BD35BB726}"/>
                </a:ext>
              </a:extLst>
            </p:cNvPr>
            <p:cNvSpPr/>
            <p:nvPr/>
          </p:nvSpPr>
          <p:spPr>
            <a:xfrm>
              <a:off x="9122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30">
              <a:extLst>
                <a:ext uri="{FF2B5EF4-FFF2-40B4-BE49-F238E27FC236}">
                  <a16:creationId xmlns:a16="http://schemas.microsoft.com/office/drawing/2014/main" id="{0AD98F6D-435A-E9CE-3DAB-B691799C5C24}"/>
                </a:ext>
              </a:extLst>
            </p:cNvPr>
            <p:cNvSpPr/>
            <p:nvPr/>
          </p:nvSpPr>
          <p:spPr>
            <a:xfrm>
              <a:off x="9123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30">
              <a:extLst>
                <a:ext uri="{FF2B5EF4-FFF2-40B4-BE49-F238E27FC236}">
                  <a16:creationId xmlns:a16="http://schemas.microsoft.com/office/drawing/2014/main" id="{81823920-4313-05A0-EE97-C552D19BCCF5}"/>
                </a:ext>
              </a:extLst>
            </p:cNvPr>
            <p:cNvSpPr/>
            <p:nvPr/>
          </p:nvSpPr>
          <p:spPr>
            <a:xfrm>
              <a:off x="900000" y="1997650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30">
              <a:extLst>
                <a:ext uri="{FF2B5EF4-FFF2-40B4-BE49-F238E27FC236}">
                  <a16:creationId xmlns:a16="http://schemas.microsoft.com/office/drawing/2014/main" id="{5BD4C48E-1E65-D80A-D0E6-EBEB63A89BEE}"/>
                </a:ext>
              </a:extLst>
            </p:cNvPr>
            <p:cNvSpPr/>
            <p:nvPr/>
          </p:nvSpPr>
          <p:spPr>
            <a:xfrm>
              <a:off x="900000" y="198532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30">
              <a:extLst>
                <a:ext uri="{FF2B5EF4-FFF2-40B4-BE49-F238E27FC236}">
                  <a16:creationId xmlns:a16="http://schemas.microsoft.com/office/drawing/2014/main" id="{F643B9C1-145D-6564-E015-31D549E5731B}"/>
                </a:ext>
              </a:extLst>
            </p:cNvPr>
            <p:cNvSpPr/>
            <p:nvPr/>
          </p:nvSpPr>
          <p:spPr>
            <a:xfrm>
              <a:off x="900000" y="197270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30">
              <a:extLst>
                <a:ext uri="{FF2B5EF4-FFF2-40B4-BE49-F238E27FC236}">
                  <a16:creationId xmlns:a16="http://schemas.microsoft.com/office/drawing/2014/main" id="{5E676066-924F-F9FE-0222-D466147DE408}"/>
                </a:ext>
              </a:extLst>
            </p:cNvPr>
            <p:cNvSpPr/>
            <p:nvPr/>
          </p:nvSpPr>
          <p:spPr>
            <a:xfrm>
              <a:off x="900000" y="1960375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30">
              <a:extLst>
                <a:ext uri="{FF2B5EF4-FFF2-40B4-BE49-F238E27FC236}">
                  <a16:creationId xmlns:a16="http://schemas.microsoft.com/office/drawing/2014/main" id="{C134DD98-2B45-2B33-2D90-77AAB391DF53}"/>
                </a:ext>
              </a:extLst>
            </p:cNvPr>
            <p:cNvSpPr/>
            <p:nvPr/>
          </p:nvSpPr>
          <p:spPr>
            <a:xfrm>
              <a:off x="900000" y="1948050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30">
              <a:extLst>
                <a:ext uri="{FF2B5EF4-FFF2-40B4-BE49-F238E27FC236}">
                  <a16:creationId xmlns:a16="http://schemas.microsoft.com/office/drawing/2014/main" id="{D8CC457F-865D-5DAE-B5F5-2950790D4718}"/>
                </a:ext>
              </a:extLst>
            </p:cNvPr>
            <p:cNvSpPr/>
            <p:nvPr/>
          </p:nvSpPr>
          <p:spPr>
            <a:xfrm>
              <a:off x="900000" y="19354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30">
              <a:extLst>
                <a:ext uri="{FF2B5EF4-FFF2-40B4-BE49-F238E27FC236}">
                  <a16:creationId xmlns:a16="http://schemas.microsoft.com/office/drawing/2014/main" id="{474170FA-584B-7D4B-5F00-428E6577E859}"/>
                </a:ext>
              </a:extLst>
            </p:cNvPr>
            <p:cNvSpPr/>
            <p:nvPr/>
          </p:nvSpPr>
          <p:spPr>
            <a:xfrm>
              <a:off x="899976" y="1923075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30">
              <a:extLst>
                <a:ext uri="{FF2B5EF4-FFF2-40B4-BE49-F238E27FC236}">
                  <a16:creationId xmlns:a16="http://schemas.microsoft.com/office/drawing/2014/main" id="{C6D7E56B-E252-3973-1F27-4B228C7A5309}"/>
                </a:ext>
              </a:extLst>
            </p:cNvPr>
            <p:cNvSpPr/>
            <p:nvPr/>
          </p:nvSpPr>
          <p:spPr>
            <a:xfrm>
              <a:off x="899976" y="1910775"/>
              <a:ext cx="12325" cy="12325"/>
            </a:xfrm>
            <a:custGeom>
              <a:avLst/>
              <a:gdLst/>
              <a:ahLst/>
              <a:cxnLst/>
              <a:rect l="l" t="t" r="r" b="b"/>
              <a:pathLst>
                <a:path w="493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30">
              <a:extLst>
                <a:ext uri="{FF2B5EF4-FFF2-40B4-BE49-F238E27FC236}">
                  <a16:creationId xmlns:a16="http://schemas.microsoft.com/office/drawing/2014/main" id="{43C26371-4E03-4F2D-B83F-83D2E2834825}"/>
                </a:ext>
              </a:extLst>
            </p:cNvPr>
            <p:cNvSpPr/>
            <p:nvPr/>
          </p:nvSpPr>
          <p:spPr>
            <a:xfrm>
              <a:off x="900000" y="1898150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30">
              <a:extLst>
                <a:ext uri="{FF2B5EF4-FFF2-40B4-BE49-F238E27FC236}">
                  <a16:creationId xmlns:a16="http://schemas.microsoft.com/office/drawing/2014/main" id="{19B405DC-7676-DC5A-4802-DE984BA6D688}"/>
                </a:ext>
              </a:extLst>
            </p:cNvPr>
            <p:cNvSpPr/>
            <p:nvPr/>
          </p:nvSpPr>
          <p:spPr>
            <a:xfrm>
              <a:off x="900000" y="1885979"/>
              <a:ext cx="12325" cy="12375"/>
            </a:xfrm>
            <a:custGeom>
              <a:avLst/>
              <a:gdLst/>
              <a:ahLst/>
              <a:cxnLst/>
              <a:rect l="l" t="t" r="r" b="b"/>
              <a:pathLst>
                <a:path w="493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30">
              <a:extLst>
                <a:ext uri="{FF2B5EF4-FFF2-40B4-BE49-F238E27FC236}">
                  <a16:creationId xmlns:a16="http://schemas.microsoft.com/office/drawing/2014/main" id="{D5FB2C1A-066A-026D-642E-BBEA0BC81DDE}"/>
                </a:ext>
              </a:extLst>
            </p:cNvPr>
            <p:cNvSpPr/>
            <p:nvPr/>
          </p:nvSpPr>
          <p:spPr>
            <a:xfrm>
              <a:off x="899976" y="1873233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30">
              <a:extLst>
                <a:ext uri="{FF2B5EF4-FFF2-40B4-BE49-F238E27FC236}">
                  <a16:creationId xmlns:a16="http://schemas.microsoft.com/office/drawing/2014/main" id="{0CAED90C-A0A5-356E-E03E-A21737337D3C}"/>
                </a:ext>
              </a:extLst>
            </p:cNvPr>
            <p:cNvSpPr/>
            <p:nvPr/>
          </p:nvSpPr>
          <p:spPr>
            <a:xfrm>
              <a:off x="899976" y="1860908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30">
              <a:extLst>
                <a:ext uri="{FF2B5EF4-FFF2-40B4-BE49-F238E27FC236}">
                  <a16:creationId xmlns:a16="http://schemas.microsoft.com/office/drawing/2014/main" id="{519C4199-0D99-9FC8-5128-55741A70F14D}"/>
                </a:ext>
              </a:extLst>
            </p:cNvPr>
            <p:cNvSpPr/>
            <p:nvPr/>
          </p:nvSpPr>
          <p:spPr>
            <a:xfrm>
              <a:off x="899976" y="1848583"/>
              <a:ext cx="12325" cy="12350"/>
            </a:xfrm>
            <a:custGeom>
              <a:avLst/>
              <a:gdLst/>
              <a:ahLst/>
              <a:cxnLst/>
              <a:rect l="l" t="t" r="r" b="b"/>
              <a:pathLst>
                <a:path w="493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30">
              <a:extLst>
                <a:ext uri="{FF2B5EF4-FFF2-40B4-BE49-F238E27FC236}">
                  <a16:creationId xmlns:a16="http://schemas.microsoft.com/office/drawing/2014/main" id="{82FFC19E-9BF6-9D30-2D9A-422B45D3C1CD}"/>
                </a:ext>
              </a:extLst>
            </p:cNvPr>
            <p:cNvSpPr/>
            <p:nvPr/>
          </p:nvSpPr>
          <p:spPr>
            <a:xfrm>
              <a:off x="900000" y="1835904"/>
              <a:ext cx="12325" cy="12675"/>
            </a:xfrm>
            <a:custGeom>
              <a:avLst/>
              <a:gdLst/>
              <a:ahLst/>
              <a:cxnLst/>
              <a:rect l="l" t="t" r="r" b="b"/>
              <a:pathLst>
                <a:path w="493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30">
              <a:extLst>
                <a:ext uri="{FF2B5EF4-FFF2-40B4-BE49-F238E27FC236}">
                  <a16:creationId xmlns:a16="http://schemas.microsoft.com/office/drawing/2014/main" id="{5454468C-9133-C761-93BF-AC1319DD2BC7}"/>
                </a:ext>
              </a:extLst>
            </p:cNvPr>
            <p:cNvSpPr/>
            <p:nvPr/>
          </p:nvSpPr>
          <p:spPr>
            <a:xfrm>
              <a:off x="887350" y="199765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30">
              <a:extLst>
                <a:ext uri="{FF2B5EF4-FFF2-40B4-BE49-F238E27FC236}">
                  <a16:creationId xmlns:a16="http://schemas.microsoft.com/office/drawing/2014/main" id="{D0BD3C96-0138-5013-7F11-9873CAC45A90}"/>
                </a:ext>
              </a:extLst>
            </p:cNvPr>
            <p:cNvSpPr/>
            <p:nvPr/>
          </p:nvSpPr>
          <p:spPr>
            <a:xfrm>
              <a:off x="887350" y="198532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30">
              <a:extLst>
                <a:ext uri="{FF2B5EF4-FFF2-40B4-BE49-F238E27FC236}">
                  <a16:creationId xmlns:a16="http://schemas.microsoft.com/office/drawing/2014/main" id="{4730119D-18FE-55AB-427F-F0B75B577C45}"/>
                </a:ext>
              </a:extLst>
            </p:cNvPr>
            <p:cNvSpPr/>
            <p:nvPr/>
          </p:nvSpPr>
          <p:spPr>
            <a:xfrm>
              <a:off x="887350" y="197270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30">
              <a:extLst>
                <a:ext uri="{FF2B5EF4-FFF2-40B4-BE49-F238E27FC236}">
                  <a16:creationId xmlns:a16="http://schemas.microsoft.com/office/drawing/2014/main" id="{ACC1123E-F4DE-F9E5-5CC5-A84A34015ECF}"/>
                </a:ext>
              </a:extLst>
            </p:cNvPr>
            <p:cNvSpPr/>
            <p:nvPr/>
          </p:nvSpPr>
          <p:spPr>
            <a:xfrm>
              <a:off x="887350" y="1960375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30">
              <a:extLst>
                <a:ext uri="{FF2B5EF4-FFF2-40B4-BE49-F238E27FC236}">
                  <a16:creationId xmlns:a16="http://schemas.microsoft.com/office/drawing/2014/main" id="{2EC93028-FF47-85BE-7540-2B8230312206}"/>
                </a:ext>
              </a:extLst>
            </p:cNvPr>
            <p:cNvSpPr/>
            <p:nvPr/>
          </p:nvSpPr>
          <p:spPr>
            <a:xfrm>
              <a:off x="887350" y="19480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30">
              <a:extLst>
                <a:ext uri="{FF2B5EF4-FFF2-40B4-BE49-F238E27FC236}">
                  <a16:creationId xmlns:a16="http://schemas.microsoft.com/office/drawing/2014/main" id="{2A4001BE-8FD7-D0CA-200B-8CA0344F3A80}"/>
                </a:ext>
              </a:extLst>
            </p:cNvPr>
            <p:cNvSpPr/>
            <p:nvPr/>
          </p:nvSpPr>
          <p:spPr>
            <a:xfrm>
              <a:off x="887350" y="1935425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30">
              <a:extLst>
                <a:ext uri="{FF2B5EF4-FFF2-40B4-BE49-F238E27FC236}">
                  <a16:creationId xmlns:a16="http://schemas.microsoft.com/office/drawing/2014/main" id="{38655988-D22B-D131-04C4-9FFDFFF9A8E8}"/>
                </a:ext>
              </a:extLst>
            </p:cNvPr>
            <p:cNvSpPr/>
            <p:nvPr/>
          </p:nvSpPr>
          <p:spPr>
            <a:xfrm>
              <a:off x="887326" y="19230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30">
              <a:extLst>
                <a:ext uri="{FF2B5EF4-FFF2-40B4-BE49-F238E27FC236}">
                  <a16:creationId xmlns:a16="http://schemas.microsoft.com/office/drawing/2014/main" id="{B3143F3F-0837-9439-C2A4-DC53CC3BFEFC}"/>
                </a:ext>
              </a:extLst>
            </p:cNvPr>
            <p:cNvSpPr/>
            <p:nvPr/>
          </p:nvSpPr>
          <p:spPr>
            <a:xfrm>
              <a:off x="887326" y="1910775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30">
              <a:extLst>
                <a:ext uri="{FF2B5EF4-FFF2-40B4-BE49-F238E27FC236}">
                  <a16:creationId xmlns:a16="http://schemas.microsoft.com/office/drawing/2014/main" id="{CFAA5361-4AE6-19D8-F928-809AADF8044B}"/>
                </a:ext>
              </a:extLst>
            </p:cNvPr>
            <p:cNvSpPr/>
            <p:nvPr/>
          </p:nvSpPr>
          <p:spPr>
            <a:xfrm>
              <a:off x="887326" y="1898150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30">
              <a:extLst>
                <a:ext uri="{FF2B5EF4-FFF2-40B4-BE49-F238E27FC236}">
                  <a16:creationId xmlns:a16="http://schemas.microsoft.com/office/drawing/2014/main" id="{864E0E39-0221-95DF-578D-A44EE85DE3BD}"/>
                </a:ext>
              </a:extLst>
            </p:cNvPr>
            <p:cNvSpPr/>
            <p:nvPr/>
          </p:nvSpPr>
          <p:spPr>
            <a:xfrm>
              <a:off x="887326" y="1885800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30">
              <a:extLst>
                <a:ext uri="{FF2B5EF4-FFF2-40B4-BE49-F238E27FC236}">
                  <a16:creationId xmlns:a16="http://schemas.microsoft.com/office/drawing/2014/main" id="{733BDEC2-2388-BBDB-3536-6523C4E36628}"/>
                </a:ext>
              </a:extLst>
            </p:cNvPr>
            <p:cNvSpPr/>
            <p:nvPr/>
          </p:nvSpPr>
          <p:spPr>
            <a:xfrm>
              <a:off x="887326" y="1873233"/>
              <a:ext cx="12675" cy="12650"/>
            </a:xfrm>
            <a:custGeom>
              <a:avLst/>
              <a:gdLst/>
              <a:ahLst/>
              <a:cxnLst/>
              <a:rect l="l" t="t" r="r" b="b"/>
              <a:pathLst>
                <a:path w="507" h="506" extrusionOk="0">
                  <a:moveTo>
                    <a:pt x="1" y="0"/>
                  </a:moveTo>
                  <a:lnTo>
                    <a:pt x="1" y="505"/>
                  </a:lnTo>
                  <a:lnTo>
                    <a:pt x="506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30">
              <a:extLst>
                <a:ext uri="{FF2B5EF4-FFF2-40B4-BE49-F238E27FC236}">
                  <a16:creationId xmlns:a16="http://schemas.microsoft.com/office/drawing/2014/main" id="{93719D62-0FE1-CAB0-C347-961798B35AB3}"/>
                </a:ext>
              </a:extLst>
            </p:cNvPr>
            <p:cNvSpPr/>
            <p:nvPr/>
          </p:nvSpPr>
          <p:spPr>
            <a:xfrm>
              <a:off x="887326" y="1860908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30">
              <a:extLst>
                <a:ext uri="{FF2B5EF4-FFF2-40B4-BE49-F238E27FC236}">
                  <a16:creationId xmlns:a16="http://schemas.microsoft.com/office/drawing/2014/main" id="{01B327A5-5D15-6CEF-8706-08FDBD9BA457}"/>
                </a:ext>
              </a:extLst>
            </p:cNvPr>
            <p:cNvSpPr/>
            <p:nvPr/>
          </p:nvSpPr>
          <p:spPr>
            <a:xfrm>
              <a:off x="887326" y="1848583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30">
              <a:extLst>
                <a:ext uri="{FF2B5EF4-FFF2-40B4-BE49-F238E27FC236}">
                  <a16:creationId xmlns:a16="http://schemas.microsoft.com/office/drawing/2014/main" id="{565FC1CC-9D77-12BC-4E04-A3FC6F5D8CE1}"/>
                </a:ext>
              </a:extLst>
            </p:cNvPr>
            <p:cNvSpPr/>
            <p:nvPr/>
          </p:nvSpPr>
          <p:spPr>
            <a:xfrm>
              <a:off x="887350" y="1835904"/>
              <a:ext cx="12675" cy="12675"/>
            </a:xfrm>
            <a:custGeom>
              <a:avLst/>
              <a:gdLst/>
              <a:ahLst/>
              <a:cxnLst/>
              <a:rect l="l" t="t" r="r" b="b"/>
              <a:pathLst>
                <a:path w="507" h="507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30">
              <a:extLst>
                <a:ext uri="{FF2B5EF4-FFF2-40B4-BE49-F238E27FC236}">
                  <a16:creationId xmlns:a16="http://schemas.microsoft.com/office/drawing/2014/main" id="{24709B67-9D26-403F-57BE-F56B40CCCC38}"/>
                </a:ext>
              </a:extLst>
            </p:cNvPr>
            <p:cNvSpPr/>
            <p:nvPr/>
          </p:nvSpPr>
          <p:spPr>
            <a:xfrm>
              <a:off x="875025" y="19976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30">
              <a:extLst>
                <a:ext uri="{FF2B5EF4-FFF2-40B4-BE49-F238E27FC236}">
                  <a16:creationId xmlns:a16="http://schemas.microsoft.com/office/drawing/2014/main" id="{5A3042A9-C068-18BE-3772-25F6488256AC}"/>
                </a:ext>
              </a:extLst>
            </p:cNvPr>
            <p:cNvSpPr/>
            <p:nvPr/>
          </p:nvSpPr>
          <p:spPr>
            <a:xfrm>
              <a:off x="87502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873835">
                <a:alpha val="8929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30">
              <a:extLst>
                <a:ext uri="{FF2B5EF4-FFF2-40B4-BE49-F238E27FC236}">
                  <a16:creationId xmlns:a16="http://schemas.microsoft.com/office/drawing/2014/main" id="{84E61EDD-E73A-372D-6164-8E0284A27939}"/>
                </a:ext>
              </a:extLst>
            </p:cNvPr>
            <p:cNvSpPr/>
            <p:nvPr/>
          </p:nvSpPr>
          <p:spPr>
            <a:xfrm>
              <a:off x="87502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30">
              <a:extLst>
                <a:ext uri="{FF2B5EF4-FFF2-40B4-BE49-F238E27FC236}">
                  <a16:creationId xmlns:a16="http://schemas.microsoft.com/office/drawing/2014/main" id="{E68C3766-E7D0-955E-7FC7-44B76D6E1856}"/>
                </a:ext>
              </a:extLst>
            </p:cNvPr>
            <p:cNvSpPr/>
            <p:nvPr/>
          </p:nvSpPr>
          <p:spPr>
            <a:xfrm>
              <a:off x="87502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30">
              <a:extLst>
                <a:ext uri="{FF2B5EF4-FFF2-40B4-BE49-F238E27FC236}">
                  <a16:creationId xmlns:a16="http://schemas.microsoft.com/office/drawing/2014/main" id="{7425C4F9-D276-75D2-96C5-070EFBB858B5}"/>
                </a:ext>
              </a:extLst>
            </p:cNvPr>
            <p:cNvSpPr/>
            <p:nvPr/>
          </p:nvSpPr>
          <p:spPr>
            <a:xfrm>
              <a:off x="87502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30">
              <a:extLst>
                <a:ext uri="{FF2B5EF4-FFF2-40B4-BE49-F238E27FC236}">
                  <a16:creationId xmlns:a16="http://schemas.microsoft.com/office/drawing/2014/main" id="{3BC45D2F-359A-B68F-5093-D4E5DE598FC7}"/>
                </a:ext>
              </a:extLst>
            </p:cNvPr>
            <p:cNvSpPr/>
            <p:nvPr/>
          </p:nvSpPr>
          <p:spPr>
            <a:xfrm>
              <a:off x="87502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30">
              <a:extLst>
                <a:ext uri="{FF2B5EF4-FFF2-40B4-BE49-F238E27FC236}">
                  <a16:creationId xmlns:a16="http://schemas.microsoft.com/office/drawing/2014/main" id="{4C433350-C50D-713F-2AF2-5F78FB272D60}"/>
                </a:ext>
              </a:extLst>
            </p:cNvPr>
            <p:cNvSpPr/>
            <p:nvPr/>
          </p:nvSpPr>
          <p:spPr>
            <a:xfrm>
              <a:off x="875001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30">
              <a:extLst>
                <a:ext uri="{FF2B5EF4-FFF2-40B4-BE49-F238E27FC236}">
                  <a16:creationId xmlns:a16="http://schemas.microsoft.com/office/drawing/2014/main" id="{6DB4BB69-ADB0-65C5-FBF6-A064AF83D8AB}"/>
                </a:ext>
              </a:extLst>
            </p:cNvPr>
            <p:cNvSpPr/>
            <p:nvPr/>
          </p:nvSpPr>
          <p:spPr>
            <a:xfrm>
              <a:off x="875001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0" y="0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30">
              <a:extLst>
                <a:ext uri="{FF2B5EF4-FFF2-40B4-BE49-F238E27FC236}">
                  <a16:creationId xmlns:a16="http://schemas.microsoft.com/office/drawing/2014/main" id="{BCCCAFB6-F7DD-A387-FFE3-F56D01486169}"/>
                </a:ext>
              </a:extLst>
            </p:cNvPr>
            <p:cNvSpPr/>
            <p:nvPr/>
          </p:nvSpPr>
          <p:spPr>
            <a:xfrm>
              <a:off x="875001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30">
              <a:extLst>
                <a:ext uri="{FF2B5EF4-FFF2-40B4-BE49-F238E27FC236}">
                  <a16:creationId xmlns:a16="http://schemas.microsoft.com/office/drawing/2014/main" id="{00C49703-F008-B3E9-6A2F-43D29556FC4E}"/>
                </a:ext>
              </a:extLst>
            </p:cNvPr>
            <p:cNvSpPr/>
            <p:nvPr/>
          </p:nvSpPr>
          <p:spPr>
            <a:xfrm>
              <a:off x="875001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30">
              <a:extLst>
                <a:ext uri="{FF2B5EF4-FFF2-40B4-BE49-F238E27FC236}">
                  <a16:creationId xmlns:a16="http://schemas.microsoft.com/office/drawing/2014/main" id="{C354EC19-D4D6-0609-5F01-B73CC6540A01}"/>
                </a:ext>
              </a:extLst>
            </p:cNvPr>
            <p:cNvSpPr/>
            <p:nvPr/>
          </p:nvSpPr>
          <p:spPr>
            <a:xfrm>
              <a:off x="875001" y="1873233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30">
              <a:extLst>
                <a:ext uri="{FF2B5EF4-FFF2-40B4-BE49-F238E27FC236}">
                  <a16:creationId xmlns:a16="http://schemas.microsoft.com/office/drawing/2014/main" id="{A2C0CA5D-5923-A988-2EC7-21B27E25E5D5}"/>
                </a:ext>
              </a:extLst>
            </p:cNvPr>
            <p:cNvSpPr/>
            <p:nvPr/>
          </p:nvSpPr>
          <p:spPr>
            <a:xfrm>
              <a:off x="875001" y="1860908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30">
              <a:extLst>
                <a:ext uri="{FF2B5EF4-FFF2-40B4-BE49-F238E27FC236}">
                  <a16:creationId xmlns:a16="http://schemas.microsoft.com/office/drawing/2014/main" id="{17217218-8115-8CCA-0C58-32F3C1BFDE75}"/>
                </a:ext>
              </a:extLst>
            </p:cNvPr>
            <p:cNvSpPr/>
            <p:nvPr/>
          </p:nvSpPr>
          <p:spPr>
            <a:xfrm>
              <a:off x="875001" y="1848583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0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30">
              <a:extLst>
                <a:ext uri="{FF2B5EF4-FFF2-40B4-BE49-F238E27FC236}">
                  <a16:creationId xmlns:a16="http://schemas.microsoft.com/office/drawing/2014/main" id="{8FB76898-921C-A868-80C6-6DE3BCFA3484}"/>
                </a:ext>
              </a:extLst>
            </p:cNvPr>
            <p:cNvSpPr/>
            <p:nvPr/>
          </p:nvSpPr>
          <p:spPr>
            <a:xfrm>
              <a:off x="875025" y="1835904"/>
              <a:ext cx="12350" cy="12675"/>
            </a:xfrm>
            <a:custGeom>
              <a:avLst/>
              <a:gdLst/>
              <a:ahLst/>
              <a:cxnLst/>
              <a:rect l="l" t="t" r="r" b="b"/>
              <a:pathLst>
                <a:path w="494" h="507" extrusionOk="0">
                  <a:moveTo>
                    <a:pt x="0" y="1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30">
              <a:extLst>
                <a:ext uri="{FF2B5EF4-FFF2-40B4-BE49-F238E27FC236}">
                  <a16:creationId xmlns:a16="http://schemas.microsoft.com/office/drawing/2014/main" id="{BEC51B78-0C4B-B82D-B05D-ABD1D6F400D7}"/>
                </a:ext>
              </a:extLst>
            </p:cNvPr>
            <p:cNvSpPr/>
            <p:nvPr/>
          </p:nvSpPr>
          <p:spPr>
            <a:xfrm>
              <a:off x="862400" y="19976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30">
              <a:extLst>
                <a:ext uri="{FF2B5EF4-FFF2-40B4-BE49-F238E27FC236}">
                  <a16:creationId xmlns:a16="http://schemas.microsoft.com/office/drawing/2014/main" id="{4D568A93-8DC0-99EB-80CE-92F5DFCD25D3}"/>
                </a:ext>
              </a:extLst>
            </p:cNvPr>
            <p:cNvSpPr/>
            <p:nvPr/>
          </p:nvSpPr>
          <p:spPr>
            <a:xfrm>
              <a:off x="862376" y="19853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30">
              <a:extLst>
                <a:ext uri="{FF2B5EF4-FFF2-40B4-BE49-F238E27FC236}">
                  <a16:creationId xmlns:a16="http://schemas.microsoft.com/office/drawing/2014/main" id="{EE1E7C4F-0699-8357-4BDC-09ADE5873DE1}"/>
                </a:ext>
              </a:extLst>
            </p:cNvPr>
            <p:cNvSpPr/>
            <p:nvPr/>
          </p:nvSpPr>
          <p:spPr>
            <a:xfrm>
              <a:off x="862376" y="197275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30">
              <a:extLst>
                <a:ext uri="{FF2B5EF4-FFF2-40B4-BE49-F238E27FC236}">
                  <a16:creationId xmlns:a16="http://schemas.microsoft.com/office/drawing/2014/main" id="{C943594E-0383-44EB-1349-4FC7AB3B9A63}"/>
                </a:ext>
              </a:extLst>
            </p:cNvPr>
            <p:cNvSpPr/>
            <p:nvPr/>
          </p:nvSpPr>
          <p:spPr>
            <a:xfrm>
              <a:off x="862376" y="196043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30">
              <a:extLst>
                <a:ext uri="{FF2B5EF4-FFF2-40B4-BE49-F238E27FC236}">
                  <a16:creationId xmlns:a16="http://schemas.microsoft.com/office/drawing/2014/main" id="{BA128226-E2E2-5133-96EE-6E8ABBF76B2A}"/>
                </a:ext>
              </a:extLst>
            </p:cNvPr>
            <p:cNvSpPr/>
            <p:nvPr/>
          </p:nvSpPr>
          <p:spPr>
            <a:xfrm>
              <a:off x="862376" y="19481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30">
              <a:extLst>
                <a:ext uri="{FF2B5EF4-FFF2-40B4-BE49-F238E27FC236}">
                  <a16:creationId xmlns:a16="http://schemas.microsoft.com/office/drawing/2014/main" id="{B7882219-965D-19F2-ADD6-923149F945A4}"/>
                </a:ext>
              </a:extLst>
            </p:cNvPr>
            <p:cNvSpPr/>
            <p:nvPr/>
          </p:nvSpPr>
          <p:spPr>
            <a:xfrm>
              <a:off x="862376" y="193548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30">
              <a:extLst>
                <a:ext uri="{FF2B5EF4-FFF2-40B4-BE49-F238E27FC236}">
                  <a16:creationId xmlns:a16="http://schemas.microsoft.com/office/drawing/2014/main" id="{797FDA7E-EA69-1CA4-0679-9E6B2954C3B3}"/>
                </a:ext>
              </a:extLst>
            </p:cNvPr>
            <p:cNvSpPr/>
            <p:nvPr/>
          </p:nvSpPr>
          <p:spPr>
            <a:xfrm>
              <a:off x="862376" y="1923133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30">
              <a:extLst>
                <a:ext uri="{FF2B5EF4-FFF2-40B4-BE49-F238E27FC236}">
                  <a16:creationId xmlns:a16="http://schemas.microsoft.com/office/drawing/2014/main" id="{9C671B07-2C9D-FC60-7F1F-4744691D106C}"/>
                </a:ext>
              </a:extLst>
            </p:cNvPr>
            <p:cNvSpPr/>
            <p:nvPr/>
          </p:nvSpPr>
          <p:spPr>
            <a:xfrm>
              <a:off x="862376" y="1910833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0" y="0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30">
              <a:extLst>
                <a:ext uri="{FF2B5EF4-FFF2-40B4-BE49-F238E27FC236}">
                  <a16:creationId xmlns:a16="http://schemas.microsoft.com/office/drawing/2014/main" id="{B5031046-EC29-A304-E930-3DE38FB7A682}"/>
                </a:ext>
              </a:extLst>
            </p:cNvPr>
            <p:cNvSpPr/>
            <p:nvPr/>
          </p:nvSpPr>
          <p:spPr>
            <a:xfrm>
              <a:off x="862376" y="1898208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30">
              <a:extLst>
                <a:ext uri="{FF2B5EF4-FFF2-40B4-BE49-F238E27FC236}">
                  <a16:creationId xmlns:a16="http://schemas.microsoft.com/office/drawing/2014/main" id="{220CB0AC-6E09-F7BF-02CD-4D833FA12E7A}"/>
                </a:ext>
              </a:extLst>
            </p:cNvPr>
            <p:cNvSpPr/>
            <p:nvPr/>
          </p:nvSpPr>
          <p:spPr>
            <a:xfrm>
              <a:off x="862376" y="1885858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30">
              <a:extLst>
                <a:ext uri="{FF2B5EF4-FFF2-40B4-BE49-F238E27FC236}">
                  <a16:creationId xmlns:a16="http://schemas.microsoft.com/office/drawing/2014/main" id="{26F574B9-1F98-1D9D-4D84-9BD7A125C409}"/>
                </a:ext>
              </a:extLst>
            </p:cNvPr>
            <p:cNvSpPr/>
            <p:nvPr/>
          </p:nvSpPr>
          <p:spPr>
            <a:xfrm>
              <a:off x="862376" y="1873233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5"/>
                  </a:lnTo>
                  <a:lnTo>
                    <a:pt x="505" y="505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30">
              <a:extLst>
                <a:ext uri="{FF2B5EF4-FFF2-40B4-BE49-F238E27FC236}">
                  <a16:creationId xmlns:a16="http://schemas.microsoft.com/office/drawing/2014/main" id="{258F5E99-D61A-0684-C8CC-4395DF2CB536}"/>
                </a:ext>
              </a:extLst>
            </p:cNvPr>
            <p:cNvSpPr/>
            <p:nvPr/>
          </p:nvSpPr>
          <p:spPr>
            <a:xfrm>
              <a:off x="862376" y="1860908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30">
              <a:extLst>
                <a:ext uri="{FF2B5EF4-FFF2-40B4-BE49-F238E27FC236}">
                  <a16:creationId xmlns:a16="http://schemas.microsoft.com/office/drawing/2014/main" id="{E3883251-0838-01D1-7AAB-EF1FDD43B098}"/>
                </a:ext>
              </a:extLst>
            </p:cNvPr>
            <p:cNvSpPr/>
            <p:nvPr/>
          </p:nvSpPr>
          <p:spPr>
            <a:xfrm>
              <a:off x="862376" y="1848583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30">
              <a:extLst>
                <a:ext uri="{FF2B5EF4-FFF2-40B4-BE49-F238E27FC236}">
                  <a16:creationId xmlns:a16="http://schemas.microsoft.com/office/drawing/2014/main" id="{632D02DE-3972-E7BE-5339-B9471AEAFF4B}"/>
                </a:ext>
              </a:extLst>
            </p:cNvPr>
            <p:cNvSpPr/>
            <p:nvPr/>
          </p:nvSpPr>
          <p:spPr>
            <a:xfrm>
              <a:off x="862400" y="1835904"/>
              <a:ext cx="12650" cy="12675"/>
            </a:xfrm>
            <a:custGeom>
              <a:avLst/>
              <a:gdLst/>
              <a:ahLst/>
              <a:cxnLst/>
              <a:rect l="l" t="t" r="r" b="b"/>
              <a:pathLst>
                <a:path w="506" h="507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30">
              <a:extLst>
                <a:ext uri="{FF2B5EF4-FFF2-40B4-BE49-F238E27FC236}">
                  <a16:creationId xmlns:a16="http://schemas.microsoft.com/office/drawing/2014/main" id="{F5549BA0-0A00-DFB0-269F-2F503827602C}"/>
                </a:ext>
              </a:extLst>
            </p:cNvPr>
            <p:cNvSpPr/>
            <p:nvPr/>
          </p:nvSpPr>
          <p:spPr>
            <a:xfrm>
              <a:off x="850075" y="19853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30">
              <a:extLst>
                <a:ext uri="{FF2B5EF4-FFF2-40B4-BE49-F238E27FC236}">
                  <a16:creationId xmlns:a16="http://schemas.microsoft.com/office/drawing/2014/main" id="{F63E18B7-0F1E-206B-DC30-9629739247F8}"/>
                </a:ext>
              </a:extLst>
            </p:cNvPr>
            <p:cNvSpPr/>
            <p:nvPr/>
          </p:nvSpPr>
          <p:spPr>
            <a:xfrm>
              <a:off x="850075" y="19727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30">
              <a:extLst>
                <a:ext uri="{FF2B5EF4-FFF2-40B4-BE49-F238E27FC236}">
                  <a16:creationId xmlns:a16="http://schemas.microsoft.com/office/drawing/2014/main" id="{8ED705D6-C9A4-1EB9-7563-C9A43BA7C32D}"/>
                </a:ext>
              </a:extLst>
            </p:cNvPr>
            <p:cNvSpPr/>
            <p:nvPr/>
          </p:nvSpPr>
          <p:spPr>
            <a:xfrm>
              <a:off x="850075" y="19603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30">
              <a:extLst>
                <a:ext uri="{FF2B5EF4-FFF2-40B4-BE49-F238E27FC236}">
                  <a16:creationId xmlns:a16="http://schemas.microsoft.com/office/drawing/2014/main" id="{BED45D11-17AC-A9FC-2210-92F470A4E64C}"/>
                </a:ext>
              </a:extLst>
            </p:cNvPr>
            <p:cNvSpPr/>
            <p:nvPr/>
          </p:nvSpPr>
          <p:spPr>
            <a:xfrm>
              <a:off x="850075" y="19480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30">
              <a:extLst>
                <a:ext uri="{FF2B5EF4-FFF2-40B4-BE49-F238E27FC236}">
                  <a16:creationId xmlns:a16="http://schemas.microsoft.com/office/drawing/2014/main" id="{7458E145-CDAE-7512-55BA-79590D085FBC}"/>
                </a:ext>
              </a:extLst>
            </p:cNvPr>
            <p:cNvSpPr/>
            <p:nvPr/>
          </p:nvSpPr>
          <p:spPr>
            <a:xfrm>
              <a:off x="850075" y="19354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30">
              <a:extLst>
                <a:ext uri="{FF2B5EF4-FFF2-40B4-BE49-F238E27FC236}">
                  <a16:creationId xmlns:a16="http://schemas.microsoft.com/office/drawing/2014/main" id="{2B4F0151-E75A-20D6-1AA3-1108F5D1E55A}"/>
                </a:ext>
              </a:extLst>
            </p:cNvPr>
            <p:cNvSpPr/>
            <p:nvPr/>
          </p:nvSpPr>
          <p:spPr>
            <a:xfrm>
              <a:off x="850075" y="192307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30">
              <a:extLst>
                <a:ext uri="{FF2B5EF4-FFF2-40B4-BE49-F238E27FC236}">
                  <a16:creationId xmlns:a16="http://schemas.microsoft.com/office/drawing/2014/main" id="{2568DD75-F18C-ECF3-8A5B-51AE84236C32}"/>
                </a:ext>
              </a:extLst>
            </p:cNvPr>
            <p:cNvSpPr/>
            <p:nvPr/>
          </p:nvSpPr>
          <p:spPr>
            <a:xfrm>
              <a:off x="850075" y="1910775"/>
              <a:ext cx="12350" cy="12325"/>
            </a:xfrm>
            <a:custGeom>
              <a:avLst/>
              <a:gdLst/>
              <a:ahLst/>
              <a:cxnLst/>
              <a:rect l="l" t="t" r="r" b="b"/>
              <a:pathLst>
                <a:path w="494" h="493" extrusionOk="0">
                  <a:moveTo>
                    <a:pt x="1" y="0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30">
              <a:extLst>
                <a:ext uri="{FF2B5EF4-FFF2-40B4-BE49-F238E27FC236}">
                  <a16:creationId xmlns:a16="http://schemas.microsoft.com/office/drawing/2014/main" id="{52572DDD-D503-0D0C-0F9C-12047534C3D3}"/>
                </a:ext>
              </a:extLst>
            </p:cNvPr>
            <p:cNvSpPr/>
            <p:nvPr/>
          </p:nvSpPr>
          <p:spPr>
            <a:xfrm>
              <a:off x="850075" y="189815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30">
              <a:extLst>
                <a:ext uri="{FF2B5EF4-FFF2-40B4-BE49-F238E27FC236}">
                  <a16:creationId xmlns:a16="http://schemas.microsoft.com/office/drawing/2014/main" id="{76B97452-9A07-31DD-E718-D8DDD59FDA63}"/>
                </a:ext>
              </a:extLst>
            </p:cNvPr>
            <p:cNvSpPr/>
            <p:nvPr/>
          </p:nvSpPr>
          <p:spPr>
            <a:xfrm>
              <a:off x="850075" y="18858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30">
              <a:extLst>
                <a:ext uri="{FF2B5EF4-FFF2-40B4-BE49-F238E27FC236}">
                  <a16:creationId xmlns:a16="http://schemas.microsoft.com/office/drawing/2014/main" id="{A0CD13ED-ABE1-E77B-93B2-73C7FE3BC2DC}"/>
                </a:ext>
              </a:extLst>
            </p:cNvPr>
            <p:cNvSpPr/>
            <p:nvPr/>
          </p:nvSpPr>
          <p:spPr>
            <a:xfrm>
              <a:off x="850075" y="187317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30">
              <a:extLst>
                <a:ext uri="{FF2B5EF4-FFF2-40B4-BE49-F238E27FC236}">
                  <a16:creationId xmlns:a16="http://schemas.microsoft.com/office/drawing/2014/main" id="{3F6B497B-F986-D80C-2426-B2D4859E690C}"/>
                </a:ext>
              </a:extLst>
            </p:cNvPr>
            <p:cNvSpPr/>
            <p:nvPr/>
          </p:nvSpPr>
          <p:spPr>
            <a:xfrm>
              <a:off x="850075" y="18608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30">
              <a:extLst>
                <a:ext uri="{FF2B5EF4-FFF2-40B4-BE49-F238E27FC236}">
                  <a16:creationId xmlns:a16="http://schemas.microsoft.com/office/drawing/2014/main" id="{E525E403-FB8F-8DC5-073C-170C84E854EA}"/>
                </a:ext>
              </a:extLst>
            </p:cNvPr>
            <p:cNvSpPr/>
            <p:nvPr/>
          </p:nvSpPr>
          <p:spPr>
            <a:xfrm>
              <a:off x="850075" y="1848554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41" name="Google Shape;5141;p30">
            <a:extLst>
              <a:ext uri="{FF2B5EF4-FFF2-40B4-BE49-F238E27FC236}">
                <a16:creationId xmlns:a16="http://schemas.microsoft.com/office/drawing/2014/main" id="{67F5722B-4CAB-3408-5FAD-79FE371270F0}"/>
              </a:ext>
            </a:extLst>
          </p:cNvPr>
          <p:cNvGrpSpPr/>
          <p:nvPr/>
        </p:nvGrpSpPr>
        <p:grpSpPr>
          <a:xfrm>
            <a:off x="7857418" y="1295107"/>
            <a:ext cx="387080" cy="448243"/>
            <a:chOff x="7858018" y="1295107"/>
            <a:chExt cx="387080" cy="448243"/>
          </a:xfrm>
        </p:grpSpPr>
        <p:sp>
          <p:nvSpPr>
            <p:cNvPr id="5142" name="Google Shape;5142;p30">
              <a:extLst>
                <a:ext uri="{FF2B5EF4-FFF2-40B4-BE49-F238E27FC236}">
                  <a16:creationId xmlns:a16="http://schemas.microsoft.com/office/drawing/2014/main" id="{386A36A2-2D4A-DA5A-0BBC-5DA2B80D548E}"/>
                </a:ext>
              </a:extLst>
            </p:cNvPr>
            <p:cNvSpPr/>
            <p:nvPr/>
          </p:nvSpPr>
          <p:spPr>
            <a:xfrm>
              <a:off x="8116068" y="1295107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43" name="Google Shape;5143;p30">
              <a:extLst>
                <a:ext uri="{FF2B5EF4-FFF2-40B4-BE49-F238E27FC236}">
                  <a16:creationId xmlns:a16="http://schemas.microsoft.com/office/drawing/2014/main" id="{E362BF5D-F3D6-0035-4C4F-982080578B05}"/>
                </a:ext>
              </a:extLst>
            </p:cNvPr>
            <p:cNvGrpSpPr/>
            <p:nvPr/>
          </p:nvGrpSpPr>
          <p:grpSpPr>
            <a:xfrm>
              <a:off x="7858018" y="1481557"/>
              <a:ext cx="387080" cy="261793"/>
              <a:chOff x="7858018" y="1481557"/>
              <a:chExt cx="387080" cy="261793"/>
            </a:xfrm>
          </p:grpSpPr>
          <p:sp>
            <p:nvSpPr>
              <p:cNvPr id="5144" name="Google Shape;5144;p30">
                <a:extLst>
                  <a:ext uri="{FF2B5EF4-FFF2-40B4-BE49-F238E27FC236}">
                    <a16:creationId xmlns:a16="http://schemas.microsoft.com/office/drawing/2014/main" id="{69B55114-5FC2-0CDB-5B77-6F9CB661FAD7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5" name="Google Shape;5145;p30">
                <a:extLst>
                  <a:ext uri="{FF2B5EF4-FFF2-40B4-BE49-F238E27FC236}">
                    <a16:creationId xmlns:a16="http://schemas.microsoft.com/office/drawing/2014/main" id="{868C4375-AC66-C00C-2A27-86A8FC89D3CB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6" name="Google Shape;5146;p30">
                <a:extLst>
                  <a:ext uri="{FF2B5EF4-FFF2-40B4-BE49-F238E27FC236}">
                    <a16:creationId xmlns:a16="http://schemas.microsoft.com/office/drawing/2014/main" id="{8CCD97DF-9EA2-6394-C102-508142580648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7" name="Google Shape;5147;p30">
                <a:extLst>
                  <a:ext uri="{FF2B5EF4-FFF2-40B4-BE49-F238E27FC236}">
                    <a16:creationId xmlns:a16="http://schemas.microsoft.com/office/drawing/2014/main" id="{BF9F4427-7126-8B7D-78A7-2195230AE010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8" name="Google Shape;5148;p30">
                <a:extLst>
                  <a:ext uri="{FF2B5EF4-FFF2-40B4-BE49-F238E27FC236}">
                    <a16:creationId xmlns:a16="http://schemas.microsoft.com/office/drawing/2014/main" id="{27CD817B-0553-1E92-A158-CCE2CDA49943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49" name="Google Shape;5149;p30">
            <a:extLst>
              <a:ext uri="{FF2B5EF4-FFF2-40B4-BE49-F238E27FC236}">
                <a16:creationId xmlns:a16="http://schemas.microsoft.com/office/drawing/2014/main" id="{8007DFDF-F887-71DD-F512-DA67E7FD479B}"/>
              </a:ext>
            </a:extLst>
          </p:cNvPr>
          <p:cNvGrpSpPr/>
          <p:nvPr/>
        </p:nvGrpSpPr>
        <p:grpSpPr>
          <a:xfrm>
            <a:off x="6339118" y="1979532"/>
            <a:ext cx="387080" cy="392693"/>
            <a:chOff x="6301268" y="2035382"/>
            <a:chExt cx="387080" cy="392693"/>
          </a:xfrm>
        </p:grpSpPr>
        <p:sp>
          <p:nvSpPr>
            <p:cNvPr id="5150" name="Google Shape;5150;p30">
              <a:extLst>
                <a:ext uri="{FF2B5EF4-FFF2-40B4-BE49-F238E27FC236}">
                  <a16:creationId xmlns:a16="http://schemas.microsoft.com/office/drawing/2014/main" id="{D33E497B-E452-BBE2-A31F-FC78DF1D369C}"/>
                </a:ext>
              </a:extLst>
            </p:cNvPr>
            <p:cNvSpPr/>
            <p:nvPr/>
          </p:nvSpPr>
          <p:spPr>
            <a:xfrm>
              <a:off x="6430293" y="2297182"/>
              <a:ext cx="129030" cy="130893"/>
            </a:xfrm>
            <a:custGeom>
              <a:avLst/>
              <a:gdLst/>
              <a:ahLst/>
              <a:cxnLst/>
              <a:rect l="l" t="t" r="r" b="b"/>
              <a:pathLst>
                <a:path w="1877" h="1877" extrusionOk="0">
                  <a:moveTo>
                    <a:pt x="0" y="1"/>
                  </a:moveTo>
                  <a:lnTo>
                    <a:pt x="0" y="1877"/>
                  </a:lnTo>
                  <a:lnTo>
                    <a:pt x="1876" y="1877"/>
                  </a:lnTo>
                  <a:lnTo>
                    <a:pt x="18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51" name="Google Shape;5151;p30">
              <a:extLst>
                <a:ext uri="{FF2B5EF4-FFF2-40B4-BE49-F238E27FC236}">
                  <a16:creationId xmlns:a16="http://schemas.microsoft.com/office/drawing/2014/main" id="{AF2ADCDA-CF0C-E26E-38A1-3E1A78EC6BAE}"/>
                </a:ext>
              </a:extLst>
            </p:cNvPr>
            <p:cNvGrpSpPr/>
            <p:nvPr/>
          </p:nvGrpSpPr>
          <p:grpSpPr>
            <a:xfrm>
              <a:off x="6301268" y="2035382"/>
              <a:ext cx="387080" cy="261793"/>
              <a:chOff x="7858018" y="1481557"/>
              <a:chExt cx="387080" cy="261793"/>
            </a:xfrm>
          </p:grpSpPr>
          <p:sp>
            <p:nvSpPr>
              <p:cNvPr id="5152" name="Google Shape;5152;p30">
                <a:extLst>
                  <a:ext uri="{FF2B5EF4-FFF2-40B4-BE49-F238E27FC236}">
                    <a16:creationId xmlns:a16="http://schemas.microsoft.com/office/drawing/2014/main" id="{1FA34B07-5E76-1376-E849-07FF12F0448E}"/>
                  </a:ext>
                </a:extLst>
              </p:cNvPr>
              <p:cNvSpPr/>
              <p:nvPr/>
            </p:nvSpPr>
            <p:spPr>
              <a:xfrm>
                <a:off x="7987043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3" name="Google Shape;5153;p30">
                <a:extLst>
                  <a:ext uri="{FF2B5EF4-FFF2-40B4-BE49-F238E27FC236}">
                    <a16:creationId xmlns:a16="http://schemas.microsoft.com/office/drawing/2014/main" id="{AF5A6702-6486-F67F-66CA-170FC8F70897}"/>
                  </a:ext>
                </a:extLst>
              </p:cNvPr>
              <p:cNvSpPr/>
              <p:nvPr/>
            </p:nvSpPr>
            <p:spPr>
              <a:xfrm>
                <a:off x="8116068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4" name="Google Shape;5154;p30">
                <a:extLst>
                  <a:ext uri="{FF2B5EF4-FFF2-40B4-BE49-F238E27FC236}">
                    <a16:creationId xmlns:a16="http://schemas.microsoft.com/office/drawing/2014/main" id="{878906BA-9E8F-846B-E2E4-6B536298160E}"/>
                  </a:ext>
                </a:extLst>
              </p:cNvPr>
              <p:cNvSpPr/>
              <p:nvPr/>
            </p:nvSpPr>
            <p:spPr>
              <a:xfrm>
                <a:off x="811606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5" name="Google Shape;5155;p30">
                <a:extLst>
                  <a:ext uri="{FF2B5EF4-FFF2-40B4-BE49-F238E27FC236}">
                    <a16:creationId xmlns:a16="http://schemas.microsoft.com/office/drawing/2014/main" id="{34B28605-A6D3-7774-7408-E2E180FD531C}"/>
                  </a:ext>
                </a:extLst>
              </p:cNvPr>
              <p:cNvSpPr/>
              <p:nvPr/>
            </p:nvSpPr>
            <p:spPr>
              <a:xfrm>
                <a:off x="7858018" y="16124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6" name="Google Shape;5156;p30">
                <a:extLst>
                  <a:ext uri="{FF2B5EF4-FFF2-40B4-BE49-F238E27FC236}">
                    <a16:creationId xmlns:a16="http://schemas.microsoft.com/office/drawing/2014/main" id="{BCF8BA19-069B-97A0-1D59-88CE7C610059}"/>
                  </a:ext>
                </a:extLst>
              </p:cNvPr>
              <p:cNvSpPr/>
              <p:nvPr/>
            </p:nvSpPr>
            <p:spPr>
              <a:xfrm>
                <a:off x="7987043" y="1481557"/>
                <a:ext cx="129030" cy="130893"/>
              </a:xfrm>
              <a:custGeom>
                <a:avLst/>
                <a:gdLst/>
                <a:ahLst/>
                <a:cxnLst/>
                <a:rect l="l" t="t" r="r" b="b"/>
                <a:pathLst>
                  <a:path w="1877" h="1877" extrusionOk="0">
                    <a:moveTo>
                      <a:pt x="0" y="1"/>
                    </a:moveTo>
                    <a:lnTo>
                      <a:pt x="0" y="1877"/>
                    </a:lnTo>
                    <a:lnTo>
                      <a:pt x="1876" y="1877"/>
                    </a:lnTo>
                    <a:lnTo>
                      <a:pt x="187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57" name="Google Shape;5157;p30">
            <a:extLst>
              <a:ext uri="{FF2B5EF4-FFF2-40B4-BE49-F238E27FC236}">
                <a16:creationId xmlns:a16="http://schemas.microsoft.com/office/drawing/2014/main" id="{328AEC24-1756-8DA3-E506-06F1F85654D0}"/>
              </a:ext>
            </a:extLst>
          </p:cNvPr>
          <p:cNvGrpSpPr/>
          <p:nvPr/>
        </p:nvGrpSpPr>
        <p:grpSpPr>
          <a:xfrm>
            <a:off x="1278795" y="2435710"/>
            <a:ext cx="259159" cy="272180"/>
            <a:chOff x="4685992" y="1362548"/>
            <a:chExt cx="720886" cy="757106"/>
          </a:xfrm>
        </p:grpSpPr>
        <p:sp>
          <p:nvSpPr>
            <p:cNvPr id="5158" name="Google Shape;5158;p30">
              <a:extLst>
                <a:ext uri="{FF2B5EF4-FFF2-40B4-BE49-F238E27FC236}">
                  <a16:creationId xmlns:a16="http://schemas.microsoft.com/office/drawing/2014/main" id="{9E7DB507-E095-ABEF-E62F-4D8F8B1A887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30">
              <a:extLst>
                <a:ext uri="{FF2B5EF4-FFF2-40B4-BE49-F238E27FC236}">
                  <a16:creationId xmlns:a16="http://schemas.microsoft.com/office/drawing/2014/main" id="{C240F9DD-71E0-5A2F-26A3-C7F4C2E4034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30">
              <a:extLst>
                <a:ext uri="{FF2B5EF4-FFF2-40B4-BE49-F238E27FC236}">
                  <a16:creationId xmlns:a16="http://schemas.microsoft.com/office/drawing/2014/main" id="{6FD9306A-8E38-CAF2-E238-B6998E6090AE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30">
              <a:extLst>
                <a:ext uri="{FF2B5EF4-FFF2-40B4-BE49-F238E27FC236}">
                  <a16:creationId xmlns:a16="http://schemas.microsoft.com/office/drawing/2014/main" id="{A74A8985-65AB-B637-7007-00B4E33BFD7C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30">
              <a:extLst>
                <a:ext uri="{FF2B5EF4-FFF2-40B4-BE49-F238E27FC236}">
                  <a16:creationId xmlns:a16="http://schemas.microsoft.com/office/drawing/2014/main" id="{5AE0D326-8461-5CB8-DDC2-F56EC4CFCC3F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30">
              <a:extLst>
                <a:ext uri="{FF2B5EF4-FFF2-40B4-BE49-F238E27FC236}">
                  <a16:creationId xmlns:a16="http://schemas.microsoft.com/office/drawing/2014/main" id="{3ABF8738-9E24-DA42-9095-394434F6449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30">
              <a:extLst>
                <a:ext uri="{FF2B5EF4-FFF2-40B4-BE49-F238E27FC236}">
                  <a16:creationId xmlns:a16="http://schemas.microsoft.com/office/drawing/2014/main" id="{47D003AA-0A02-1E66-344E-20C03B047BD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30">
              <a:extLst>
                <a:ext uri="{FF2B5EF4-FFF2-40B4-BE49-F238E27FC236}">
                  <a16:creationId xmlns:a16="http://schemas.microsoft.com/office/drawing/2014/main" id="{D0E03424-C5E5-FF6F-ED5B-0293628AC530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30">
              <a:extLst>
                <a:ext uri="{FF2B5EF4-FFF2-40B4-BE49-F238E27FC236}">
                  <a16:creationId xmlns:a16="http://schemas.microsoft.com/office/drawing/2014/main" id="{02FC42E4-787B-6099-E353-759320695E53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30">
              <a:extLst>
                <a:ext uri="{FF2B5EF4-FFF2-40B4-BE49-F238E27FC236}">
                  <a16:creationId xmlns:a16="http://schemas.microsoft.com/office/drawing/2014/main" id="{334477EC-1540-247A-3E66-901B2AB7EE32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30">
              <a:extLst>
                <a:ext uri="{FF2B5EF4-FFF2-40B4-BE49-F238E27FC236}">
                  <a16:creationId xmlns:a16="http://schemas.microsoft.com/office/drawing/2014/main" id="{B9AFCDF7-ACF2-DA79-20EA-D015C035B6C5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30">
              <a:extLst>
                <a:ext uri="{FF2B5EF4-FFF2-40B4-BE49-F238E27FC236}">
                  <a16:creationId xmlns:a16="http://schemas.microsoft.com/office/drawing/2014/main" id="{81C82018-B697-62B3-21A4-DE0D8FDEA326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30">
              <a:extLst>
                <a:ext uri="{FF2B5EF4-FFF2-40B4-BE49-F238E27FC236}">
                  <a16:creationId xmlns:a16="http://schemas.microsoft.com/office/drawing/2014/main" id="{BA2FA524-9470-1913-91FD-F037C4EF7FF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30">
              <a:extLst>
                <a:ext uri="{FF2B5EF4-FFF2-40B4-BE49-F238E27FC236}">
                  <a16:creationId xmlns:a16="http://schemas.microsoft.com/office/drawing/2014/main" id="{E9073B0A-95EC-1EE6-4518-AB2C099C8A0B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30">
              <a:extLst>
                <a:ext uri="{FF2B5EF4-FFF2-40B4-BE49-F238E27FC236}">
                  <a16:creationId xmlns:a16="http://schemas.microsoft.com/office/drawing/2014/main" id="{471A5E43-4825-D534-A7A8-CEA09F03DF09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30">
              <a:extLst>
                <a:ext uri="{FF2B5EF4-FFF2-40B4-BE49-F238E27FC236}">
                  <a16:creationId xmlns:a16="http://schemas.microsoft.com/office/drawing/2014/main" id="{C76B6A8D-3D77-87CE-BE58-3F56E1FD5359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30">
              <a:extLst>
                <a:ext uri="{FF2B5EF4-FFF2-40B4-BE49-F238E27FC236}">
                  <a16:creationId xmlns:a16="http://schemas.microsoft.com/office/drawing/2014/main" id="{12F26DBC-4A5D-E5E0-79AA-050689302FEB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30">
              <a:extLst>
                <a:ext uri="{FF2B5EF4-FFF2-40B4-BE49-F238E27FC236}">
                  <a16:creationId xmlns:a16="http://schemas.microsoft.com/office/drawing/2014/main" id="{5FB18970-F24A-2A76-677A-CEFDFD081061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30">
              <a:extLst>
                <a:ext uri="{FF2B5EF4-FFF2-40B4-BE49-F238E27FC236}">
                  <a16:creationId xmlns:a16="http://schemas.microsoft.com/office/drawing/2014/main" id="{2E9C20EA-719D-C2CB-04DB-6AFDDEED9105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30">
              <a:extLst>
                <a:ext uri="{FF2B5EF4-FFF2-40B4-BE49-F238E27FC236}">
                  <a16:creationId xmlns:a16="http://schemas.microsoft.com/office/drawing/2014/main" id="{AAA6DD40-F642-5D2F-5642-8486D28A7ABE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30">
              <a:extLst>
                <a:ext uri="{FF2B5EF4-FFF2-40B4-BE49-F238E27FC236}">
                  <a16:creationId xmlns:a16="http://schemas.microsoft.com/office/drawing/2014/main" id="{7493EF61-364B-1AB5-0014-A893CFF709C8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30">
              <a:extLst>
                <a:ext uri="{FF2B5EF4-FFF2-40B4-BE49-F238E27FC236}">
                  <a16:creationId xmlns:a16="http://schemas.microsoft.com/office/drawing/2014/main" id="{1D672EAC-B8D9-AD04-5CB9-59AF5C54E6CB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30">
              <a:extLst>
                <a:ext uri="{FF2B5EF4-FFF2-40B4-BE49-F238E27FC236}">
                  <a16:creationId xmlns:a16="http://schemas.microsoft.com/office/drawing/2014/main" id="{CB33231F-1A11-7ECB-C295-222992A24A65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30">
              <a:extLst>
                <a:ext uri="{FF2B5EF4-FFF2-40B4-BE49-F238E27FC236}">
                  <a16:creationId xmlns:a16="http://schemas.microsoft.com/office/drawing/2014/main" id="{52C896BF-B77E-67BA-2412-F2CFA873DC42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30">
              <a:extLst>
                <a:ext uri="{FF2B5EF4-FFF2-40B4-BE49-F238E27FC236}">
                  <a16:creationId xmlns:a16="http://schemas.microsoft.com/office/drawing/2014/main" id="{F4CC72DD-83DC-9E06-1943-F1D4162E50C0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83" name="Google Shape;5183;p30">
            <a:extLst>
              <a:ext uri="{FF2B5EF4-FFF2-40B4-BE49-F238E27FC236}">
                <a16:creationId xmlns:a16="http://schemas.microsoft.com/office/drawing/2014/main" id="{83D5970E-F204-378D-A8FD-CC17EDAAF6F6}"/>
              </a:ext>
            </a:extLst>
          </p:cNvPr>
          <p:cNvGrpSpPr/>
          <p:nvPr/>
        </p:nvGrpSpPr>
        <p:grpSpPr>
          <a:xfrm rot="2700000">
            <a:off x="1401395" y="1898160"/>
            <a:ext cx="124930" cy="124095"/>
            <a:chOff x="4891103" y="1571383"/>
            <a:chExt cx="347518" cy="345195"/>
          </a:xfrm>
        </p:grpSpPr>
        <p:sp>
          <p:nvSpPr>
            <p:cNvPr id="5184" name="Google Shape;5184;p30">
              <a:extLst>
                <a:ext uri="{FF2B5EF4-FFF2-40B4-BE49-F238E27FC236}">
                  <a16:creationId xmlns:a16="http://schemas.microsoft.com/office/drawing/2014/main" id="{B9EF387F-A991-03DE-A92C-5FE14921845F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30">
              <a:extLst>
                <a:ext uri="{FF2B5EF4-FFF2-40B4-BE49-F238E27FC236}">
                  <a16:creationId xmlns:a16="http://schemas.microsoft.com/office/drawing/2014/main" id="{736A634B-71F6-A556-4772-BF748D33CA1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30">
              <a:extLst>
                <a:ext uri="{FF2B5EF4-FFF2-40B4-BE49-F238E27FC236}">
                  <a16:creationId xmlns:a16="http://schemas.microsoft.com/office/drawing/2014/main" id="{9718C89D-5C63-A7DE-6336-05F075DE00B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30">
              <a:extLst>
                <a:ext uri="{FF2B5EF4-FFF2-40B4-BE49-F238E27FC236}">
                  <a16:creationId xmlns:a16="http://schemas.microsoft.com/office/drawing/2014/main" id="{C216A8F6-F50C-3F0C-253F-E2721F6A3DCD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30">
              <a:extLst>
                <a:ext uri="{FF2B5EF4-FFF2-40B4-BE49-F238E27FC236}">
                  <a16:creationId xmlns:a16="http://schemas.microsoft.com/office/drawing/2014/main" id="{84E6DB85-7BEC-D04B-DAAC-AFA3FC3B9078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30">
              <a:extLst>
                <a:ext uri="{FF2B5EF4-FFF2-40B4-BE49-F238E27FC236}">
                  <a16:creationId xmlns:a16="http://schemas.microsoft.com/office/drawing/2014/main" id="{8DC8EE3D-B974-E713-AAD1-9E2AAD076F80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30">
              <a:extLst>
                <a:ext uri="{FF2B5EF4-FFF2-40B4-BE49-F238E27FC236}">
                  <a16:creationId xmlns:a16="http://schemas.microsoft.com/office/drawing/2014/main" id="{B3CD349D-D68A-DB0B-1F9B-035329BB9D8E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30">
              <a:extLst>
                <a:ext uri="{FF2B5EF4-FFF2-40B4-BE49-F238E27FC236}">
                  <a16:creationId xmlns:a16="http://schemas.microsoft.com/office/drawing/2014/main" id="{5405BA21-0788-9F52-0A62-E6D5A90DFBEA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30">
              <a:extLst>
                <a:ext uri="{FF2B5EF4-FFF2-40B4-BE49-F238E27FC236}">
                  <a16:creationId xmlns:a16="http://schemas.microsoft.com/office/drawing/2014/main" id="{6960F453-6F01-4CF9-56EE-44C89A2F279B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30">
              <a:extLst>
                <a:ext uri="{FF2B5EF4-FFF2-40B4-BE49-F238E27FC236}">
                  <a16:creationId xmlns:a16="http://schemas.microsoft.com/office/drawing/2014/main" id="{2188FC5D-5F70-3CEB-87ED-B3C8E6F92EAC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30">
              <a:extLst>
                <a:ext uri="{FF2B5EF4-FFF2-40B4-BE49-F238E27FC236}">
                  <a16:creationId xmlns:a16="http://schemas.microsoft.com/office/drawing/2014/main" id="{45D0D71F-5F4A-9F5F-D5B2-CF270B821516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30">
              <a:extLst>
                <a:ext uri="{FF2B5EF4-FFF2-40B4-BE49-F238E27FC236}">
                  <a16:creationId xmlns:a16="http://schemas.microsoft.com/office/drawing/2014/main" id="{B865A0DE-A5A4-961F-9FF2-AC61C9573B77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30">
              <a:extLst>
                <a:ext uri="{FF2B5EF4-FFF2-40B4-BE49-F238E27FC236}">
                  <a16:creationId xmlns:a16="http://schemas.microsoft.com/office/drawing/2014/main" id="{418DBA6A-5C4E-9876-B2B4-48BCF80159F0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97" name="Google Shape;5197;p30">
            <a:extLst>
              <a:ext uri="{FF2B5EF4-FFF2-40B4-BE49-F238E27FC236}">
                <a16:creationId xmlns:a16="http://schemas.microsoft.com/office/drawing/2014/main" id="{60AC4A67-12B5-ACAE-39EA-9099A4A0D5CF}"/>
              </a:ext>
            </a:extLst>
          </p:cNvPr>
          <p:cNvGrpSpPr/>
          <p:nvPr/>
        </p:nvGrpSpPr>
        <p:grpSpPr>
          <a:xfrm>
            <a:off x="4971070" y="1504160"/>
            <a:ext cx="259159" cy="272180"/>
            <a:chOff x="4685992" y="1362548"/>
            <a:chExt cx="720886" cy="757106"/>
          </a:xfrm>
        </p:grpSpPr>
        <p:sp>
          <p:nvSpPr>
            <p:cNvPr id="5198" name="Google Shape;5198;p30">
              <a:extLst>
                <a:ext uri="{FF2B5EF4-FFF2-40B4-BE49-F238E27FC236}">
                  <a16:creationId xmlns:a16="http://schemas.microsoft.com/office/drawing/2014/main" id="{3C2DA0DF-081D-B3B6-1889-147124BAD20A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30">
              <a:extLst>
                <a:ext uri="{FF2B5EF4-FFF2-40B4-BE49-F238E27FC236}">
                  <a16:creationId xmlns:a16="http://schemas.microsoft.com/office/drawing/2014/main" id="{DA17F972-663D-414B-98CB-2D9D59FD6219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30">
              <a:extLst>
                <a:ext uri="{FF2B5EF4-FFF2-40B4-BE49-F238E27FC236}">
                  <a16:creationId xmlns:a16="http://schemas.microsoft.com/office/drawing/2014/main" id="{0ACC7CE4-0A26-5039-94EB-7AFE881AEE68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30">
              <a:extLst>
                <a:ext uri="{FF2B5EF4-FFF2-40B4-BE49-F238E27FC236}">
                  <a16:creationId xmlns:a16="http://schemas.microsoft.com/office/drawing/2014/main" id="{5C4BB530-B3A5-F642-19C4-C4558759495E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30">
              <a:extLst>
                <a:ext uri="{FF2B5EF4-FFF2-40B4-BE49-F238E27FC236}">
                  <a16:creationId xmlns:a16="http://schemas.microsoft.com/office/drawing/2014/main" id="{D9B54DC8-685E-B8BB-5430-622C8F34E361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30">
              <a:extLst>
                <a:ext uri="{FF2B5EF4-FFF2-40B4-BE49-F238E27FC236}">
                  <a16:creationId xmlns:a16="http://schemas.microsoft.com/office/drawing/2014/main" id="{8D5A7523-6F64-1B14-7235-8C2EACD9F10C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30">
              <a:extLst>
                <a:ext uri="{FF2B5EF4-FFF2-40B4-BE49-F238E27FC236}">
                  <a16:creationId xmlns:a16="http://schemas.microsoft.com/office/drawing/2014/main" id="{BE0A245C-D120-26A2-B229-2F28C67C0D7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30">
              <a:extLst>
                <a:ext uri="{FF2B5EF4-FFF2-40B4-BE49-F238E27FC236}">
                  <a16:creationId xmlns:a16="http://schemas.microsoft.com/office/drawing/2014/main" id="{086A56A7-D1A0-1BB4-25EB-13E2316B4F4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30">
              <a:extLst>
                <a:ext uri="{FF2B5EF4-FFF2-40B4-BE49-F238E27FC236}">
                  <a16:creationId xmlns:a16="http://schemas.microsoft.com/office/drawing/2014/main" id="{FA562866-571A-BD5B-8D03-5C16127BF900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30">
              <a:extLst>
                <a:ext uri="{FF2B5EF4-FFF2-40B4-BE49-F238E27FC236}">
                  <a16:creationId xmlns:a16="http://schemas.microsoft.com/office/drawing/2014/main" id="{2FFF6FF3-5780-E8D8-FAFF-8117094BA80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30">
              <a:extLst>
                <a:ext uri="{FF2B5EF4-FFF2-40B4-BE49-F238E27FC236}">
                  <a16:creationId xmlns:a16="http://schemas.microsoft.com/office/drawing/2014/main" id="{F81BC3D8-845D-6308-81A5-44ECAE20512B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30">
              <a:extLst>
                <a:ext uri="{FF2B5EF4-FFF2-40B4-BE49-F238E27FC236}">
                  <a16:creationId xmlns:a16="http://schemas.microsoft.com/office/drawing/2014/main" id="{89972928-2AB4-4205-34F0-111F3DD092F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30">
              <a:extLst>
                <a:ext uri="{FF2B5EF4-FFF2-40B4-BE49-F238E27FC236}">
                  <a16:creationId xmlns:a16="http://schemas.microsoft.com/office/drawing/2014/main" id="{C50E4865-6755-3162-9687-47F6819FD397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30">
              <a:extLst>
                <a:ext uri="{FF2B5EF4-FFF2-40B4-BE49-F238E27FC236}">
                  <a16:creationId xmlns:a16="http://schemas.microsoft.com/office/drawing/2014/main" id="{151CE1FB-E312-4ED1-3431-E3FAFFA1A547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30">
              <a:extLst>
                <a:ext uri="{FF2B5EF4-FFF2-40B4-BE49-F238E27FC236}">
                  <a16:creationId xmlns:a16="http://schemas.microsoft.com/office/drawing/2014/main" id="{9F8F6152-0744-D4E6-62C6-7683967DFF97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30">
              <a:extLst>
                <a:ext uri="{FF2B5EF4-FFF2-40B4-BE49-F238E27FC236}">
                  <a16:creationId xmlns:a16="http://schemas.microsoft.com/office/drawing/2014/main" id="{EDCB0EB1-690B-ECE8-0AF0-18E8170409E6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30">
              <a:extLst>
                <a:ext uri="{FF2B5EF4-FFF2-40B4-BE49-F238E27FC236}">
                  <a16:creationId xmlns:a16="http://schemas.microsoft.com/office/drawing/2014/main" id="{E2182570-A3BD-879F-8654-377414FDF927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30">
              <a:extLst>
                <a:ext uri="{FF2B5EF4-FFF2-40B4-BE49-F238E27FC236}">
                  <a16:creationId xmlns:a16="http://schemas.microsoft.com/office/drawing/2014/main" id="{BA6BF6D2-201A-A766-8A02-0394BF52349E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30">
              <a:extLst>
                <a:ext uri="{FF2B5EF4-FFF2-40B4-BE49-F238E27FC236}">
                  <a16:creationId xmlns:a16="http://schemas.microsoft.com/office/drawing/2014/main" id="{5E36A28A-3CAE-91E0-7AFC-4A7CD4207A35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30">
              <a:extLst>
                <a:ext uri="{FF2B5EF4-FFF2-40B4-BE49-F238E27FC236}">
                  <a16:creationId xmlns:a16="http://schemas.microsoft.com/office/drawing/2014/main" id="{75B78B16-FA72-2E6D-05B9-2BD9366AD156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30">
              <a:extLst>
                <a:ext uri="{FF2B5EF4-FFF2-40B4-BE49-F238E27FC236}">
                  <a16:creationId xmlns:a16="http://schemas.microsoft.com/office/drawing/2014/main" id="{981CA695-6481-E9EA-DBF1-72FFC1BC99D7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30">
              <a:extLst>
                <a:ext uri="{FF2B5EF4-FFF2-40B4-BE49-F238E27FC236}">
                  <a16:creationId xmlns:a16="http://schemas.microsoft.com/office/drawing/2014/main" id="{80BCD0F2-41DC-E62A-4C01-1CF5F22FE775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30">
              <a:extLst>
                <a:ext uri="{FF2B5EF4-FFF2-40B4-BE49-F238E27FC236}">
                  <a16:creationId xmlns:a16="http://schemas.microsoft.com/office/drawing/2014/main" id="{8E7DDCCE-E425-440A-E555-E119B195C0A1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30">
              <a:extLst>
                <a:ext uri="{FF2B5EF4-FFF2-40B4-BE49-F238E27FC236}">
                  <a16:creationId xmlns:a16="http://schemas.microsoft.com/office/drawing/2014/main" id="{1CE15953-CFC4-9533-83F1-53CF65AA37F3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30">
              <a:extLst>
                <a:ext uri="{FF2B5EF4-FFF2-40B4-BE49-F238E27FC236}">
                  <a16:creationId xmlns:a16="http://schemas.microsoft.com/office/drawing/2014/main" id="{A50ED0BE-630A-AD57-30D5-780831B56D40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23" name="Google Shape;5223;p30">
            <a:extLst>
              <a:ext uri="{FF2B5EF4-FFF2-40B4-BE49-F238E27FC236}">
                <a16:creationId xmlns:a16="http://schemas.microsoft.com/office/drawing/2014/main" id="{F8CEA554-2B37-6085-F911-AED014F76849}"/>
              </a:ext>
            </a:extLst>
          </p:cNvPr>
          <p:cNvGrpSpPr/>
          <p:nvPr/>
        </p:nvGrpSpPr>
        <p:grpSpPr>
          <a:xfrm rot="2700000">
            <a:off x="5293395" y="2719110"/>
            <a:ext cx="124930" cy="124095"/>
            <a:chOff x="4891103" y="1571383"/>
            <a:chExt cx="347518" cy="345195"/>
          </a:xfrm>
        </p:grpSpPr>
        <p:sp>
          <p:nvSpPr>
            <p:cNvPr id="5224" name="Google Shape;5224;p30">
              <a:extLst>
                <a:ext uri="{FF2B5EF4-FFF2-40B4-BE49-F238E27FC236}">
                  <a16:creationId xmlns:a16="http://schemas.microsoft.com/office/drawing/2014/main" id="{95F95C08-23F7-2326-085C-B38C861A2B92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30">
              <a:extLst>
                <a:ext uri="{FF2B5EF4-FFF2-40B4-BE49-F238E27FC236}">
                  <a16:creationId xmlns:a16="http://schemas.microsoft.com/office/drawing/2014/main" id="{712C6207-DCCB-769D-3426-CEBDA2B3D97D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30">
              <a:extLst>
                <a:ext uri="{FF2B5EF4-FFF2-40B4-BE49-F238E27FC236}">
                  <a16:creationId xmlns:a16="http://schemas.microsoft.com/office/drawing/2014/main" id="{0B8A26CA-7E36-EF49-81CA-944725676BE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30">
              <a:extLst>
                <a:ext uri="{FF2B5EF4-FFF2-40B4-BE49-F238E27FC236}">
                  <a16:creationId xmlns:a16="http://schemas.microsoft.com/office/drawing/2014/main" id="{634E2F2C-599B-7A1D-ABFC-FAD0D02FD31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30">
              <a:extLst>
                <a:ext uri="{FF2B5EF4-FFF2-40B4-BE49-F238E27FC236}">
                  <a16:creationId xmlns:a16="http://schemas.microsoft.com/office/drawing/2014/main" id="{E6138DC7-708E-43A5-7DB8-AFD8A9298D31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30">
              <a:extLst>
                <a:ext uri="{FF2B5EF4-FFF2-40B4-BE49-F238E27FC236}">
                  <a16:creationId xmlns:a16="http://schemas.microsoft.com/office/drawing/2014/main" id="{3BE10B30-B0D9-577F-FBEF-C8D0EC8C6FDE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30">
              <a:extLst>
                <a:ext uri="{FF2B5EF4-FFF2-40B4-BE49-F238E27FC236}">
                  <a16:creationId xmlns:a16="http://schemas.microsoft.com/office/drawing/2014/main" id="{F2872712-30E8-8AB9-0B29-DD48A9A0A2C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30">
              <a:extLst>
                <a:ext uri="{FF2B5EF4-FFF2-40B4-BE49-F238E27FC236}">
                  <a16:creationId xmlns:a16="http://schemas.microsoft.com/office/drawing/2014/main" id="{67BEB623-69E6-6FAD-ABEE-AF2DBAB7BD93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30">
              <a:extLst>
                <a:ext uri="{FF2B5EF4-FFF2-40B4-BE49-F238E27FC236}">
                  <a16:creationId xmlns:a16="http://schemas.microsoft.com/office/drawing/2014/main" id="{084F7548-2FF4-A783-A589-6C7587A015BD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30">
              <a:extLst>
                <a:ext uri="{FF2B5EF4-FFF2-40B4-BE49-F238E27FC236}">
                  <a16:creationId xmlns:a16="http://schemas.microsoft.com/office/drawing/2014/main" id="{B9261BE9-CD03-D50B-638C-0638C6B1645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30">
              <a:extLst>
                <a:ext uri="{FF2B5EF4-FFF2-40B4-BE49-F238E27FC236}">
                  <a16:creationId xmlns:a16="http://schemas.microsoft.com/office/drawing/2014/main" id="{38C80B9C-6E3F-5F92-CBC7-2268D19AC916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30">
              <a:extLst>
                <a:ext uri="{FF2B5EF4-FFF2-40B4-BE49-F238E27FC236}">
                  <a16:creationId xmlns:a16="http://schemas.microsoft.com/office/drawing/2014/main" id="{1A2D6002-F58C-A41D-0B5E-28A1297E17E3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30">
              <a:extLst>
                <a:ext uri="{FF2B5EF4-FFF2-40B4-BE49-F238E27FC236}">
                  <a16:creationId xmlns:a16="http://schemas.microsoft.com/office/drawing/2014/main" id="{5CF56696-7253-0C18-C9CD-5AC3C4830DD3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37" name="Google Shape;5237;p30">
            <a:extLst>
              <a:ext uri="{FF2B5EF4-FFF2-40B4-BE49-F238E27FC236}">
                <a16:creationId xmlns:a16="http://schemas.microsoft.com/office/drawing/2014/main" id="{38FA0EFA-DE38-4817-04D1-DE0AB4733E90}"/>
              </a:ext>
            </a:extLst>
          </p:cNvPr>
          <p:cNvGrpSpPr/>
          <p:nvPr/>
        </p:nvGrpSpPr>
        <p:grpSpPr>
          <a:xfrm>
            <a:off x="4111185" y="1295808"/>
            <a:ext cx="513383" cy="536624"/>
            <a:chOff x="7336521" y="1612850"/>
            <a:chExt cx="627992" cy="656501"/>
          </a:xfrm>
        </p:grpSpPr>
        <p:sp>
          <p:nvSpPr>
            <p:cNvPr id="5238" name="Google Shape;5238;p30">
              <a:extLst>
                <a:ext uri="{FF2B5EF4-FFF2-40B4-BE49-F238E27FC236}">
                  <a16:creationId xmlns:a16="http://schemas.microsoft.com/office/drawing/2014/main" id="{0594BA2A-5D33-DBE4-EB1A-E22BB7E6D804}"/>
                </a:ext>
              </a:extLst>
            </p:cNvPr>
            <p:cNvSpPr/>
            <p:nvPr/>
          </p:nvSpPr>
          <p:spPr>
            <a:xfrm>
              <a:off x="7543841" y="1687175"/>
              <a:ext cx="38994" cy="38851"/>
            </a:xfrm>
            <a:custGeom>
              <a:avLst/>
              <a:gdLst/>
              <a:ahLst/>
              <a:cxnLst/>
              <a:rect l="l" t="t" r="r" b="b"/>
              <a:pathLst>
                <a:path w="543" h="541" extrusionOk="0">
                  <a:moveTo>
                    <a:pt x="494" y="0"/>
                  </a:moveTo>
                  <a:lnTo>
                    <a:pt x="0" y="48"/>
                  </a:lnTo>
                  <a:lnTo>
                    <a:pt x="37" y="541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30">
              <a:extLst>
                <a:ext uri="{FF2B5EF4-FFF2-40B4-BE49-F238E27FC236}">
                  <a16:creationId xmlns:a16="http://schemas.microsoft.com/office/drawing/2014/main" id="{7B8826A2-B1CE-C71D-2A61-44B6E8E88C60}"/>
                </a:ext>
              </a:extLst>
            </p:cNvPr>
            <p:cNvSpPr/>
            <p:nvPr/>
          </p:nvSpPr>
          <p:spPr>
            <a:xfrm>
              <a:off x="7510161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48"/>
                  </a:lnTo>
                  <a:lnTo>
                    <a:pt x="49" y="542"/>
                  </a:lnTo>
                  <a:lnTo>
                    <a:pt x="542" y="505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30">
              <a:extLst>
                <a:ext uri="{FF2B5EF4-FFF2-40B4-BE49-F238E27FC236}">
                  <a16:creationId xmlns:a16="http://schemas.microsoft.com/office/drawing/2014/main" id="{2C3416D0-E3A1-CF01-A1F8-01C042D3EF67}"/>
                </a:ext>
              </a:extLst>
            </p:cNvPr>
            <p:cNvSpPr/>
            <p:nvPr/>
          </p:nvSpPr>
          <p:spPr>
            <a:xfrm>
              <a:off x="7477343" y="176487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1"/>
                  </a:moveTo>
                  <a:lnTo>
                    <a:pt x="1" y="49"/>
                  </a:lnTo>
                  <a:lnTo>
                    <a:pt x="49" y="541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30">
              <a:extLst>
                <a:ext uri="{FF2B5EF4-FFF2-40B4-BE49-F238E27FC236}">
                  <a16:creationId xmlns:a16="http://schemas.microsoft.com/office/drawing/2014/main" id="{C7EF83A9-EEB5-A20E-29E9-7357BF3F34F4}"/>
                </a:ext>
              </a:extLst>
            </p:cNvPr>
            <p:cNvSpPr/>
            <p:nvPr/>
          </p:nvSpPr>
          <p:spPr>
            <a:xfrm>
              <a:off x="7444526" y="1803724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506" y="0"/>
                  </a:moveTo>
                  <a:lnTo>
                    <a:pt x="1" y="49"/>
                  </a:lnTo>
                  <a:lnTo>
                    <a:pt x="36" y="542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30">
              <a:extLst>
                <a:ext uri="{FF2B5EF4-FFF2-40B4-BE49-F238E27FC236}">
                  <a16:creationId xmlns:a16="http://schemas.microsoft.com/office/drawing/2014/main" id="{DE790183-E319-69BE-12A4-2EDA37F6CD89}"/>
                </a:ext>
              </a:extLst>
            </p:cNvPr>
            <p:cNvSpPr/>
            <p:nvPr/>
          </p:nvSpPr>
          <p:spPr>
            <a:xfrm>
              <a:off x="7411708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493" y="0"/>
                  </a:moveTo>
                  <a:lnTo>
                    <a:pt x="1" y="48"/>
                  </a:lnTo>
                  <a:lnTo>
                    <a:pt x="36" y="541"/>
                  </a:lnTo>
                  <a:lnTo>
                    <a:pt x="542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30">
              <a:extLst>
                <a:ext uri="{FF2B5EF4-FFF2-40B4-BE49-F238E27FC236}">
                  <a16:creationId xmlns:a16="http://schemas.microsoft.com/office/drawing/2014/main" id="{B685517E-A176-9620-8A79-D45602950673}"/>
                </a:ext>
              </a:extLst>
            </p:cNvPr>
            <p:cNvSpPr/>
            <p:nvPr/>
          </p:nvSpPr>
          <p:spPr>
            <a:xfrm>
              <a:off x="7372858" y="1651700"/>
              <a:ext cx="206461" cy="233247"/>
            </a:xfrm>
            <a:custGeom>
              <a:avLst/>
              <a:gdLst/>
              <a:ahLst/>
              <a:cxnLst/>
              <a:rect l="l" t="t" r="r" b="b"/>
              <a:pathLst>
                <a:path w="2875" h="3248" extrusionOk="0">
                  <a:moveTo>
                    <a:pt x="2838" y="1"/>
                  </a:moveTo>
                  <a:lnTo>
                    <a:pt x="2333" y="37"/>
                  </a:lnTo>
                  <a:lnTo>
                    <a:pt x="1841" y="85"/>
                  </a:lnTo>
                  <a:lnTo>
                    <a:pt x="1876" y="578"/>
                  </a:lnTo>
                  <a:lnTo>
                    <a:pt x="1371" y="626"/>
                  </a:lnTo>
                  <a:lnTo>
                    <a:pt x="1419" y="1120"/>
                  </a:lnTo>
                  <a:lnTo>
                    <a:pt x="914" y="1168"/>
                  </a:lnTo>
                  <a:lnTo>
                    <a:pt x="962" y="1660"/>
                  </a:lnTo>
                  <a:lnTo>
                    <a:pt x="457" y="1709"/>
                  </a:lnTo>
                  <a:lnTo>
                    <a:pt x="494" y="2202"/>
                  </a:lnTo>
                  <a:lnTo>
                    <a:pt x="0" y="2250"/>
                  </a:lnTo>
                  <a:lnTo>
                    <a:pt x="37" y="2743"/>
                  </a:lnTo>
                  <a:lnTo>
                    <a:pt x="85" y="3248"/>
                  </a:lnTo>
                  <a:lnTo>
                    <a:pt x="577" y="3200"/>
                  </a:lnTo>
                  <a:lnTo>
                    <a:pt x="542" y="2707"/>
                  </a:lnTo>
                  <a:lnTo>
                    <a:pt x="1034" y="2659"/>
                  </a:lnTo>
                  <a:lnTo>
                    <a:pt x="999" y="2166"/>
                  </a:lnTo>
                  <a:lnTo>
                    <a:pt x="1504" y="2117"/>
                  </a:lnTo>
                  <a:lnTo>
                    <a:pt x="1456" y="1625"/>
                  </a:lnTo>
                  <a:lnTo>
                    <a:pt x="1961" y="1577"/>
                  </a:lnTo>
                  <a:lnTo>
                    <a:pt x="1913" y="1083"/>
                  </a:lnTo>
                  <a:lnTo>
                    <a:pt x="2418" y="1035"/>
                  </a:lnTo>
                  <a:lnTo>
                    <a:pt x="2381" y="542"/>
                  </a:lnTo>
                  <a:lnTo>
                    <a:pt x="2875" y="494"/>
                  </a:lnTo>
                  <a:lnTo>
                    <a:pt x="2838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30">
              <a:extLst>
                <a:ext uri="{FF2B5EF4-FFF2-40B4-BE49-F238E27FC236}">
                  <a16:creationId xmlns:a16="http://schemas.microsoft.com/office/drawing/2014/main" id="{A9B5AE53-5668-66A8-3B88-FCFAD41CDC98}"/>
                </a:ext>
              </a:extLst>
            </p:cNvPr>
            <p:cNvSpPr/>
            <p:nvPr/>
          </p:nvSpPr>
          <p:spPr>
            <a:xfrm>
              <a:off x="7501544" y="1612850"/>
              <a:ext cx="116624" cy="110663"/>
            </a:xfrm>
            <a:custGeom>
              <a:avLst/>
              <a:gdLst/>
              <a:ahLst/>
              <a:cxnLst/>
              <a:rect l="l" t="t" r="r" b="b"/>
              <a:pathLst>
                <a:path w="1624" h="1541" extrusionOk="0">
                  <a:moveTo>
                    <a:pt x="1503" y="1"/>
                  </a:moveTo>
                  <a:lnTo>
                    <a:pt x="998" y="37"/>
                  </a:lnTo>
                  <a:lnTo>
                    <a:pt x="506" y="73"/>
                  </a:lnTo>
                  <a:lnTo>
                    <a:pt x="1" y="121"/>
                  </a:lnTo>
                  <a:lnTo>
                    <a:pt x="49" y="626"/>
                  </a:lnTo>
                  <a:lnTo>
                    <a:pt x="541" y="578"/>
                  </a:lnTo>
                  <a:lnTo>
                    <a:pt x="1046" y="542"/>
                  </a:lnTo>
                  <a:lnTo>
                    <a:pt x="1083" y="1035"/>
                  </a:lnTo>
                  <a:lnTo>
                    <a:pt x="1131" y="1540"/>
                  </a:lnTo>
                  <a:lnTo>
                    <a:pt x="1624" y="1504"/>
                  </a:lnTo>
                  <a:lnTo>
                    <a:pt x="1588" y="999"/>
                  </a:lnTo>
                  <a:lnTo>
                    <a:pt x="1552" y="494"/>
                  </a:lnTo>
                  <a:lnTo>
                    <a:pt x="150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30">
              <a:extLst>
                <a:ext uri="{FF2B5EF4-FFF2-40B4-BE49-F238E27FC236}">
                  <a16:creationId xmlns:a16="http://schemas.microsoft.com/office/drawing/2014/main" id="{ABE0C594-1F5E-35AC-88DA-D692E160FAC4}"/>
                </a:ext>
              </a:extLst>
            </p:cNvPr>
            <p:cNvSpPr/>
            <p:nvPr/>
          </p:nvSpPr>
          <p:spPr>
            <a:xfrm>
              <a:off x="7546426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7" y="541"/>
                  </a:lnTo>
                  <a:lnTo>
                    <a:pt x="542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30">
              <a:extLst>
                <a:ext uri="{FF2B5EF4-FFF2-40B4-BE49-F238E27FC236}">
                  <a16:creationId xmlns:a16="http://schemas.microsoft.com/office/drawing/2014/main" id="{DA19C6AC-BB40-D176-7FEA-1C3BF27872FC}"/>
                </a:ext>
              </a:extLst>
            </p:cNvPr>
            <p:cNvSpPr/>
            <p:nvPr/>
          </p:nvSpPr>
          <p:spPr>
            <a:xfrm>
              <a:off x="7513608" y="176228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0"/>
                  </a:moveTo>
                  <a:lnTo>
                    <a:pt x="1" y="37"/>
                  </a:lnTo>
                  <a:lnTo>
                    <a:pt x="37" y="542"/>
                  </a:lnTo>
                  <a:lnTo>
                    <a:pt x="542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30">
              <a:extLst>
                <a:ext uri="{FF2B5EF4-FFF2-40B4-BE49-F238E27FC236}">
                  <a16:creationId xmlns:a16="http://schemas.microsoft.com/office/drawing/2014/main" id="{F101D1BC-DF04-A310-A9B4-53BD75F5EA51}"/>
                </a:ext>
              </a:extLst>
            </p:cNvPr>
            <p:cNvSpPr/>
            <p:nvPr/>
          </p:nvSpPr>
          <p:spPr>
            <a:xfrm>
              <a:off x="7480790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4" y="1"/>
                  </a:moveTo>
                  <a:lnTo>
                    <a:pt x="1" y="36"/>
                  </a:lnTo>
                  <a:lnTo>
                    <a:pt x="37" y="542"/>
                  </a:lnTo>
                  <a:lnTo>
                    <a:pt x="542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30">
              <a:extLst>
                <a:ext uri="{FF2B5EF4-FFF2-40B4-BE49-F238E27FC236}">
                  <a16:creationId xmlns:a16="http://schemas.microsoft.com/office/drawing/2014/main" id="{BE3AD07B-210F-CA3C-B7C3-19C588428B65}"/>
                </a:ext>
              </a:extLst>
            </p:cNvPr>
            <p:cNvSpPr/>
            <p:nvPr/>
          </p:nvSpPr>
          <p:spPr>
            <a:xfrm>
              <a:off x="7468726" y="16578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506" y="0"/>
                  </a:moveTo>
                  <a:lnTo>
                    <a:pt x="1" y="36"/>
                  </a:lnTo>
                  <a:lnTo>
                    <a:pt x="36" y="541"/>
                  </a:lnTo>
                  <a:lnTo>
                    <a:pt x="541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30">
              <a:extLst>
                <a:ext uri="{FF2B5EF4-FFF2-40B4-BE49-F238E27FC236}">
                  <a16:creationId xmlns:a16="http://schemas.microsoft.com/office/drawing/2014/main" id="{BDD2AD19-EC75-109E-5725-8198553245DA}"/>
                </a:ext>
              </a:extLst>
            </p:cNvPr>
            <p:cNvSpPr/>
            <p:nvPr/>
          </p:nvSpPr>
          <p:spPr>
            <a:xfrm>
              <a:off x="7447111" y="1839989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0" y="37"/>
                  </a:lnTo>
                  <a:lnTo>
                    <a:pt x="49" y="542"/>
                  </a:lnTo>
                  <a:lnTo>
                    <a:pt x="542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30">
              <a:extLst>
                <a:ext uri="{FF2B5EF4-FFF2-40B4-BE49-F238E27FC236}">
                  <a16:creationId xmlns:a16="http://schemas.microsoft.com/office/drawing/2014/main" id="{44C86945-2EA2-B8E5-F004-2AECE2CAD6E3}"/>
                </a:ext>
              </a:extLst>
            </p:cNvPr>
            <p:cNvSpPr/>
            <p:nvPr/>
          </p:nvSpPr>
          <p:spPr>
            <a:xfrm>
              <a:off x="7435908" y="169665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0"/>
                  </a:moveTo>
                  <a:lnTo>
                    <a:pt x="1" y="37"/>
                  </a:lnTo>
                  <a:lnTo>
                    <a:pt x="36" y="542"/>
                  </a:lnTo>
                  <a:lnTo>
                    <a:pt x="541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30">
              <a:extLst>
                <a:ext uri="{FF2B5EF4-FFF2-40B4-BE49-F238E27FC236}">
                  <a16:creationId xmlns:a16="http://schemas.microsoft.com/office/drawing/2014/main" id="{F61DFE0E-708A-4CB4-5685-972F54E2AD83}"/>
                </a:ext>
              </a:extLst>
            </p:cNvPr>
            <p:cNvSpPr/>
            <p:nvPr/>
          </p:nvSpPr>
          <p:spPr>
            <a:xfrm>
              <a:off x="7403091" y="1735504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93" y="1"/>
                  </a:moveTo>
                  <a:lnTo>
                    <a:pt x="1" y="36"/>
                  </a:lnTo>
                  <a:lnTo>
                    <a:pt x="36" y="542"/>
                  </a:lnTo>
                  <a:lnTo>
                    <a:pt x="541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30">
              <a:extLst>
                <a:ext uri="{FF2B5EF4-FFF2-40B4-BE49-F238E27FC236}">
                  <a16:creationId xmlns:a16="http://schemas.microsoft.com/office/drawing/2014/main" id="{821F9E55-8ABD-49D4-0CBD-5E09369B90C2}"/>
                </a:ext>
              </a:extLst>
            </p:cNvPr>
            <p:cNvSpPr/>
            <p:nvPr/>
          </p:nvSpPr>
          <p:spPr>
            <a:xfrm>
              <a:off x="7336521" y="1813275"/>
              <a:ext cx="116767" cy="110591"/>
            </a:xfrm>
            <a:custGeom>
              <a:avLst/>
              <a:gdLst/>
              <a:ahLst/>
              <a:cxnLst/>
              <a:rect l="l" t="t" r="r" b="b"/>
              <a:pathLst>
                <a:path w="1626" h="1540" extrusionOk="0">
                  <a:moveTo>
                    <a:pt x="506" y="0"/>
                  </a:moveTo>
                  <a:lnTo>
                    <a:pt x="1" y="36"/>
                  </a:lnTo>
                  <a:lnTo>
                    <a:pt x="49" y="541"/>
                  </a:lnTo>
                  <a:lnTo>
                    <a:pt x="86" y="1035"/>
                  </a:lnTo>
                  <a:lnTo>
                    <a:pt x="121" y="1540"/>
                  </a:lnTo>
                  <a:lnTo>
                    <a:pt x="626" y="1492"/>
                  </a:lnTo>
                  <a:lnTo>
                    <a:pt x="1132" y="1455"/>
                  </a:lnTo>
                  <a:lnTo>
                    <a:pt x="1625" y="1419"/>
                  </a:lnTo>
                  <a:lnTo>
                    <a:pt x="1589" y="914"/>
                  </a:lnTo>
                  <a:lnTo>
                    <a:pt x="1083" y="950"/>
                  </a:lnTo>
                  <a:lnTo>
                    <a:pt x="591" y="998"/>
                  </a:lnTo>
                  <a:lnTo>
                    <a:pt x="543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30">
              <a:extLst>
                <a:ext uri="{FF2B5EF4-FFF2-40B4-BE49-F238E27FC236}">
                  <a16:creationId xmlns:a16="http://schemas.microsoft.com/office/drawing/2014/main" id="{2F9F6D26-6781-4F03-5464-56865C9C5498}"/>
                </a:ext>
              </a:extLst>
            </p:cNvPr>
            <p:cNvSpPr/>
            <p:nvPr/>
          </p:nvSpPr>
          <p:spPr>
            <a:xfrm>
              <a:off x="7369339" y="177435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506" y="1"/>
                  </a:moveTo>
                  <a:lnTo>
                    <a:pt x="1" y="37"/>
                  </a:lnTo>
                  <a:lnTo>
                    <a:pt x="49" y="542"/>
                  </a:lnTo>
                  <a:lnTo>
                    <a:pt x="543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30">
              <a:extLst>
                <a:ext uri="{FF2B5EF4-FFF2-40B4-BE49-F238E27FC236}">
                  <a16:creationId xmlns:a16="http://schemas.microsoft.com/office/drawing/2014/main" id="{82E47E29-5DDA-9701-EE1D-DC5D61B975C5}"/>
                </a:ext>
              </a:extLst>
            </p:cNvPr>
            <p:cNvSpPr/>
            <p:nvPr/>
          </p:nvSpPr>
          <p:spPr>
            <a:xfrm>
              <a:off x="7839201" y="2174271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37" y="0"/>
                  </a:moveTo>
                  <a:lnTo>
                    <a:pt x="1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30">
              <a:extLst>
                <a:ext uri="{FF2B5EF4-FFF2-40B4-BE49-F238E27FC236}">
                  <a16:creationId xmlns:a16="http://schemas.microsoft.com/office/drawing/2014/main" id="{7FDF65F9-1A3C-F53C-E01B-155A5168BF65}"/>
                </a:ext>
              </a:extLst>
            </p:cNvPr>
            <p:cNvSpPr/>
            <p:nvPr/>
          </p:nvSpPr>
          <p:spPr>
            <a:xfrm>
              <a:off x="7789148" y="2178579"/>
              <a:ext cx="50125" cy="51059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25" y="0"/>
                  </a:moveTo>
                  <a:lnTo>
                    <a:pt x="0" y="385"/>
                  </a:lnTo>
                  <a:lnTo>
                    <a:pt x="373" y="710"/>
                  </a:lnTo>
                  <a:lnTo>
                    <a:pt x="698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30">
              <a:extLst>
                <a:ext uri="{FF2B5EF4-FFF2-40B4-BE49-F238E27FC236}">
                  <a16:creationId xmlns:a16="http://schemas.microsoft.com/office/drawing/2014/main" id="{8DDCB81E-AC01-87BF-BA89-A2DB710076FB}"/>
                </a:ext>
              </a:extLst>
            </p:cNvPr>
            <p:cNvSpPr/>
            <p:nvPr/>
          </p:nvSpPr>
          <p:spPr>
            <a:xfrm>
              <a:off x="7738162" y="2182888"/>
              <a:ext cx="51059" cy="50197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25" y="1"/>
                  </a:moveTo>
                  <a:lnTo>
                    <a:pt x="1" y="373"/>
                  </a:lnTo>
                  <a:lnTo>
                    <a:pt x="386" y="698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30">
              <a:extLst>
                <a:ext uri="{FF2B5EF4-FFF2-40B4-BE49-F238E27FC236}">
                  <a16:creationId xmlns:a16="http://schemas.microsoft.com/office/drawing/2014/main" id="{FAC21CBE-2ACC-91B4-4356-764CE9CBC834}"/>
                </a:ext>
              </a:extLst>
            </p:cNvPr>
            <p:cNvSpPr/>
            <p:nvPr/>
          </p:nvSpPr>
          <p:spPr>
            <a:xfrm>
              <a:off x="7687176" y="21863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30">
              <a:extLst>
                <a:ext uri="{FF2B5EF4-FFF2-40B4-BE49-F238E27FC236}">
                  <a16:creationId xmlns:a16="http://schemas.microsoft.com/office/drawing/2014/main" id="{C5FF419B-536E-CA81-E54F-BE68D35FBC4E}"/>
                </a:ext>
              </a:extLst>
            </p:cNvPr>
            <p:cNvSpPr/>
            <p:nvPr/>
          </p:nvSpPr>
          <p:spPr>
            <a:xfrm>
              <a:off x="7636262" y="2190644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0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10" y="326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30">
              <a:extLst>
                <a:ext uri="{FF2B5EF4-FFF2-40B4-BE49-F238E27FC236}">
                  <a16:creationId xmlns:a16="http://schemas.microsoft.com/office/drawing/2014/main" id="{191A3BEB-4AA1-163D-D92D-D7D329B4CF17}"/>
                </a:ext>
              </a:extLst>
            </p:cNvPr>
            <p:cNvSpPr/>
            <p:nvPr/>
          </p:nvSpPr>
          <p:spPr>
            <a:xfrm>
              <a:off x="7608615" y="2123285"/>
              <a:ext cx="304916" cy="95080"/>
            </a:xfrm>
            <a:custGeom>
              <a:avLst/>
              <a:gdLst/>
              <a:ahLst/>
              <a:cxnLst/>
              <a:rect l="l" t="t" r="r" b="b"/>
              <a:pathLst>
                <a:path w="4246" h="1324" extrusionOk="0">
                  <a:moveTo>
                    <a:pt x="3489" y="0"/>
                  </a:moveTo>
                  <a:lnTo>
                    <a:pt x="3164" y="385"/>
                  </a:lnTo>
                  <a:lnTo>
                    <a:pt x="2779" y="61"/>
                  </a:lnTo>
                  <a:lnTo>
                    <a:pt x="2454" y="446"/>
                  </a:lnTo>
                  <a:lnTo>
                    <a:pt x="2070" y="121"/>
                  </a:lnTo>
                  <a:lnTo>
                    <a:pt x="1744" y="506"/>
                  </a:lnTo>
                  <a:lnTo>
                    <a:pt x="1359" y="181"/>
                  </a:lnTo>
                  <a:lnTo>
                    <a:pt x="1035" y="554"/>
                  </a:lnTo>
                  <a:lnTo>
                    <a:pt x="650" y="229"/>
                  </a:lnTo>
                  <a:lnTo>
                    <a:pt x="325" y="614"/>
                  </a:lnTo>
                  <a:lnTo>
                    <a:pt x="1" y="999"/>
                  </a:lnTo>
                  <a:lnTo>
                    <a:pt x="386" y="1323"/>
                  </a:lnTo>
                  <a:lnTo>
                    <a:pt x="710" y="938"/>
                  </a:lnTo>
                  <a:lnTo>
                    <a:pt x="1095" y="1264"/>
                  </a:lnTo>
                  <a:lnTo>
                    <a:pt x="1420" y="879"/>
                  </a:lnTo>
                  <a:lnTo>
                    <a:pt x="1805" y="1203"/>
                  </a:lnTo>
                  <a:lnTo>
                    <a:pt x="2129" y="831"/>
                  </a:lnTo>
                  <a:lnTo>
                    <a:pt x="2514" y="1155"/>
                  </a:lnTo>
                  <a:lnTo>
                    <a:pt x="2839" y="770"/>
                  </a:lnTo>
                  <a:lnTo>
                    <a:pt x="3212" y="1095"/>
                  </a:lnTo>
                  <a:lnTo>
                    <a:pt x="3548" y="710"/>
                  </a:lnTo>
                  <a:lnTo>
                    <a:pt x="3922" y="1035"/>
                  </a:lnTo>
                  <a:lnTo>
                    <a:pt x="4246" y="650"/>
                  </a:lnTo>
                  <a:lnTo>
                    <a:pt x="3874" y="326"/>
                  </a:lnTo>
                  <a:lnTo>
                    <a:pt x="3489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30">
              <a:extLst>
                <a:ext uri="{FF2B5EF4-FFF2-40B4-BE49-F238E27FC236}">
                  <a16:creationId xmlns:a16="http://schemas.microsoft.com/office/drawing/2014/main" id="{7BE09961-385F-CF0B-658D-3ED0943FBAAC}"/>
                </a:ext>
              </a:extLst>
            </p:cNvPr>
            <p:cNvSpPr/>
            <p:nvPr/>
          </p:nvSpPr>
          <p:spPr>
            <a:xfrm>
              <a:off x="7859093" y="2095637"/>
              <a:ext cx="105421" cy="152961"/>
            </a:xfrm>
            <a:custGeom>
              <a:avLst/>
              <a:gdLst/>
              <a:ahLst/>
              <a:cxnLst/>
              <a:rect l="l" t="t" r="r" b="b"/>
              <a:pathLst>
                <a:path w="1468" h="2130" extrusionOk="0">
                  <a:moveTo>
                    <a:pt x="325" y="1"/>
                  </a:moveTo>
                  <a:lnTo>
                    <a:pt x="1" y="385"/>
                  </a:lnTo>
                  <a:lnTo>
                    <a:pt x="386" y="711"/>
                  </a:lnTo>
                  <a:lnTo>
                    <a:pt x="758" y="1035"/>
                  </a:lnTo>
                  <a:lnTo>
                    <a:pt x="434" y="1420"/>
                  </a:lnTo>
                  <a:lnTo>
                    <a:pt x="108" y="1805"/>
                  </a:lnTo>
                  <a:lnTo>
                    <a:pt x="493" y="2130"/>
                  </a:lnTo>
                  <a:lnTo>
                    <a:pt x="819" y="1745"/>
                  </a:lnTo>
                  <a:lnTo>
                    <a:pt x="1143" y="1360"/>
                  </a:lnTo>
                  <a:lnTo>
                    <a:pt x="1468" y="975"/>
                  </a:lnTo>
                  <a:lnTo>
                    <a:pt x="1083" y="650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30">
              <a:extLst>
                <a:ext uri="{FF2B5EF4-FFF2-40B4-BE49-F238E27FC236}">
                  <a16:creationId xmlns:a16="http://schemas.microsoft.com/office/drawing/2014/main" id="{EE322760-D809-5664-3D9E-8B3D31DD718E}"/>
                </a:ext>
              </a:extLst>
            </p:cNvPr>
            <p:cNvSpPr/>
            <p:nvPr/>
          </p:nvSpPr>
          <p:spPr>
            <a:xfrm>
              <a:off x="7815934" y="2201918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0"/>
                  </a:moveTo>
                  <a:lnTo>
                    <a:pt x="0" y="385"/>
                  </a:lnTo>
                  <a:lnTo>
                    <a:pt x="385" y="709"/>
                  </a:lnTo>
                  <a:lnTo>
                    <a:pt x="709" y="325"/>
                  </a:lnTo>
                  <a:lnTo>
                    <a:pt x="32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30">
              <a:extLst>
                <a:ext uri="{FF2B5EF4-FFF2-40B4-BE49-F238E27FC236}">
                  <a16:creationId xmlns:a16="http://schemas.microsoft.com/office/drawing/2014/main" id="{5F2D1AFF-7B1D-79FD-9F95-E2A58AA32A7A}"/>
                </a:ext>
              </a:extLst>
            </p:cNvPr>
            <p:cNvSpPr/>
            <p:nvPr/>
          </p:nvSpPr>
          <p:spPr>
            <a:xfrm>
              <a:off x="7765810" y="2206155"/>
              <a:ext cx="50197" cy="50197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25" y="1"/>
                  </a:moveTo>
                  <a:lnTo>
                    <a:pt x="1" y="374"/>
                  </a:lnTo>
                  <a:lnTo>
                    <a:pt x="373" y="699"/>
                  </a:lnTo>
                  <a:lnTo>
                    <a:pt x="698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30">
              <a:extLst>
                <a:ext uri="{FF2B5EF4-FFF2-40B4-BE49-F238E27FC236}">
                  <a16:creationId xmlns:a16="http://schemas.microsoft.com/office/drawing/2014/main" id="{FE4AB194-AE4B-42EA-DDB8-7DE6E57C78C7}"/>
                </a:ext>
              </a:extLst>
            </p:cNvPr>
            <p:cNvSpPr/>
            <p:nvPr/>
          </p:nvSpPr>
          <p:spPr>
            <a:xfrm>
              <a:off x="7714824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30">
              <a:extLst>
                <a:ext uri="{FF2B5EF4-FFF2-40B4-BE49-F238E27FC236}">
                  <a16:creationId xmlns:a16="http://schemas.microsoft.com/office/drawing/2014/main" id="{93A9ACFD-BDF1-1B6D-C645-079C469E7932}"/>
                </a:ext>
              </a:extLst>
            </p:cNvPr>
            <p:cNvSpPr/>
            <p:nvPr/>
          </p:nvSpPr>
          <p:spPr>
            <a:xfrm>
              <a:off x="7808107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1" y="385"/>
                  </a:lnTo>
                  <a:lnTo>
                    <a:pt x="386" y="709"/>
                  </a:lnTo>
                  <a:lnTo>
                    <a:pt x="711" y="324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30">
              <a:extLst>
                <a:ext uri="{FF2B5EF4-FFF2-40B4-BE49-F238E27FC236}">
                  <a16:creationId xmlns:a16="http://schemas.microsoft.com/office/drawing/2014/main" id="{FB190684-8ECA-01CA-FAEC-6CD61CBB41C1}"/>
                </a:ext>
              </a:extLst>
            </p:cNvPr>
            <p:cNvSpPr/>
            <p:nvPr/>
          </p:nvSpPr>
          <p:spPr>
            <a:xfrm>
              <a:off x="7663909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1" y="386"/>
                  </a:lnTo>
                  <a:lnTo>
                    <a:pt x="386" y="710"/>
                  </a:lnTo>
                  <a:lnTo>
                    <a:pt x="710" y="325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30">
              <a:extLst>
                <a:ext uri="{FF2B5EF4-FFF2-40B4-BE49-F238E27FC236}">
                  <a16:creationId xmlns:a16="http://schemas.microsoft.com/office/drawing/2014/main" id="{16CE31DF-0E5A-3548-381D-0825ADE4A21B}"/>
                </a:ext>
              </a:extLst>
            </p:cNvPr>
            <p:cNvSpPr/>
            <p:nvPr/>
          </p:nvSpPr>
          <p:spPr>
            <a:xfrm>
              <a:off x="7757192" y="2104255"/>
              <a:ext cx="50987" cy="51059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25" y="1"/>
                  </a:moveTo>
                  <a:lnTo>
                    <a:pt x="1" y="386"/>
                  </a:lnTo>
                  <a:lnTo>
                    <a:pt x="385" y="711"/>
                  </a:lnTo>
                  <a:lnTo>
                    <a:pt x="710" y="326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30">
              <a:extLst>
                <a:ext uri="{FF2B5EF4-FFF2-40B4-BE49-F238E27FC236}">
                  <a16:creationId xmlns:a16="http://schemas.microsoft.com/office/drawing/2014/main" id="{1F628DA2-62C7-E5A5-161F-15CE12EAED2E}"/>
                </a:ext>
              </a:extLst>
            </p:cNvPr>
            <p:cNvSpPr/>
            <p:nvPr/>
          </p:nvSpPr>
          <p:spPr>
            <a:xfrm>
              <a:off x="7706206" y="2108635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26" y="0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11" y="325"/>
                  </a:lnTo>
                  <a:lnTo>
                    <a:pt x="32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30">
              <a:extLst>
                <a:ext uri="{FF2B5EF4-FFF2-40B4-BE49-F238E27FC236}">
                  <a16:creationId xmlns:a16="http://schemas.microsoft.com/office/drawing/2014/main" id="{C9C6F123-6D1F-ADA9-BE22-F052249F7CB5}"/>
                </a:ext>
              </a:extLst>
            </p:cNvPr>
            <p:cNvSpPr/>
            <p:nvPr/>
          </p:nvSpPr>
          <p:spPr>
            <a:xfrm>
              <a:off x="7557629" y="2116391"/>
              <a:ext cx="106354" cy="152961"/>
            </a:xfrm>
            <a:custGeom>
              <a:avLst/>
              <a:gdLst/>
              <a:ahLst/>
              <a:cxnLst/>
              <a:rect l="l" t="t" r="r" b="b"/>
              <a:pathLst>
                <a:path w="1481" h="2130" extrusionOk="0">
                  <a:moveTo>
                    <a:pt x="976" y="0"/>
                  </a:moveTo>
                  <a:lnTo>
                    <a:pt x="650" y="385"/>
                  </a:lnTo>
                  <a:lnTo>
                    <a:pt x="326" y="770"/>
                  </a:lnTo>
                  <a:lnTo>
                    <a:pt x="1" y="1155"/>
                  </a:lnTo>
                  <a:lnTo>
                    <a:pt x="386" y="1480"/>
                  </a:lnTo>
                  <a:lnTo>
                    <a:pt x="771" y="1804"/>
                  </a:lnTo>
                  <a:lnTo>
                    <a:pt x="1155" y="2129"/>
                  </a:lnTo>
                  <a:lnTo>
                    <a:pt x="1481" y="1745"/>
                  </a:lnTo>
                  <a:lnTo>
                    <a:pt x="1096" y="1419"/>
                  </a:lnTo>
                  <a:lnTo>
                    <a:pt x="711" y="1095"/>
                  </a:lnTo>
                  <a:lnTo>
                    <a:pt x="1035" y="710"/>
                  </a:lnTo>
                  <a:lnTo>
                    <a:pt x="1360" y="325"/>
                  </a:lnTo>
                  <a:lnTo>
                    <a:pt x="97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30">
              <a:extLst>
                <a:ext uri="{FF2B5EF4-FFF2-40B4-BE49-F238E27FC236}">
                  <a16:creationId xmlns:a16="http://schemas.microsoft.com/office/drawing/2014/main" id="{0462A0A4-3F6A-45D5-6330-954055B75D2B}"/>
                </a:ext>
              </a:extLst>
            </p:cNvPr>
            <p:cNvSpPr/>
            <p:nvPr/>
          </p:nvSpPr>
          <p:spPr>
            <a:xfrm>
              <a:off x="7655292" y="21120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25" y="1"/>
                  </a:moveTo>
                  <a:lnTo>
                    <a:pt x="0" y="385"/>
                  </a:lnTo>
                  <a:lnTo>
                    <a:pt x="385" y="710"/>
                  </a:lnTo>
                  <a:lnTo>
                    <a:pt x="709" y="337"/>
                  </a:lnTo>
                  <a:lnTo>
                    <a:pt x="32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30">
              <a:extLst>
                <a:ext uri="{FF2B5EF4-FFF2-40B4-BE49-F238E27FC236}">
                  <a16:creationId xmlns:a16="http://schemas.microsoft.com/office/drawing/2014/main" id="{74B9A31A-5A5B-7599-4C41-DF364DD165A1}"/>
                </a:ext>
              </a:extLst>
            </p:cNvPr>
            <p:cNvSpPr/>
            <p:nvPr/>
          </p:nvSpPr>
          <p:spPr>
            <a:xfrm>
              <a:off x="7746852" y="1874530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0" y="494"/>
                  </a:lnTo>
                  <a:lnTo>
                    <a:pt x="493" y="590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30">
              <a:extLst>
                <a:ext uri="{FF2B5EF4-FFF2-40B4-BE49-F238E27FC236}">
                  <a16:creationId xmlns:a16="http://schemas.microsoft.com/office/drawing/2014/main" id="{23D34B36-A213-A1AA-6E8E-2623E4B257CC}"/>
                </a:ext>
              </a:extLst>
            </p:cNvPr>
            <p:cNvSpPr/>
            <p:nvPr/>
          </p:nvSpPr>
          <p:spPr>
            <a:xfrm>
              <a:off x="7704483" y="190303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30">
              <a:extLst>
                <a:ext uri="{FF2B5EF4-FFF2-40B4-BE49-F238E27FC236}">
                  <a16:creationId xmlns:a16="http://schemas.microsoft.com/office/drawing/2014/main" id="{913CCAF6-AC69-1F45-771D-186A8CB93030}"/>
                </a:ext>
              </a:extLst>
            </p:cNvPr>
            <p:cNvSpPr/>
            <p:nvPr/>
          </p:nvSpPr>
          <p:spPr>
            <a:xfrm>
              <a:off x="7662186" y="1932410"/>
              <a:ext cx="42369" cy="41579"/>
            </a:xfrm>
            <a:custGeom>
              <a:avLst/>
              <a:gdLst/>
              <a:ahLst/>
              <a:cxnLst/>
              <a:rect l="l" t="t" r="r" b="b"/>
              <a:pathLst>
                <a:path w="590" h="579" extrusionOk="0">
                  <a:moveTo>
                    <a:pt x="97" y="1"/>
                  </a:moveTo>
                  <a:lnTo>
                    <a:pt x="1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30">
              <a:extLst>
                <a:ext uri="{FF2B5EF4-FFF2-40B4-BE49-F238E27FC236}">
                  <a16:creationId xmlns:a16="http://schemas.microsoft.com/office/drawing/2014/main" id="{D08C0387-868E-292C-DFB1-330413B0E110}"/>
                </a:ext>
              </a:extLst>
            </p:cNvPr>
            <p:cNvSpPr/>
            <p:nvPr/>
          </p:nvSpPr>
          <p:spPr>
            <a:xfrm>
              <a:off x="7619817" y="1960919"/>
              <a:ext cx="42441" cy="42441"/>
            </a:xfrm>
            <a:custGeom>
              <a:avLst/>
              <a:gdLst/>
              <a:ahLst/>
              <a:cxnLst/>
              <a:rect l="l" t="t" r="r" b="b"/>
              <a:pathLst>
                <a:path w="591" h="591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1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30">
              <a:extLst>
                <a:ext uri="{FF2B5EF4-FFF2-40B4-BE49-F238E27FC236}">
                  <a16:creationId xmlns:a16="http://schemas.microsoft.com/office/drawing/2014/main" id="{699A2A6C-0EA1-562D-17AC-3FEC24B82876}"/>
                </a:ext>
              </a:extLst>
            </p:cNvPr>
            <p:cNvSpPr/>
            <p:nvPr/>
          </p:nvSpPr>
          <p:spPr>
            <a:xfrm>
              <a:off x="757752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1"/>
                  </a:moveTo>
                  <a:lnTo>
                    <a:pt x="1" y="493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30">
              <a:extLst>
                <a:ext uri="{FF2B5EF4-FFF2-40B4-BE49-F238E27FC236}">
                  <a16:creationId xmlns:a16="http://schemas.microsoft.com/office/drawing/2014/main" id="{1AF7ADD2-2B3D-5685-F7EA-B3F33ACCBE1B}"/>
                </a:ext>
              </a:extLst>
            </p:cNvPr>
            <p:cNvSpPr/>
            <p:nvPr/>
          </p:nvSpPr>
          <p:spPr>
            <a:xfrm>
              <a:off x="7542117" y="1832234"/>
              <a:ext cx="253139" cy="192673"/>
            </a:xfrm>
            <a:custGeom>
              <a:avLst/>
              <a:gdLst/>
              <a:ahLst/>
              <a:cxnLst/>
              <a:rect l="l" t="t" r="r" b="b"/>
              <a:pathLst>
                <a:path w="3525" h="2683" extrusionOk="0">
                  <a:moveTo>
                    <a:pt x="2539" y="1"/>
                  </a:moveTo>
                  <a:lnTo>
                    <a:pt x="2442" y="493"/>
                  </a:lnTo>
                  <a:lnTo>
                    <a:pt x="1949" y="410"/>
                  </a:lnTo>
                  <a:lnTo>
                    <a:pt x="1865" y="902"/>
                  </a:lnTo>
                  <a:lnTo>
                    <a:pt x="1360" y="806"/>
                  </a:lnTo>
                  <a:lnTo>
                    <a:pt x="1275" y="1300"/>
                  </a:lnTo>
                  <a:lnTo>
                    <a:pt x="783" y="1203"/>
                  </a:lnTo>
                  <a:lnTo>
                    <a:pt x="686" y="1696"/>
                  </a:lnTo>
                  <a:lnTo>
                    <a:pt x="193" y="1600"/>
                  </a:lnTo>
                  <a:lnTo>
                    <a:pt x="97" y="2093"/>
                  </a:lnTo>
                  <a:lnTo>
                    <a:pt x="0" y="2586"/>
                  </a:lnTo>
                  <a:lnTo>
                    <a:pt x="494" y="2682"/>
                  </a:lnTo>
                  <a:lnTo>
                    <a:pt x="590" y="2190"/>
                  </a:lnTo>
                  <a:lnTo>
                    <a:pt x="1083" y="2286"/>
                  </a:lnTo>
                  <a:lnTo>
                    <a:pt x="1179" y="1792"/>
                  </a:lnTo>
                  <a:lnTo>
                    <a:pt x="1673" y="1889"/>
                  </a:lnTo>
                  <a:lnTo>
                    <a:pt x="1769" y="1396"/>
                  </a:lnTo>
                  <a:lnTo>
                    <a:pt x="2261" y="1480"/>
                  </a:lnTo>
                  <a:lnTo>
                    <a:pt x="2358" y="987"/>
                  </a:lnTo>
                  <a:lnTo>
                    <a:pt x="2851" y="1083"/>
                  </a:lnTo>
                  <a:lnTo>
                    <a:pt x="2935" y="590"/>
                  </a:lnTo>
                  <a:lnTo>
                    <a:pt x="3429" y="686"/>
                  </a:lnTo>
                  <a:lnTo>
                    <a:pt x="3525" y="193"/>
                  </a:lnTo>
                  <a:lnTo>
                    <a:pt x="3031" y="97"/>
                  </a:lnTo>
                  <a:lnTo>
                    <a:pt x="2539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30">
              <a:extLst>
                <a:ext uri="{FF2B5EF4-FFF2-40B4-BE49-F238E27FC236}">
                  <a16:creationId xmlns:a16="http://schemas.microsoft.com/office/drawing/2014/main" id="{894E7F0C-E11E-D5F0-8D43-517C4C7C5D6C}"/>
                </a:ext>
              </a:extLst>
            </p:cNvPr>
            <p:cNvSpPr/>
            <p:nvPr/>
          </p:nvSpPr>
          <p:spPr>
            <a:xfrm>
              <a:off x="7724375" y="1796831"/>
              <a:ext cx="113176" cy="127036"/>
            </a:xfrm>
            <a:custGeom>
              <a:avLst/>
              <a:gdLst/>
              <a:ahLst/>
              <a:cxnLst/>
              <a:rect l="l" t="t" r="r" b="b"/>
              <a:pathLst>
                <a:path w="1576" h="1769" extrusionOk="0">
                  <a:moveTo>
                    <a:pt x="97" y="0"/>
                  </a:moveTo>
                  <a:lnTo>
                    <a:pt x="1" y="494"/>
                  </a:lnTo>
                  <a:lnTo>
                    <a:pt x="493" y="590"/>
                  </a:lnTo>
                  <a:lnTo>
                    <a:pt x="987" y="686"/>
                  </a:lnTo>
                  <a:lnTo>
                    <a:pt x="891" y="1179"/>
                  </a:lnTo>
                  <a:lnTo>
                    <a:pt x="806" y="1672"/>
                  </a:lnTo>
                  <a:lnTo>
                    <a:pt x="1299" y="1769"/>
                  </a:lnTo>
                  <a:lnTo>
                    <a:pt x="1383" y="1275"/>
                  </a:lnTo>
                  <a:lnTo>
                    <a:pt x="1479" y="782"/>
                  </a:lnTo>
                  <a:lnTo>
                    <a:pt x="1576" y="277"/>
                  </a:lnTo>
                  <a:lnTo>
                    <a:pt x="1083" y="193"/>
                  </a:lnTo>
                  <a:lnTo>
                    <a:pt x="589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30">
              <a:extLst>
                <a:ext uri="{FF2B5EF4-FFF2-40B4-BE49-F238E27FC236}">
                  <a16:creationId xmlns:a16="http://schemas.microsoft.com/office/drawing/2014/main" id="{F57DC866-BABD-330C-0F6C-CABE5A6BBD94}"/>
                </a:ext>
              </a:extLst>
            </p:cNvPr>
            <p:cNvSpPr/>
            <p:nvPr/>
          </p:nvSpPr>
          <p:spPr>
            <a:xfrm>
              <a:off x="7739958" y="1910005"/>
              <a:ext cx="42298" cy="42369"/>
            </a:xfrm>
            <a:custGeom>
              <a:avLst/>
              <a:gdLst/>
              <a:ahLst/>
              <a:cxnLst/>
              <a:rect l="l" t="t" r="r" b="b"/>
              <a:pathLst>
                <a:path w="589" h="590" extrusionOk="0">
                  <a:moveTo>
                    <a:pt x="96" y="0"/>
                  </a:moveTo>
                  <a:lnTo>
                    <a:pt x="0" y="493"/>
                  </a:lnTo>
                  <a:lnTo>
                    <a:pt x="493" y="589"/>
                  </a:lnTo>
                  <a:lnTo>
                    <a:pt x="589" y="96"/>
                  </a:lnTo>
                  <a:lnTo>
                    <a:pt x="9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30">
              <a:extLst>
                <a:ext uri="{FF2B5EF4-FFF2-40B4-BE49-F238E27FC236}">
                  <a16:creationId xmlns:a16="http://schemas.microsoft.com/office/drawing/2014/main" id="{7F92E5B8-6FE7-833D-149B-B9177AB4EC98}"/>
                </a:ext>
              </a:extLst>
            </p:cNvPr>
            <p:cNvSpPr/>
            <p:nvPr/>
          </p:nvSpPr>
          <p:spPr>
            <a:xfrm>
              <a:off x="7697589" y="1938442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96" y="1"/>
                  </a:moveTo>
                  <a:lnTo>
                    <a:pt x="0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30">
              <a:extLst>
                <a:ext uri="{FF2B5EF4-FFF2-40B4-BE49-F238E27FC236}">
                  <a16:creationId xmlns:a16="http://schemas.microsoft.com/office/drawing/2014/main" id="{504975CB-9E91-C29D-4050-10B66246589C}"/>
                </a:ext>
              </a:extLst>
            </p:cNvPr>
            <p:cNvSpPr/>
            <p:nvPr/>
          </p:nvSpPr>
          <p:spPr>
            <a:xfrm>
              <a:off x="7655292" y="1967813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97" y="1"/>
                  </a:moveTo>
                  <a:lnTo>
                    <a:pt x="0" y="494"/>
                  </a:lnTo>
                  <a:lnTo>
                    <a:pt x="493" y="578"/>
                  </a:lnTo>
                  <a:lnTo>
                    <a:pt x="589" y="85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30">
              <a:extLst>
                <a:ext uri="{FF2B5EF4-FFF2-40B4-BE49-F238E27FC236}">
                  <a16:creationId xmlns:a16="http://schemas.microsoft.com/office/drawing/2014/main" id="{CF7253FF-DCBA-A63A-9289-3E5A08706F71}"/>
                </a:ext>
              </a:extLst>
            </p:cNvPr>
            <p:cNvSpPr/>
            <p:nvPr/>
          </p:nvSpPr>
          <p:spPr>
            <a:xfrm>
              <a:off x="7682006" y="1826201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97" y="0"/>
                  </a:moveTo>
                  <a:lnTo>
                    <a:pt x="1" y="494"/>
                  </a:lnTo>
                  <a:lnTo>
                    <a:pt x="494" y="577"/>
                  </a:lnTo>
                  <a:lnTo>
                    <a:pt x="591" y="85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30">
              <a:extLst>
                <a:ext uri="{FF2B5EF4-FFF2-40B4-BE49-F238E27FC236}">
                  <a16:creationId xmlns:a16="http://schemas.microsoft.com/office/drawing/2014/main" id="{3B5D23BB-8B91-39FC-C1B9-0149D8726ED1}"/>
                </a:ext>
              </a:extLst>
            </p:cNvPr>
            <p:cNvSpPr/>
            <p:nvPr/>
          </p:nvSpPr>
          <p:spPr>
            <a:xfrm>
              <a:off x="7612923" y="1996322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1"/>
                  </a:moveTo>
                  <a:lnTo>
                    <a:pt x="1" y="494"/>
                  </a:lnTo>
                  <a:lnTo>
                    <a:pt x="494" y="590"/>
                  </a:lnTo>
                  <a:lnTo>
                    <a:pt x="590" y="97"/>
                  </a:lnTo>
                  <a:lnTo>
                    <a:pt x="97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30">
              <a:extLst>
                <a:ext uri="{FF2B5EF4-FFF2-40B4-BE49-F238E27FC236}">
                  <a16:creationId xmlns:a16="http://schemas.microsoft.com/office/drawing/2014/main" id="{74808F2F-390F-58F6-2660-B042E0ADEF6D}"/>
                </a:ext>
              </a:extLst>
            </p:cNvPr>
            <p:cNvSpPr/>
            <p:nvPr/>
          </p:nvSpPr>
          <p:spPr>
            <a:xfrm>
              <a:off x="7639709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506" y="589"/>
                  </a:lnTo>
                  <a:lnTo>
                    <a:pt x="590" y="97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30">
              <a:extLst>
                <a:ext uri="{FF2B5EF4-FFF2-40B4-BE49-F238E27FC236}">
                  <a16:creationId xmlns:a16="http://schemas.microsoft.com/office/drawing/2014/main" id="{8655F0C1-B2EA-4917-1FF7-5ABF8053942C}"/>
                </a:ext>
              </a:extLst>
            </p:cNvPr>
            <p:cNvSpPr/>
            <p:nvPr/>
          </p:nvSpPr>
          <p:spPr>
            <a:xfrm>
              <a:off x="7598274" y="1883148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84" y="1"/>
                  </a:moveTo>
                  <a:lnTo>
                    <a:pt x="1" y="494"/>
                  </a:lnTo>
                  <a:lnTo>
                    <a:pt x="493" y="591"/>
                  </a:lnTo>
                  <a:lnTo>
                    <a:pt x="578" y="97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30">
              <a:extLst>
                <a:ext uri="{FF2B5EF4-FFF2-40B4-BE49-F238E27FC236}">
                  <a16:creationId xmlns:a16="http://schemas.microsoft.com/office/drawing/2014/main" id="{3AFC6A38-B7CB-6285-AAF0-A29E68817390}"/>
                </a:ext>
              </a:extLst>
            </p:cNvPr>
            <p:cNvSpPr/>
            <p:nvPr/>
          </p:nvSpPr>
          <p:spPr>
            <a:xfrm>
              <a:off x="7500682" y="1941099"/>
              <a:ext cx="112315" cy="126175"/>
            </a:xfrm>
            <a:custGeom>
              <a:avLst/>
              <a:gdLst/>
              <a:ahLst/>
              <a:cxnLst/>
              <a:rect l="l" t="t" r="r" b="b"/>
              <a:pathLst>
                <a:path w="1564" h="1757" extrusionOk="0">
                  <a:moveTo>
                    <a:pt x="277" y="0"/>
                  </a:moveTo>
                  <a:lnTo>
                    <a:pt x="181" y="493"/>
                  </a:lnTo>
                  <a:lnTo>
                    <a:pt x="85" y="986"/>
                  </a:lnTo>
                  <a:lnTo>
                    <a:pt x="0" y="1479"/>
                  </a:lnTo>
                  <a:lnTo>
                    <a:pt x="494" y="1575"/>
                  </a:lnTo>
                  <a:lnTo>
                    <a:pt x="986" y="1660"/>
                  </a:lnTo>
                  <a:lnTo>
                    <a:pt x="1480" y="1756"/>
                  </a:lnTo>
                  <a:lnTo>
                    <a:pt x="1564" y="1263"/>
                  </a:lnTo>
                  <a:lnTo>
                    <a:pt x="1071" y="1166"/>
                  </a:lnTo>
                  <a:lnTo>
                    <a:pt x="577" y="1070"/>
                  </a:lnTo>
                  <a:lnTo>
                    <a:pt x="674" y="577"/>
                  </a:lnTo>
                  <a:lnTo>
                    <a:pt x="770" y="84"/>
                  </a:lnTo>
                  <a:lnTo>
                    <a:pt x="27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30">
              <a:extLst>
                <a:ext uri="{FF2B5EF4-FFF2-40B4-BE49-F238E27FC236}">
                  <a16:creationId xmlns:a16="http://schemas.microsoft.com/office/drawing/2014/main" id="{6AC3B1A4-E75F-40DF-6E35-2132EAD56074}"/>
                </a:ext>
              </a:extLst>
            </p:cNvPr>
            <p:cNvSpPr/>
            <p:nvPr/>
          </p:nvSpPr>
          <p:spPr>
            <a:xfrm>
              <a:off x="755590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97" y="0"/>
                  </a:moveTo>
                  <a:lnTo>
                    <a:pt x="1" y="493"/>
                  </a:lnTo>
                  <a:lnTo>
                    <a:pt x="494" y="589"/>
                  </a:lnTo>
                  <a:lnTo>
                    <a:pt x="591" y="96"/>
                  </a:lnTo>
                  <a:lnTo>
                    <a:pt x="97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86" name="Google Shape;5286;p30">
            <a:extLst>
              <a:ext uri="{FF2B5EF4-FFF2-40B4-BE49-F238E27FC236}">
                <a16:creationId xmlns:a16="http://schemas.microsoft.com/office/drawing/2014/main" id="{CBCFA7F8-0C63-5296-F7BE-74F235490571}"/>
              </a:ext>
            </a:extLst>
          </p:cNvPr>
          <p:cNvGrpSpPr/>
          <p:nvPr/>
        </p:nvGrpSpPr>
        <p:grpSpPr>
          <a:xfrm>
            <a:off x="1981408" y="1295808"/>
            <a:ext cx="513325" cy="536624"/>
            <a:chOff x="1179487" y="1612850"/>
            <a:chExt cx="627920" cy="656501"/>
          </a:xfrm>
        </p:grpSpPr>
        <p:sp>
          <p:nvSpPr>
            <p:cNvPr id="5287" name="Google Shape;5287;p30">
              <a:extLst>
                <a:ext uri="{FF2B5EF4-FFF2-40B4-BE49-F238E27FC236}">
                  <a16:creationId xmlns:a16="http://schemas.microsoft.com/office/drawing/2014/main" id="{4A83A843-E037-F584-01BD-DDF16CEAD4B6}"/>
                </a:ext>
              </a:extLst>
            </p:cNvPr>
            <p:cNvSpPr/>
            <p:nvPr/>
          </p:nvSpPr>
          <p:spPr>
            <a:xfrm>
              <a:off x="1562098" y="1687175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7" y="0"/>
                  </a:moveTo>
                  <a:lnTo>
                    <a:pt x="0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30">
              <a:extLst>
                <a:ext uri="{FF2B5EF4-FFF2-40B4-BE49-F238E27FC236}">
                  <a16:creationId xmlns:a16="http://schemas.microsoft.com/office/drawing/2014/main" id="{CD0120BA-5A70-5DD9-4739-60009FB31C95}"/>
                </a:ext>
              </a:extLst>
            </p:cNvPr>
            <p:cNvSpPr/>
            <p:nvPr/>
          </p:nvSpPr>
          <p:spPr>
            <a:xfrm>
              <a:off x="1594916" y="1726025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7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42" y="4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30">
              <a:extLst>
                <a:ext uri="{FF2B5EF4-FFF2-40B4-BE49-F238E27FC236}">
                  <a16:creationId xmlns:a16="http://schemas.microsoft.com/office/drawing/2014/main" id="{7686E62A-BEDF-3F97-FE80-DFFB19B6719E}"/>
                </a:ext>
              </a:extLst>
            </p:cNvPr>
            <p:cNvSpPr/>
            <p:nvPr/>
          </p:nvSpPr>
          <p:spPr>
            <a:xfrm>
              <a:off x="1627734" y="1764875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8" y="1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49"/>
                  </a:lnTo>
                  <a:lnTo>
                    <a:pt x="4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30">
              <a:extLst>
                <a:ext uri="{FF2B5EF4-FFF2-40B4-BE49-F238E27FC236}">
                  <a16:creationId xmlns:a16="http://schemas.microsoft.com/office/drawing/2014/main" id="{A6566D99-E429-06FA-D72E-5F8F21FE20ED}"/>
                </a:ext>
              </a:extLst>
            </p:cNvPr>
            <p:cNvSpPr/>
            <p:nvPr/>
          </p:nvSpPr>
          <p:spPr>
            <a:xfrm>
              <a:off x="1660552" y="1803724"/>
              <a:ext cx="38994" cy="38994"/>
            </a:xfrm>
            <a:custGeom>
              <a:avLst/>
              <a:gdLst/>
              <a:ahLst/>
              <a:cxnLst/>
              <a:rect l="l" t="t" r="r" b="b"/>
              <a:pathLst>
                <a:path w="543" h="543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2"/>
                  </a:lnTo>
                  <a:lnTo>
                    <a:pt x="542" y="49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30">
              <a:extLst>
                <a:ext uri="{FF2B5EF4-FFF2-40B4-BE49-F238E27FC236}">
                  <a16:creationId xmlns:a16="http://schemas.microsoft.com/office/drawing/2014/main" id="{640EAEAB-6FD2-88A4-07F8-64BA63B1E497}"/>
                </a:ext>
              </a:extLst>
            </p:cNvPr>
            <p:cNvSpPr/>
            <p:nvPr/>
          </p:nvSpPr>
          <p:spPr>
            <a:xfrm>
              <a:off x="1694231" y="1842646"/>
              <a:ext cx="38922" cy="38851"/>
            </a:xfrm>
            <a:custGeom>
              <a:avLst/>
              <a:gdLst/>
              <a:ahLst/>
              <a:cxnLst/>
              <a:rect l="l" t="t" r="r" b="b"/>
              <a:pathLst>
                <a:path w="542" h="541" extrusionOk="0">
                  <a:moveTo>
                    <a:pt x="36" y="0"/>
                  </a:moveTo>
                  <a:lnTo>
                    <a:pt x="1" y="505"/>
                  </a:lnTo>
                  <a:lnTo>
                    <a:pt x="494" y="541"/>
                  </a:lnTo>
                  <a:lnTo>
                    <a:pt x="542" y="48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30">
              <a:extLst>
                <a:ext uri="{FF2B5EF4-FFF2-40B4-BE49-F238E27FC236}">
                  <a16:creationId xmlns:a16="http://schemas.microsoft.com/office/drawing/2014/main" id="{03EA78A9-2B6A-ED38-7B97-EBCC366E0739}"/>
                </a:ext>
              </a:extLst>
            </p:cNvPr>
            <p:cNvSpPr/>
            <p:nvPr/>
          </p:nvSpPr>
          <p:spPr>
            <a:xfrm>
              <a:off x="1564684" y="1651700"/>
              <a:ext cx="207394" cy="233247"/>
            </a:xfrm>
            <a:custGeom>
              <a:avLst/>
              <a:gdLst/>
              <a:ahLst/>
              <a:cxnLst/>
              <a:rect l="l" t="t" r="r" b="b"/>
              <a:pathLst>
                <a:path w="2888" h="3248" extrusionOk="0">
                  <a:moveTo>
                    <a:pt x="36" y="1"/>
                  </a:moveTo>
                  <a:lnTo>
                    <a:pt x="1" y="494"/>
                  </a:lnTo>
                  <a:lnTo>
                    <a:pt x="506" y="542"/>
                  </a:lnTo>
                  <a:lnTo>
                    <a:pt x="458" y="1035"/>
                  </a:lnTo>
                  <a:lnTo>
                    <a:pt x="963" y="1083"/>
                  </a:lnTo>
                  <a:lnTo>
                    <a:pt x="926" y="1577"/>
                  </a:lnTo>
                  <a:lnTo>
                    <a:pt x="1420" y="1625"/>
                  </a:lnTo>
                  <a:lnTo>
                    <a:pt x="1383" y="2117"/>
                  </a:lnTo>
                  <a:lnTo>
                    <a:pt x="1877" y="2166"/>
                  </a:lnTo>
                  <a:lnTo>
                    <a:pt x="1840" y="2659"/>
                  </a:lnTo>
                  <a:lnTo>
                    <a:pt x="2346" y="2707"/>
                  </a:lnTo>
                  <a:lnTo>
                    <a:pt x="2298" y="3200"/>
                  </a:lnTo>
                  <a:lnTo>
                    <a:pt x="2803" y="3248"/>
                  </a:lnTo>
                  <a:lnTo>
                    <a:pt x="2839" y="2743"/>
                  </a:lnTo>
                  <a:lnTo>
                    <a:pt x="2887" y="2250"/>
                  </a:lnTo>
                  <a:lnTo>
                    <a:pt x="2382" y="2202"/>
                  </a:lnTo>
                  <a:lnTo>
                    <a:pt x="2418" y="1709"/>
                  </a:lnTo>
                  <a:lnTo>
                    <a:pt x="1925" y="1660"/>
                  </a:lnTo>
                  <a:lnTo>
                    <a:pt x="1961" y="1168"/>
                  </a:lnTo>
                  <a:lnTo>
                    <a:pt x="1468" y="1120"/>
                  </a:lnTo>
                  <a:lnTo>
                    <a:pt x="1504" y="626"/>
                  </a:lnTo>
                  <a:lnTo>
                    <a:pt x="999" y="578"/>
                  </a:lnTo>
                  <a:lnTo>
                    <a:pt x="1047" y="85"/>
                  </a:lnTo>
                  <a:lnTo>
                    <a:pt x="542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30">
              <a:extLst>
                <a:ext uri="{FF2B5EF4-FFF2-40B4-BE49-F238E27FC236}">
                  <a16:creationId xmlns:a16="http://schemas.microsoft.com/office/drawing/2014/main" id="{F7120C74-0651-90B4-6094-89BD7FBB97F2}"/>
                </a:ext>
              </a:extLst>
            </p:cNvPr>
            <p:cNvSpPr/>
            <p:nvPr/>
          </p:nvSpPr>
          <p:spPr>
            <a:xfrm>
              <a:off x="1525834" y="1612850"/>
              <a:ext cx="116695" cy="110663"/>
            </a:xfrm>
            <a:custGeom>
              <a:avLst/>
              <a:gdLst/>
              <a:ahLst/>
              <a:cxnLst/>
              <a:rect l="l" t="t" r="r" b="b"/>
              <a:pathLst>
                <a:path w="1625" h="1541" extrusionOk="0">
                  <a:moveTo>
                    <a:pt x="120" y="1"/>
                  </a:moveTo>
                  <a:lnTo>
                    <a:pt x="85" y="494"/>
                  </a:lnTo>
                  <a:lnTo>
                    <a:pt x="37" y="999"/>
                  </a:lnTo>
                  <a:lnTo>
                    <a:pt x="0" y="1504"/>
                  </a:lnTo>
                  <a:lnTo>
                    <a:pt x="505" y="1540"/>
                  </a:lnTo>
                  <a:lnTo>
                    <a:pt x="542" y="1035"/>
                  </a:lnTo>
                  <a:lnTo>
                    <a:pt x="577" y="542"/>
                  </a:lnTo>
                  <a:lnTo>
                    <a:pt x="1083" y="578"/>
                  </a:lnTo>
                  <a:lnTo>
                    <a:pt x="1588" y="626"/>
                  </a:lnTo>
                  <a:lnTo>
                    <a:pt x="1624" y="121"/>
                  </a:lnTo>
                  <a:lnTo>
                    <a:pt x="1119" y="73"/>
                  </a:lnTo>
                  <a:lnTo>
                    <a:pt x="626" y="37"/>
                  </a:lnTo>
                  <a:lnTo>
                    <a:pt x="120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30">
              <a:extLst>
                <a:ext uri="{FF2B5EF4-FFF2-40B4-BE49-F238E27FC236}">
                  <a16:creationId xmlns:a16="http://schemas.microsoft.com/office/drawing/2014/main" id="{EB815AA0-ECC7-52FB-70B7-7AAFFEA7E647}"/>
                </a:ext>
              </a:extLst>
            </p:cNvPr>
            <p:cNvSpPr/>
            <p:nvPr/>
          </p:nvSpPr>
          <p:spPr>
            <a:xfrm>
              <a:off x="1558651" y="17234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48" y="0"/>
                  </a:moveTo>
                  <a:lnTo>
                    <a:pt x="0" y="506"/>
                  </a:lnTo>
                  <a:lnTo>
                    <a:pt x="505" y="541"/>
                  </a:lnTo>
                  <a:lnTo>
                    <a:pt x="542" y="36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30">
              <a:extLst>
                <a:ext uri="{FF2B5EF4-FFF2-40B4-BE49-F238E27FC236}">
                  <a16:creationId xmlns:a16="http://schemas.microsoft.com/office/drawing/2014/main" id="{4CCE46ED-63D3-6A28-B67B-2785567E5080}"/>
                </a:ext>
              </a:extLst>
            </p:cNvPr>
            <p:cNvSpPr/>
            <p:nvPr/>
          </p:nvSpPr>
          <p:spPr>
            <a:xfrm>
              <a:off x="1591469" y="1762289"/>
              <a:ext cx="39784" cy="38922"/>
            </a:xfrm>
            <a:custGeom>
              <a:avLst/>
              <a:gdLst/>
              <a:ahLst/>
              <a:cxnLst/>
              <a:rect l="l" t="t" r="r" b="b"/>
              <a:pathLst>
                <a:path w="554" h="542" extrusionOk="0">
                  <a:moveTo>
                    <a:pt x="48" y="0"/>
                  </a:moveTo>
                  <a:lnTo>
                    <a:pt x="0" y="505"/>
                  </a:lnTo>
                  <a:lnTo>
                    <a:pt x="505" y="542"/>
                  </a:lnTo>
                  <a:lnTo>
                    <a:pt x="553" y="37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30">
              <a:extLst>
                <a:ext uri="{FF2B5EF4-FFF2-40B4-BE49-F238E27FC236}">
                  <a16:creationId xmlns:a16="http://schemas.microsoft.com/office/drawing/2014/main" id="{BA26FFAC-A78F-6AFF-D04D-B530F273CF59}"/>
                </a:ext>
              </a:extLst>
            </p:cNvPr>
            <p:cNvSpPr/>
            <p:nvPr/>
          </p:nvSpPr>
          <p:spPr>
            <a:xfrm>
              <a:off x="1625149" y="1801139"/>
              <a:ext cx="38922" cy="38922"/>
            </a:xfrm>
            <a:custGeom>
              <a:avLst/>
              <a:gdLst/>
              <a:ahLst/>
              <a:cxnLst/>
              <a:rect l="l" t="t" r="r" b="b"/>
              <a:pathLst>
                <a:path w="542" h="542" extrusionOk="0">
                  <a:moveTo>
                    <a:pt x="36" y="1"/>
                  </a:moveTo>
                  <a:lnTo>
                    <a:pt x="1" y="506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30">
              <a:extLst>
                <a:ext uri="{FF2B5EF4-FFF2-40B4-BE49-F238E27FC236}">
                  <a16:creationId xmlns:a16="http://schemas.microsoft.com/office/drawing/2014/main" id="{9F3FE820-59CF-F515-2E5D-657F6CF49D83}"/>
                </a:ext>
              </a:extLst>
            </p:cNvPr>
            <p:cNvSpPr/>
            <p:nvPr/>
          </p:nvSpPr>
          <p:spPr>
            <a:xfrm>
              <a:off x="1636351" y="1657804"/>
              <a:ext cx="38994" cy="38922"/>
            </a:xfrm>
            <a:custGeom>
              <a:avLst/>
              <a:gdLst/>
              <a:ahLst/>
              <a:cxnLst/>
              <a:rect l="l" t="t" r="r" b="b"/>
              <a:pathLst>
                <a:path w="543" h="542" extrusionOk="0">
                  <a:moveTo>
                    <a:pt x="49" y="0"/>
                  </a:moveTo>
                  <a:lnTo>
                    <a:pt x="1" y="493"/>
                  </a:lnTo>
                  <a:lnTo>
                    <a:pt x="506" y="541"/>
                  </a:lnTo>
                  <a:lnTo>
                    <a:pt x="542" y="36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30">
              <a:extLst>
                <a:ext uri="{FF2B5EF4-FFF2-40B4-BE49-F238E27FC236}">
                  <a16:creationId xmlns:a16="http://schemas.microsoft.com/office/drawing/2014/main" id="{E89F6AAB-2564-A8FB-3EC5-4EACB516EC71}"/>
                </a:ext>
              </a:extLst>
            </p:cNvPr>
            <p:cNvSpPr/>
            <p:nvPr/>
          </p:nvSpPr>
          <p:spPr>
            <a:xfrm>
              <a:off x="1657967" y="1839989"/>
              <a:ext cx="38922" cy="38994"/>
            </a:xfrm>
            <a:custGeom>
              <a:avLst/>
              <a:gdLst/>
              <a:ahLst/>
              <a:cxnLst/>
              <a:rect l="l" t="t" r="r" b="b"/>
              <a:pathLst>
                <a:path w="542" h="543" extrusionOk="0">
                  <a:moveTo>
                    <a:pt x="36" y="1"/>
                  </a:moveTo>
                  <a:lnTo>
                    <a:pt x="1" y="506"/>
                  </a:lnTo>
                  <a:lnTo>
                    <a:pt x="506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30">
              <a:extLst>
                <a:ext uri="{FF2B5EF4-FFF2-40B4-BE49-F238E27FC236}">
                  <a16:creationId xmlns:a16="http://schemas.microsoft.com/office/drawing/2014/main" id="{8C6A4072-7143-AC6F-0E4D-37A56CCC2661}"/>
                </a:ext>
              </a:extLst>
            </p:cNvPr>
            <p:cNvSpPr/>
            <p:nvPr/>
          </p:nvSpPr>
          <p:spPr>
            <a:xfrm>
              <a:off x="1670103" y="169665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0"/>
                  </a:moveTo>
                  <a:lnTo>
                    <a:pt x="0" y="494"/>
                  </a:lnTo>
                  <a:lnTo>
                    <a:pt x="493" y="542"/>
                  </a:lnTo>
                  <a:lnTo>
                    <a:pt x="541" y="37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30">
              <a:extLst>
                <a:ext uri="{FF2B5EF4-FFF2-40B4-BE49-F238E27FC236}">
                  <a16:creationId xmlns:a16="http://schemas.microsoft.com/office/drawing/2014/main" id="{270A1B11-5E64-60B5-F887-058ADF7D5A32}"/>
                </a:ext>
              </a:extLst>
            </p:cNvPr>
            <p:cNvSpPr/>
            <p:nvPr/>
          </p:nvSpPr>
          <p:spPr>
            <a:xfrm>
              <a:off x="1702920" y="1735504"/>
              <a:ext cx="38851" cy="38922"/>
            </a:xfrm>
            <a:custGeom>
              <a:avLst/>
              <a:gdLst/>
              <a:ahLst/>
              <a:cxnLst/>
              <a:rect l="l" t="t" r="r" b="b"/>
              <a:pathLst>
                <a:path w="541" h="542" extrusionOk="0">
                  <a:moveTo>
                    <a:pt x="36" y="1"/>
                  </a:moveTo>
                  <a:lnTo>
                    <a:pt x="0" y="493"/>
                  </a:lnTo>
                  <a:lnTo>
                    <a:pt x="493" y="542"/>
                  </a:lnTo>
                  <a:lnTo>
                    <a:pt x="541" y="36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30">
              <a:extLst>
                <a:ext uri="{FF2B5EF4-FFF2-40B4-BE49-F238E27FC236}">
                  <a16:creationId xmlns:a16="http://schemas.microsoft.com/office/drawing/2014/main" id="{87CDE2FD-E31D-B7F5-77E6-518ABE8D5E27}"/>
                </a:ext>
              </a:extLst>
            </p:cNvPr>
            <p:cNvSpPr/>
            <p:nvPr/>
          </p:nvSpPr>
          <p:spPr>
            <a:xfrm>
              <a:off x="1690784" y="1813275"/>
              <a:ext cx="116624" cy="110591"/>
            </a:xfrm>
            <a:custGeom>
              <a:avLst/>
              <a:gdLst/>
              <a:ahLst/>
              <a:cxnLst/>
              <a:rect l="l" t="t" r="r" b="b"/>
              <a:pathLst>
                <a:path w="1624" h="1540" extrusionOk="0">
                  <a:moveTo>
                    <a:pt x="1131" y="0"/>
                  </a:moveTo>
                  <a:lnTo>
                    <a:pt x="1083" y="493"/>
                  </a:lnTo>
                  <a:lnTo>
                    <a:pt x="1047" y="998"/>
                  </a:lnTo>
                  <a:lnTo>
                    <a:pt x="542" y="950"/>
                  </a:lnTo>
                  <a:lnTo>
                    <a:pt x="49" y="914"/>
                  </a:lnTo>
                  <a:lnTo>
                    <a:pt x="1" y="1419"/>
                  </a:lnTo>
                  <a:lnTo>
                    <a:pt x="506" y="1455"/>
                  </a:lnTo>
                  <a:lnTo>
                    <a:pt x="999" y="1492"/>
                  </a:lnTo>
                  <a:lnTo>
                    <a:pt x="1504" y="1540"/>
                  </a:lnTo>
                  <a:lnTo>
                    <a:pt x="1540" y="1035"/>
                  </a:lnTo>
                  <a:lnTo>
                    <a:pt x="1588" y="541"/>
                  </a:lnTo>
                  <a:lnTo>
                    <a:pt x="1624" y="36"/>
                  </a:lnTo>
                  <a:lnTo>
                    <a:pt x="1131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30">
              <a:extLst>
                <a:ext uri="{FF2B5EF4-FFF2-40B4-BE49-F238E27FC236}">
                  <a16:creationId xmlns:a16="http://schemas.microsoft.com/office/drawing/2014/main" id="{0B7F484A-8D43-B34D-18FB-6C33F4DBC9CF}"/>
                </a:ext>
              </a:extLst>
            </p:cNvPr>
            <p:cNvSpPr/>
            <p:nvPr/>
          </p:nvSpPr>
          <p:spPr>
            <a:xfrm>
              <a:off x="1735738" y="1774354"/>
              <a:ext cx="38851" cy="38994"/>
            </a:xfrm>
            <a:custGeom>
              <a:avLst/>
              <a:gdLst/>
              <a:ahLst/>
              <a:cxnLst/>
              <a:rect l="l" t="t" r="r" b="b"/>
              <a:pathLst>
                <a:path w="541" h="543" extrusionOk="0">
                  <a:moveTo>
                    <a:pt x="36" y="1"/>
                  </a:moveTo>
                  <a:lnTo>
                    <a:pt x="0" y="494"/>
                  </a:lnTo>
                  <a:lnTo>
                    <a:pt x="505" y="542"/>
                  </a:lnTo>
                  <a:lnTo>
                    <a:pt x="541" y="37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30">
              <a:extLst>
                <a:ext uri="{FF2B5EF4-FFF2-40B4-BE49-F238E27FC236}">
                  <a16:creationId xmlns:a16="http://schemas.microsoft.com/office/drawing/2014/main" id="{FA0DC335-838C-0297-69F6-A2B65D1555C1}"/>
                </a:ext>
              </a:extLst>
            </p:cNvPr>
            <p:cNvSpPr/>
            <p:nvPr/>
          </p:nvSpPr>
          <p:spPr>
            <a:xfrm>
              <a:off x="1253812" y="2174271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4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30">
              <a:extLst>
                <a:ext uri="{FF2B5EF4-FFF2-40B4-BE49-F238E27FC236}">
                  <a16:creationId xmlns:a16="http://schemas.microsoft.com/office/drawing/2014/main" id="{21C4DA47-90A7-7907-4492-09D6CAD9A10B}"/>
                </a:ext>
              </a:extLst>
            </p:cNvPr>
            <p:cNvSpPr/>
            <p:nvPr/>
          </p:nvSpPr>
          <p:spPr>
            <a:xfrm>
              <a:off x="1304726" y="2178579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30">
              <a:extLst>
                <a:ext uri="{FF2B5EF4-FFF2-40B4-BE49-F238E27FC236}">
                  <a16:creationId xmlns:a16="http://schemas.microsoft.com/office/drawing/2014/main" id="{01FE4E60-F3D3-F0F1-3EC4-4067730E1EF0}"/>
                </a:ext>
              </a:extLst>
            </p:cNvPr>
            <p:cNvSpPr/>
            <p:nvPr/>
          </p:nvSpPr>
          <p:spPr>
            <a:xfrm>
              <a:off x="1355713" y="2182888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30">
              <a:extLst>
                <a:ext uri="{FF2B5EF4-FFF2-40B4-BE49-F238E27FC236}">
                  <a16:creationId xmlns:a16="http://schemas.microsoft.com/office/drawing/2014/main" id="{1B80B933-A3EB-7B32-19CA-B64B422DCAB4}"/>
                </a:ext>
              </a:extLst>
            </p:cNvPr>
            <p:cNvSpPr/>
            <p:nvPr/>
          </p:nvSpPr>
          <p:spPr>
            <a:xfrm>
              <a:off x="1406627" y="2186335"/>
              <a:ext cx="50197" cy="50987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0" y="325"/>
                  </a:lnTo>
                  <a:lnTo>
                    <a:pt x="326" y="710"/>
                  </a:lnTo>
                  <a:lnTo>
                    <a:pt x="698" y="386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30">
              <a:extLst>
                <a:ext uri="{FF2B5EF4-FFF2-40B4-BE49-F238E27FC236}">
                  <a16:creationId xmlns:a16="http://schemas.microsoft.com/office/drawing/2014/main" id="{FEB6D633-D20E-1CF3-B990-6F7A12A288C0}"/>
                </a:ext>
              </a:extLst>
            </p:cNvPr>
            <p:cNvSpPr/>
            <p:nvPr/>
          </p:nvSpPr>
          <p:spPr>
            <a:xfrm>
              <a:off x="1456751" y="219064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0" y="326"/>
                  </a:lnTo>
                  <a:lnTo>
                    <a:pt x="337" y="711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30">
              <a:extLst>
                <a:ext uri="{FF2B5EF4-FFF2-40B4-BE49-F238E27FC236}">
                  <a16:creationId xmlns:a16="http://schemas.microsoft.com/office/drawing/2014/main" id="{91B6A79B-2767-DE9C-6905-6689857CA5F6}"/>
                </a:ext>
              </a:extLst>
            </p:cNvPr>
            <p:cNvSpPr/>
            <p:nvPr/>
          </p:nvSpPr>
          <p:spPr>
            <a:xfrm>
              <a:off x="1230402" y="2123285"/>
              <a:ext cx="304988" cy="95080"/>
            </a:xfrm>
            <a:custGeom>
              <a:avLst/>
              <a:gdLst/>
              <a:ahLst/>
              <a:cxnLst/>
              <a:rect l="l" t="t" r="r" b="b"/>
              <a:pathLst>
                <a:path w="4247" h="1324" extrusionOk="0">
                  <a:moveTo>
                    <a:pt x="771" y="0"/>
                  </a:moveTo>
                  <a:lnTo>
                    <a:pt x="386" y="326"/>
                  </a:lnTo>
                  <a:lnTo>
                    <a:pt x="1" y="650"/>
                  </a:lnTo>
                  <a:lnTo>
                    <a:pt x="326" y="1035"/>
                  </a:lnTo>
                  <a:lnTo>
                    <a:pt x="711" y="710"/>
                  </a:lnTo>
                  <a:lnTo>
                    <a:pt x="1035" y="1095"/>
                  </a:lnTo>
                  <a:lnTo>
                    <a:pt x="1420" y="770"/>
                  </a:lnTo>
                  <a:lnTo>
                    <a:pt x="1745" y="1155"/>
                  </a:lnTo>
                  <a:lnTo>
                    <a:pt x="2130" y="831"/>
                  </a:lnTo>
                  <a:lnTo>
                    <a:pt x="2454" y="1203"/>
                  </a:lnTo>
                  <a:lnTo>
                    <a:pt x="2828" y="879"/>
                  </a:lnTo>
                  <a:lnTo>
                    <a:pt x="3152" y="1264"/>
                  </a:lnTo>
                  <a:lnTo>
                    <a:pt x="3537" y="938"/>
                  </a:lnTo>
                  <a:lnTo>
                    <a:pt x="3862" y="1323"/>
                  </a:lnTo>
                  <a:lnTo>
                    <a:pt x="4247" y="999"/>
                  </a:lnTo>
                  <a:lnTo>
                    <a:pt x="3922" y="614"/>
                  </a:lnTo>
                  <a:lnTo>
                    <a:pt x="3597" y="229"/>
                  </a:lnTo>
                  <a:lnTo>
                    <a:pt x="3213" y="554"/>
                  </a:lnTo>
                  <a:lnTo>
                    <a:pt x="2887" y="181"/>
                  </a:lnTo>
                  <a:lnTo>
                    <a:pt x="2503" y="506"/>
                  </a:lnTo>
                  <a:lnTo>
                    <a:pt x="2178" y="121"/>
                  </a:lnTo>
                  <a:lnTo>
                    <a:pt x="1805" y="446"/>
                  </a:lnTo>
                  <a:lnTo>
                    <a:pt x="1481" y="61"/>
                  </a:lnTo>
                  <a:lnTo>
                    <a:pt x="1096" y="385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30">
              <a:extLst>
                <a:ext uri="{FF2B5EF4-FFF2-40B4-BE49-F238E27FC236}">
                  <a16:creationId xmlns:a16="http://schemas.microsoft.com/office/drawing/2014/main" id="{BC0611D4-FF44-5630-5B04-DD6DC1C0B6C5}"/>
                </a:ext>
              </a:extLst>
            </p:cNvPr>
            <p:cNvSpPr/>
            <p:nvPr/>
          </p:nvSpPr>
          <p:spPr>
            <a:xfrm>
              <a:off x="1179487" y="2095637"/>
              <a:ext cx="106283" cy="152961"/>
            </a:xfrm>
            <a:custGeom>
              <a:avLst/>
              <a:gdLst/>
              <a:ahLst/>
              <a:cxnLst/>
              <a:rect l="l" t="t" r="r" b="b"/>
              <a:pathLst>
                <a:path w="1480" h="2130" extrusionOk="0">
                  <a:moveTo>
                    <a:pt x="1155" y="1"/>
                  </a:moveTo>
                  <a:lnTo>
                    <a:pt x="771" y="326"/>
                  </a:lnTo>
                  <a:lnTo>
                    <a:pt x="386" y="650"/>
                  </a:lnTo>
                  <a:lnTo>
                    <a:pt x="1" y="975"/>
                  </a:lnTo>
                  <a:lnTo>
                    <a:pt x="325" y="1360"/>
                  </a:lnTo>
                  <a:lnTo>
                    <a:pt x="650" y="1745"/>
                  </a:lnTo>
                  <a:lnTo>
                    <a:pt x="975" y="2130"/>
                  </a:lnTo>
                  <a:lnTo>
                    <a:pt x="1359" y="1805"/>
                  </a:lnTo>
                  <a:lnTo>
                    <a:pt x="1035" y="1420"/>
                  </a:lnTo>
                  <a:lnTo>
                    <a:pt x="710" y="1035"/>
                  </a:lnTo>
                  <a:lnTo>
                    <a:pt x="1095" y="711"/>
                  </a:lnTo>
                  <a:lnTo>
                    <a:pt x="1480" y="385"/>
                  </a:lnTo>
                  <a:lnTo>
                    <a:pt x="115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30">
              <a:extLst>
                <a:ext uri="{FF2B5EF4-FFF2-40B4-BE49-F238E27FC236}">
                  <a16:creationId xmlns:a16="http://schemas.microsoft.com/office/drawing/2014/main" id="{EF4AA369-D82B-9BA9-08C9-0B1AFA3C3772}"/>
                </a:ext>
              </a:extLst>
            </p:cNvPr>
            <p:cNvSpPr/>
            <p:nvPr/>
          </p:nvSpPr>
          <p:spPr>
            <a:xfrm>
              <a:off x="1277079" y="22019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6" y="709"/>
                  </a:lnTo>
                  <a:lnTo>
                    <a:pt x="710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30">
              <a:extLst>
                <a:ext uri="{FF2B5EF4-FFF2-40B4-BE49-F238E27FC236}">
                  <a16:creationId xmlns:a16="http://schemas.microsoft.com/office/drawing/2014/main" id="{FF1CB5D9-0FA2-AB7F-23D0-C754FA68E7C1}"/>
                </a:ext>
              </a:extLst>
            </p:cNvPr>
            <p:cNvSpPr/>
            <p:nvPr/>
          </p:nvSpPr>
          <p:spPr>
            <a:xfrm>
              <a:off x="1328065" y="2206155"/>
              <a:ext cx="50987" cy="50197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25" y="699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30">
              <a:extLst>
                <a:ext uri="{FF2B5EF4-FFF2-40B4-BE49-F238E27FC236}">
                  <a16:creationId xmlns:a16="http://schemas.microsoft.com/office/drawing/2014/main" id="{5AEE5593-158E-94E2-F501-D1E191B7FC0E}"/>
                </a:ext>
              </a:extLst>
            </p:cNvPr>
            <p:cNvSpPr/>
            <p:nvPr/>
          </p:nvSpPr>
          <p:spPr>
            <a:xfrm>
              <a:off x="1378979" y="2209674"/>
              <a:ext cx="51059" cy="51059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5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711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30">
              <a:extLst>
                <a:ext uri="{FF2B5EF4-FFF2-40B4-BE49-F238E27FC236}">
                  <a16:creationId xmlns:a16="http://schemas.microsoft.com/office/drawing/2014/main" id="{F44BE83F-6B52-6CD3-6BF4-4D790E1B41B2}"/>
                </a:ext>
              </a:extLst>
            </p:cNvPr>
            <p:cNvSpPr/>
            <p:nvPr/>
          </p:nvSpPr>
          <p:spPr>
            <a:xfrm>
              <a:off x="1285696" y="2100018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24"/>
                  </a:lnTo>
                  <a:lnTo>
                    <a:pt x="326" y="709"/>
                  </a:lnTo>
                  <a:lnTo>
                    <a:pt x="711" y="385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30">
              <a:extLst>
                <a:ext uri="{FF2B5EF4-FFF2-40B4-BE49-F238E27FC236}">
                  <a16:creationId xmlns:a16="http://schemas.microsoft.com/office/drawing/2014/main" id="{2F942F02-E54F-EDF1-1672-E21061075863}"/>
                </a:ext>
              </a:extLst>
            </p:cNvPr>
            <p:cNvSpPr/>
            <p:nvPr/>
          </p:nvSpPr>
          <p:spPr>
            <a:xfrm>
              <a:off x="1429965" y="2213982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710"/>
                  </a:lnTo>
                  <a:lnTo>
                    <a:pt x="710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30">
              <a:extLst>
                <a:ext uri="{FF2B5EF4-FFF2-40B4-BE49-F238E27FC236}">
                  <a16:creationId xmlns:a16="http://schemas.microsoft.com/office/drawing/2014/main" id="{D0A9FE29-DCA9-EC67-D1B3-DDF6033B7D45}"/>
                </a:ext>
              </a:extLst>
            </p:cNvPr>
            <p:cNvSpPr/>
            <p:nvPr/>
          </p:nvSpPr>
          <p:spPr>
            <a:xfrm>
              <a:off x="1336683" y="2104255"/>
              <a:ext cx="50197" cy="51059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30">
              <a:extLst>
                <a:ext uri="{FF2B5EF4-FFF2-40B4-BE49-F238E27FC236}">
                  <a16:creationId xmlns:a16="http://schemas.microsoft.com/office/drawing/2014/main" id="{3B5A61F2-877F-87C9-97F7-04BDAB29B68A}"/>
                </a:ext>
              </a:extLst>
            </p:cNvPr>
            <p:cNvSpPr/>
            <p:nvPr/>
          </p:nvSpPr>
          <p:spPr>
            <a:xfrm>
              <a:off x="1386807" y="2108635"/>
              <a:ext cx="50987" cy="50987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25"/>
                  </a:lnTo>
                  <a:lnTo>
                    <a:pt x="325" y="710"/>
                  </a:lnTo>
                  <a:lnTo>
                    <a:pt x="709" y="385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30">
              <a:extLst>
                <a:ext uri="{FF2B5EF4-FFF2-40B4-BE49-F238E27FC236}">
                  <a16:creationId xmlns:a16="http://schemas.microsoft.com/office/drawing/2014/main" id="{EB870DC8-DFE3-B593-FDD5-00307DA2B171}"/>
                </a:ext>
              </a:extLst>
            </p:cNvPr>
            <p:cNvSpPr/>
            <p:nvPr/>
          </p:nvSpPr>
          <p:spPr>
            <a:xfrm>
              <a:off x="1480880" y="2116391"/>
              <a:ext cx="105493" cy="152961"/>
            </a:xfrm>
            <a:custGeom>
              <a:avLst/>
              <a:gdLst/>
              <a:ahLst/>
              <a:cxnLst/>
              <a:rect l="l" t="t" r="r" b="b"/>
              <a:pathLst>
                <a:path w="1469" h="2130" extrusionOk="0">
                  <a:moveTo>
                    <a:pt x="494" y="0"/>
                  </a:moveTo>
                  <a:lnTo>
                    <a:pt x="109" y="325"/>
                  </a:lnTo>
                  <a:lnTo>
                    <a:pt x="434" y="710"/>
                  </a:lnTo>
                  <a:lnTo>
                    <a:pt x="759" y="1095"/>
                  </a:lnTo>
                  <a:lnTo>
                    <a:pt x="374" y="1419"/>
                  </a:lnTo>
                  <a:lnTo>
                    <a:pt x="1" y="1745"/>
                  </a:lnTo>
                  <a:lnTo>
                    <a:pt x="326" y="2129"/>
                  </a:lnTo>
                  <a:lnTo>
                    <a:pt x="698" y="1804"/>
                  </a:lnTo>
                  <a:lnTo>
                    <a:pt x="1083" y="1480"/>
                  </a:lnTo>
                  <a:lnTo>
                    <a:pt x="1468" y="1155"/>
                  </a:lnTo>
                  <a:lnTo>
                    <a:pt x="1144" y="770"/>
                  </a:lnTo>
                  <a:lnTo>
                    <a:pt x="819" y="38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30">
              <a:extLst>
                <a:ext uri="{FF2B5EF4-FFF2-40B4-BE49-F238E27FC236}">
                  <a16:creationId xmlns:a16="http://schemas.microsoft.com/office/drawing/2014/main" id="{D25E6A42-B2A9-14FC-1842-8B1513DEB099}"/>
                </a:ext>
              </a:extLst>
            </p:cNvPr>
            <p:cNvSpPr/>
            <p:nvPr/>
          </p:nvSpPr>
          <p:spPr>
            <a:xfrm>
              <a:off x="1437721" y="2112082"/>
              <a:ext cx="51059" cy="50987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85" y="1"/>
                  </a:moveTo>
                  <a:lnTo>
                    <a:pt x="0" y="337"/>
                  </a:lnTo>
                  <a:lnTo>
                    <a:pt x="326" y="710"/>
                  </a:lnTo>
                  <a:lnTo>
                    <a:pt x="710" y="385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30">
              <a:extLst>
                <a:ext uri="{FF2B5EF4-FFF2-40B4-BE49-F238E27FC236}">
                  <a16:creationId xmlns:a16="http://schemas.microsoft.com/office/drawing/2014/main" id="{9EDE6CEC-723E-A88D-40B4-E1DDEA85C83E}"/>
                </a:ext>
              </a:extLst>
            </p:cNvPr>
            <p:cNvSpPr/>
            <p:nvPr/>
          </p:nvSpPr>
          <p:spPr>
            <a:xfrm>
              <a:off x="1355713" y="1874530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30">
              <a:extLst>
                <a:ext uri="{FF2B5EF4-FFF2-40B4-BE49-F238E27FC236}">
                  <a16:creationId xmlns:a16="http://schemas.microsoft.com/office/drawing/2014/main" id="{FBD8AF89-AEB7-9AD8-E086-8AC8510C7303}"/>
                </a:ext>
              </a:extLst>
            </p:cNvPr>
            <p:cNvSpPr/>
            <p:nvPr/>
          </p:nvSpPr>
          <p:spPr>
            <a:xfrm>
              <a:off x="1398009" y="1903039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30">
              <a:extLst>
                <a:ext uri="{FF2B5EF4-FFF2-40B4-BE49-F238E27FC236}">
                  <a16:creationId xmlns:a16="http://schemas.microsoft.com/office/drawing/2014/main" id="{AC156DD6-39C3-F68D-52B6-E907A36E63C4}"/>
                </a:ext>
              </a:extLst>
            </p:cNvPr>
            <p:cNvSpPr/>
            <p:nvPr/>
          </p:nvSpPr>
          <p:spPr>
            <a:xfrm>
              <a:off x="1440306" y="1932410"/>
              <a:ext cx="41579" cy="41579"/>
            </a:xfrm>
            <a:custGeom>
              <a:avLst/>
              <a:gdLst/>
              <a:ahLst/>
              <a:cxnLst/>
              <a:rect l="l" t="t" r="r" b="b"/>
              <a:pathLst>
                <a:path w="579" h="579" extrusionOk="0">
                  <a:moveTo>
                    <a:pt x="494" y="1"/>
                  </a:moveTo>
                  <a:lnTo>
                    <a:pt x="1" y="85"/>
                  </a:lnTo>
                  <a:lnTo>
                    <a:pt x="85" y="578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30">
              <a:extLst>
                <a:ext uri="{FF2B5EF4-FFF2-40B4-BE49-F238E27FC236}">
                  <a16:creationId xmlns:a16="http://schemas.microsoft.com/office/drawing/2014/main" id="{8DE25DDC-C667-6D0A-8C21-39E124ADB94D}"/>
                </a:ext>
              </a:extLst>
            </p:cNvPr>
            <p:cNvSpPr/>
            <p:nvPr/>
          </p:nvSpPr>
          <p:spPr>
            <a:xfrm>
              <a:off x="1481813" y="1960919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3" y="0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30">
              <a:extLst>
                <a:ext uri="{FF2B5EF4-FFF2-40B4-BE49-F238E27FC236}">
                  <a16:creationId xmlns:a16="http://schemas.microsoft.com/office/drawing/2014/main" id="{2626B558-8B48-611B-17AD-8CF91CB65628}"/>
                </a:ext>
              </a:extLst>
            </p:cNvPr>
            <p:cNvSpPr/>
            <p:nvPr/>
          </p:nvSpPr>
          <p:spPr>
            <a:xfrm>
              <a:off x="1524110" y="1989428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1"/>
                  </a:moveTo>
                  <a:lnTo>
                    <a:pt x="0" y="97"/>
                  </a:lnTo>
                  <a:lnTo>
                    <a:pt x="96" y="590"/>
                  </a:lnTo>
                  <a:lnTo>
                    <a:pt x="590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30">
              <a:extLst>
                <a:ext uri="{FF2B5EF4-FFF2-40B4-BE49-F238E27FC236}">
                  <a16:creationId xmlns:a16="http://schemas.microsoft.com/office/drawing/2014/main" id="{372442A9-E251-78BF-5BA7-1C8F177807A5}"/>
                </a:ext>
              </a:extLst>
            </p:cNvPr>
            <p:cNvSpPr/>
            <p:nvPr/>
          </p:nvSpPr>
          <p:spPr>
            <a:xfrm>
              <a:off x="1348819" y="1832234"/>
              <a:ext cx="253067" cy="192673"/>
            </a:xfrm>
            <a:custGeom>
              <a:avLst/>
              <a:gdLst/>
              <a:ahLst/>
              <a:cxnLst/>
              <a:rect l="l" t="t" r="r" b="b"/>
              <a:pathLst>
                <a:path w="3524" h="2683" extrusionOk="0">
                  <a:moveTo>
                    <a:pt x="986" y="1"/>
                  </a:moveTo>
                  <a:lnTo>
                    <a:pt x="493" y="97"/>
                  </a:lnTo>
                  <a:lnTo>
                    <a:pt x="0" y="193"/>
                  </a:lnTo>
                  <a:lnTo>
                    <a:pt x="96" y="686"/>
                  </a:lnTo>
                  <a:lnTo>
                    <a:pt x="589" y="590"/>
                  </a:lnTo>
                  <a:lnTo>
                    <a:pt x="685" y="1083"/>
                  </a:lnTo>
                  <a:lnTo>
                    <a:pt x="1179" y="987"/>
                  </a:lnTo>
                  <a:lnTo>
                    <a:pt x="1275" y="1480"/>
                  </a:lnTo>
                  <a:lnTo>
                    <a:pt x="1768" y="1396"/>
                  </a:lnTo>
                  <a:lnTo>
                    <a:pt x="1852" y="1889"/>
                  </a:lnTo>
                  <a:lnTo>
                    <a:pt x="2345" y="1792"/>
                  </a:lnTo>
                  <a:lnTo>
                    <a:pt x="2441" y="2286"/>
                  </a:lnTo>
                  <a:lnTo>
                    <a:pt x="2935" y="2190"/>
                  </a:lnTo>
                  <a:lnTo>
                    <a:pt x="3031" y="2682"/>
                  </a:lnTo>
                  <a:lnTo>
                    <a:pt x="3524" y="2586"/>
                  </a:lnTo>
                  <a:lnTo>
                    <a:pt x="3427" y="2093"/>
                  </a:lnTo>
                  <a:lnTo>
                    <a:pt x="3344" y="1600"/>
                  </a:lnTo>
                  <a:lnTo>
                    <a:pt x="2838" y="1696"/>
                  </a:lnTo>
                  <a:lnTo>
                    <a:pt x="2754" y="1203"/>
                  </a:lnTo>
                  <a:lnTo>
                    <a:pt x="2261" y="1300"/>
                  </a:lnTo>
                  <a:lnTo>
                    <a:pt x="2165" y="806"/>
                  </a:lnTo>
                  <a:lnTo>
                    <a:pt x="1671" y="902"/>
                  </a:lnTo>
                  <a:lnTo>
                    <a:pt x="1575" y="410"/>
                  </a:lnTo>
                  <a:lnTo>
                    <a:pt x="1083" y="493"/>
                  </a:lnTo>
                  <a:lnTo>
                    <a:pt x="986" y="1"/>
                  </a:lnTo>
                  <a:close/>
                </a:path>
              </a:pathLst>
            </a:custGeom>
            <a:solidFill>
              <a:srgbClr val="FFBB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30">
              <a:extLst>
                <a:ext uri="{FF2B5EF4-FFF2-40B4-BE49-F238E27FC236}">
                  <a16:creationId xmlns:a16="http://schemas.microsoft.com/office/drawing/2014/main" id="{4BC8B62C-908C-DAB1-6690-A2B0C1D50FBA}"/>
                </a:ext>
              </a:extLst>
            </p:cNvPr>
            <p:cNvSpPr/>
            <p:nvPr/>
          </p:nvSpPr>
          <p:spPr>
            <a:xfrm>
              <a:off x="1306450" y="1796831"/>
              <a:ext cx="113248" cy="127036"/>
            </a:xfrm>
            <a:custGeom>
              <a:avLst/>
              <a:gdLst/>
              <a:ahLst/>
              <a:cxnLst/>
              <a:rect l="l" t="t" r="r" b="b"/>
              <a:pathLst>
                <a:path w="1577" h="1769" extrusionOk="0">
                  <a:moveTo>
                    <a:pt x="1492" y="0"/>
                  </a:moveTo>
                  <a:lnTo>
                    <a:pt x="999" y="96"/>
                  </a:lnTo>
                  <a:lnTo>
                    <a:pt x="505" y="193"/>
                  </a:lnTo>
                  <a:lnTo>
                    <a:pt x="0" y="277"/>
                  </a:lnTo>
                  <a:lnTo>
                    <a:pt x="97" y="782"/>
                  </a:lnTo>
                  <a:lnTo>
                    <a:pt x="193" y="1275"/>
                  </a:lnTo>
                  <a:lnTo>
                    <a:pt x="289" y="1769"/>
                  </a:lnTo>
                  <a:lnTo>
                    <a:pt x="783" y="1672"/>
                  </a:lnTo>
                  <a:lnTo>
                    <a:pt x="686" y="1179"/>
                  </a:lnTo>
                  <a:lnTo>
                    <a:pt x="590" y="686"/>
                  </a:lnTo>
                  <a:lnTo>
                    <a:pt x="1083" y="590"/>
                  </a:lnTo>
                  <a:lnTo>
                    <a:pt x="1576" y="494"/>
                  </a:lnTo>
                  <a:lnTo>
                    <a:pt x="1492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30">
              <a:extLst>
                <a:ext uri="{FF2B5EF4-FFF2-40B4-BE49-F238E27FC236}">
                  <a16:creationId xmlns:a16="http://schemas.microsoft.com/office/drawing/2014/main" id="{2313B179-0CA1-173E-0AA0-F35395D632E3}"/>
                </a:ext>
              </a:extLst>
            </p:cNvPr>
            <p:cNvSpPr/>
            <p:nvPr/>
          </p:nvSpPr>
          <p:spPr>
            <a:xfrm>
              <a:off x="1362606" y="1910005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0"/>
                  </a:moveTo>
                  <a:lnTo>
                    <a:pt x="1" y="96"/>
                  </a:lnTo>
                  <a:lnTo>
                    <a:pt x="97" y="589"/>
                  </a:lnTo>
                  <a:lnTo>
                    <a:pt x="589" y="493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30">
              <a:extLst>
                <a:ext uri="{FF2B5EF4-FFF2-40B4-BE49-F238E27FC236}">
                  <a16:creationId xmlns:a16="http://schemas.microsoft.com/office/drawing/2014/main" id="{1D8045B4-8B69-5289-280D-779F78C4133D}"/>
                </a:ext>
              </a:extLst>
            </p:cNvPr>
            <p:cNvSpPr/>
            <p:nvPr/>
          </p:nvSpPr>
          <p:spPr>
            <a:xfrm>
              <a:off x="1404903" y="1938442"/>
              <a:ext cx="41508" cy="42441"/>
            </a:xfrm>
            <a:custGeom>
              <a:avLst/>
              <a:gdLst/>
              <a:ahLst/>
              <a:cxnLst/>
              <a:rect l="l" t="t" r="r" b="b"/>
              <a:pathLst>
                <a:path w="578" h="591" extrusionOk="0">
                  <a:moveTo>
                    <a:pt x="494" y="1"/>
                  </a:moveTo>
                  <a:lnTo>
                    <a:pt x="0" y="97"/>
                  </a:lnTo>
                  <a:lnTo>
                    <a:pt x="85" y="590"/>
                  </a:lnTo>
                  <a:lnTo>
                    <a:pt x="578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30">
              <a:extLst>
                <a:ext uri="{FF2B5EF4-FFF2-40B4-BE49-F238E27FC236}">
                  <a16:creationId xmlns:a16="http://schemas.microsoft.com/office/drawing/2014/main" id="{83367514-599B-2265-22BD-C3A6012CD3C3}"/>
                </a:ext>
              </a:extLst>
            </p:cNvPr>
            <p:cNvSpPr/>
            <p:nvPr/>
          </p:nvSpPr>
          <p:spPr>
            <a:xfrm>
              <a:off x="1446338" y="1967813"/>
              <a:ext cx="42441" cy="41508"/>
            </a:xfrm>
            <a:custGeom>
              <a:avLst/>
              <a:gdLst/>
              <a:ahLst/>
              <a:cxnLst/>
              <a:rect l="l" t="t" r="r" b="b"/>
              <a:pathLst>
                <a:path w="591" h="578" extrusionOk="0">
                  <a:moveTo>
                    <a:pt x="494" y="1"/>
                  </a:moveTo>
                  <a:lnTo>
                    <a:pt x="1" y="85"/>
                  </a:lnTo>
                  <a:lnTo>
                    <a:pt x="97" y="578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30">
              <a:extLst>
                <a:ext uri="{FF2B5EF4-FFF2-40B4-BE49-F238E27FC236}">
                  <a16:creationId xmlns:a16="http://schemas.microsoft.com/office/drawing/2014/main" id="{7089FB8B-88D3-6DEC-395E-04753D2D7A36}"/>
                </a:ext>
              </a:extLst>
            </p:cNvPr>
            <p:cNvSpPr/>
            <p:nvPr/>
          </p:nvSpPr>
          <p:spPr>
            <a:xfrm>
              <a:off x="1419625" y="1826201"/>
              <a:ext cx="42369" cy="41508"/>
            </a:xfrm>
            <a:custGeom>
              <a:avLst/>
              <a:gdLst/>
              <a:ahLst/>
              <a:cxnLst/>
              <a:rect l="l" t="t" r="r" b="b"/>
              <a:pathLst>
                <a:path w="590" h="578" extrusionOk="0">
                  <a:moveTo>
                    <a:pt x="493" y="0"/>
                  </a:moveTo>
                  <a:lnTo>
                    <a:pt x="0" y="85"/>
                  </a:lnTo>
                  <a:lnTo>
                    <a:pt x="97" y="577"/>
                  </a:lnTo>
                  <a:lnTo>
                    <a:pt x="589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30">
              <a:extLst>
                <a:ext uri="{FF2B5EF4-FFF2-40B4-BE49-F238E27FC236}">
                  <a16:creationId xmlns:a16="http://schemas.microsoft.com/office/drawing/2014/main" id="{B150603C-DAA1-E34E-2479-381E1759F5E0}"/>
                </a:ext>
              </a:extLst>
            </p:cNvPr>
            <p:cNvSpPr/>
            <p:nvPr/>
          </p:nvSpPr>
          <p:spPr>
            <a:xfrm>
              <a:off x="1488707" y="1996322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3" y="1"/>
                  </a:moveTo>
                  <a:lnTo>
                    <a:pt x="0" y="97"/>
                  </a:lnTo>
                  <a:lnTo>
                    <a:pt x="97" y="590"/>
                  </a:lnTo>
                  <a:lnTo>
                    <a:pt x="589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30">
              <a:extLst>
                <a:ext uri="{FF2B5EF4-FFF2-40B4-BE49-F238E27FC236}">
                  <a16:creationId xmlns:a16="http://schemas.microsoft.com/office/drawing/2014/main" id="{99D73606-4FCA-D90D-6D38-14AF08F5EF5A}"/>
                </a:ext>
              </a:extLst>
            </p:cNvPr>
            <p:cNvSpPr/>
            <p:nvPr/>
          </p:nvSpPr>
          <p:spPr>
            <a:xfrm>
              <a:off x="1461922" y="1854710"/>
              <a:ext cx="42369" cy="42369"/>
            </a:xfrm>
            <a:custGeom>
              <a:avLst/>
              <a:gdLst/>
              <a:ahLst/>
              <a:cxnLst/>
              <a:rect l="l" t="t" r="r" b="b"/>
              <a:pathLst>
                <a:path w="590" h="590" extrusionOk="0">
                  <a:moveTo>
                    <a:pt x="494" y="0"/>
                  </a:moveTo>
                  <a:lnTo>
                    <a:pt x="0" y="97"/>
                  </a:lnTo>
                  <a:lnTo>
                    <a:pt x="96" y="589"/>
                  </a:lnTo>
                  <a:lnTo>
                    <a:pt x="590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30">
              <a:extLst>
                <a:ext uri="{FF2B5EF4-FFF2-40B4-BE49-F238E27FC236}">
                  <a16:creationId xmlns:a16="http://schemas.microsoft.com/office/drawing/2014/main" id="{F2115B8E-9524-236C-5084-7605CD82FA58}"/>
                </a:ext>
              </a:extLst>
            </p:cNvPr>
            <p:cNvSpPr/>
            <p:nvPr/>
          </p:nvSpPr>
          <p:spPr>
            <a:xfrm>
              <a:off x="1504218" y="1883148"/>
              <a:ext cx="42369" cy="42441"/>
            </a:xfrm>
            <a:custGeom>
              <a:avLst/>
              <a:gdLst/>
              <a:ahLst/>
              <a:cxnLst/>
              <a:rect l="l" t="t" r="r" b="b"/>
              <a:pathLst>
                <a:path w="590" h="591" extrusionOk="0">
                  <a:moveTo>
                    <a:pt x="494" y="1"/>
                  </a:moveTo>
                  <a:lnTo>
                    <a:pt x="1" y="97"/>
                  </a:lnTo>
                  <a:lnTo>
                    <a:pt x="97" y="591"/>
                  </a:lnTo>
                  <a:lnTo>
                    <a:pt x="590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30">
              <a:extLst>
                <a:ext uri="{FF2B5EF4-FFF2-40B4-BE49-F238E27FC236}">
                  <a16:creationId xmlns:a16="http://schemas.microsoft.com/office/drawing/2014/main" id="{3089B2B4-21A0-F3E0-12AD-17302A892104}"/>
                </a:ext>
              </a:extLst>
            </p:cNvPr>
            <p:cNvSpPr/>
            <p:nvPr/>
          </p:nvSpPr>
          <p:spPr>
            <a:xfrm>
              <a:off x="1531004" y="1941099"/>
              <a:ext cx="113248" cy="126175"/>
            </a:xfrm>
            <a:custGeom>
              <a:avLst/>
              <a:gdLst/>
              <a:ahLst/>
              <a:cxnLst/>
              <a:rect l="l" t="t" r="r" b="b"/>
              <a:pathLst>
                <a:path w="1577" h="1757" extrusionOk="0">
                  <a:moveTo>
                    <a:pt x="1299" y="0"/>
                  </a:moveTo>
                  <a:lnTo>
                    <a:pt x="807" y="84"/>
                  </a:lnTo>
                  <a:lnTo>
                    <a:pt x="890" y="577"/>
                  </a:lnTo>
                  <a:lnTo>
                    <a:pt x="987" y="1070"/>
                  </a:lnTo>
                  <a:lnTo>
                    <a:pt x="494" y="1166"/>
                  </a:lnTo>
                  <a:lnTo>
                    <a:pt x="0" y="1263"/>
                  </a:lnTo>
                  <a:lnTo>
                    <a:pt x="97" y="1756"/>
                  </a:lnTo>
                  <a:lnTo>
                    <a:pt x="590" y="1660"/>
                  </a:lnTo>
                  <a:lnTo>
                    <a:pt x="1083" y="1575"/>
                  </a:lnTo>
                  <a:lnTo>
                    <a:pt x="1576" y="1479"/>
                  </a:lnTo>
                  <a:lnTo>
                    <a:pt x="1480" y="986"/>
                  </a:lnTo>
                  <a:lnTo>
                    <a:pt x="1384" y="493"/>
                  </a:lnTo>
                  <a:lnTo>
                    <a:pt x="1299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30">
              <a:extLst>
                <a:ext uri="{FF2B5EF4-FFF2-40B4-BE49-F238E27FC236}">
                  <a16:creationId xmlns:a16="http://schemas.microsoft.com/office/drawing/2014/main" id="{7DDDCC3E-CE60-5E5B-6BE1-0D457EADC11B}"/>
                </a:ext>
              </a:extLst>
            </p:cNvPr>
            <p:cNvSpPr/>
            <p:nvPr/>
          </p:nvSpPr>
          <p:spPr>
            <a:xfrm>
              <a:off x="1546515" y="1911729"/>
              <a:ext cx="42441" cy="42369"/>
            </a:xfrm>
            <a:custGeom>
              <a:avLst/>
              <a:gdLst/>
              <a:ahLst/>
              <a:cxnLst/>
              <a:rect l="l" t="t" r="r" b="b"/>
              <a:pathLst>
                <a:path w="591" h="590" extrusionOk="0">
                  <a:moveTo>
                    <a:pt x="494" y="0"/>
                  </a:moveTo>
                  <a:lnTo>
                    <a:pt x="1" y="96"/>
                  </a:lnTo>
                  <a:lnTo>
                    <a:pt x="85" y="589"/>
                  </a:lnTo>
                  <a:lnTo>
                    <a:pt x="591" y="493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35" name="Google Shape;5335;p30">
            <a:extLst>
              <a:ext uri="{FF2B5EF4-FFF2-40B4-BE49-F238E27FC236}">
                <a16:creationId xmlns:a16="http://schemas.microsoft.com/office/drawing/2014/main" id="{643AC8EF-04A8-4EBE-F448-869530FFBA4F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5336" name="Google Shape;5336;p30">
              <a:extLst>
                <a:ext uri="{FF2B5EF4-FFF2-40B4-BE49-F238E27FC236}">
                  <a16:creationId xmlns:a16="http://schemas.microsoft.com/office/drawing/2014/main" id="{2218A698-A4F9-CF53-6080-7B0DFAC0228D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5337" name="Google Shape;5337;p30">
                <a:extLst>
                  <a:ext uri="{FF2B5EF4-FFF2-40B4-BE49-F238E27FC236}">
                    <a16:creationId xmlns:a16="http://schemas.microsoft.com/office/drawing/2014/main" id="{82805316-2839-6B95-AF3B-69CFC0BEB25C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8" name="Google Shape;5338;p30">
                <a:extLst>
                  <a:ext uri="{FF2B5EF4-FFF2-40B4-BE49-F238E27FC236}">
                    <a16:creationId xmlns:a16="http://schemas.microsoft.com/office/drawing/2014/main" id="{3ACCA42E-E6B8-03CA-993F-E8A338B69910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9" name="Google Shape;5339;p30">
                <a:extLst>
                  <a:ext uri="{FF2B5EF4-FFF2-40B4-BE49-F238E27FC236}">
                    <a16:creationId xmlns:a16="http://schemas.microsoft.com/office/drawing/2014/main" id="{9889373B-1C84-9648-1941-DF191723D005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0" name="Google Shape;5340;p30">
                <a:extLst>
                  <a:ext uri="{FF2B5EF4-FFF2-40B4-BE49-F238E27FC236}">
                    <a16:creationId xmlns:a16="http://schemas.microsoft.com/office/drawing/2014/main" id="{AA1BEA70-7202-A26F-C0DC-0C362DCDE9BD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1" name="Google Shape;5341;p30">
                <a:extLst>
                  <a:ext uri="{FF2B5EF4-FFF2-40B4-BE49-F238E27FC236}">
                    <a16:creationId xmlns:a16="http://schemas.microsoft.com/office/drawing/2014/main" id="{C7B56593-D22A-E95D-0EBC-AE20C4C34DD3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2" name="Google Shape;5342;p30">
                <a:extLst>
                  <a:ext uri="{FF2B5EF4-FFF2-40B4-BE49-F238E27FC236}">
                    <a16:creationId xmlns:a16="http://schemas.microsoft.com/office/drawing/2014/main" id="{0FCEF435-D3B1-FBBF-05E4-D127E14EB157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3" name="Google Shape;5343;p30">
                <a:extLst>
                  <a:ext uri="{FF2B5EF4-FFF2-40B4-BE49-F238E27FC236}">
                    <a16:creationId xmlns:a16="http://schemas.microsoft.com/office/drawing/2014/main" id="{EAFEBCD3-A0BF-E1A5-6F21-5F4818E59DC5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4" name="Google Shape;5344;p30">
                <a:extLst>
                  <a:ext uri="{FF2B5EF4-FFF2-40B4-BE49-F238E27FC236}">
                    <a16:creationId xmlns:a16="http://schemas.microsoft.com/office/drawing/2014/main" id="{968F7889-1E73-3724-A8F4-D3D9B1919F97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5" name="Google Shape;5345;p30">
                <a:extLst>
                  <a:ext uri="{FF2B5EF4-FFF2-40B4-BE49-F238E27FC236}">
                    <a16:creationId xmlns:a16="http://schemas.microsoft.com/office/drawing/2014/main" id="{86A663C4-DDE2-20EA-7BAB-F64C55817829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6" name="Google Shape;5346;p30">
                <a:extLst>
                  <a:ext uri="{FF2B5EF4-FFF2-40B4-BE49-F238E27FC236}">
                    <a16:creationId xmlns:a16="http://schemas.microsoft.com/office/drawing/2014/main" id="{576C5FF0-D288-4039-CB3A-9CDA2CF531CC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7" name="Google Shape;5347;p30">
                <a:extLst>
                  <a:ext uri="{FF2B5EF4-FFF2-40B4-BE49-F238E27FC236}">
                    <a16:creationId xmlns:a16="http://schemas.microsoft.com/office/drawing/2014/main" id="{49A6247C-56AD-2689-0B3E-9B3675317FB7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8" name="Google Shape;5348;p30">
                <a:extLst>
                  <a:ext uri="{FF2B5EF4-FFF2-40B4-BE49-F238E27FC236}">
                    <a16:creationId xmlns:a16="http://schemas.microsoft.com/office/drawing/2014/main" id="{E59FC18A-33B4-C04A-D6D8-4B242B1189A2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9" name="Google Shape;5349;p30">
                <a:extLst>
                  <a:ext uri="{FF2B5EF4-FFF2-40B4-BE49-F238E27FC236}">
                    <a16:creationId xmlns:a16="http://schemas.microsoft.com/office/drawing/2014/main" id="{1E397D0F-22F8-8795-E799-0E465E310100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0" name="Google Shape;5350;p30">
                <a:extLst>
                  <a:ext uri="{FF2B5EF4-FFF2-40B4-BE49-F238E27FC236}">
                    <a16:creationId xmlns:a16="http://schemas.microsoft.com/office/drawing/2014/main" id="{4EAA1DF6-0EA5-783F-2913-7CF609E34E43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51" name="Google Shape;5351;p30">
              <a:extLst>
                <a:ext uri="{FF2B5EF4-FFF2-40B4-BE49-F238E27FC236}">
                  <a16:creationId xmlns:a16="http://schemas.microsoft.com/office/drawing/2014/main" id="{C379BFC7-381A-00B1-827F-88467097E423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2" name="Google Shape;5352;p30">
            <a:extLst>
              <a:ext uri="{FF2B5EF4-FFF2-40B4-BE49-F238E27FC236}">
                <a16:creationId xmlns:a16="http://schemas.microsoft.com/office/drawing/2014/main" id="{910C6CE7-27F1-1E56-7A76-B3C36F2D886E}"/>
              </a:ext>
            </a:extLst>
          </p:cNvPr>
          <p:cNvGrpSpPr/>
          <p:nvPr/>
        </p:nvGrpSpPr>
        <p:grpSpPr>
          <a:xfrm rot="5400000">
            <a:off x="7294452" y="744178"/>
            <a:ext cx="309101" cy="309151"/>
            <a:chOff x="467425" y="2009500"/>
            <a:chExt cx="153950" cy="153975"/>
          </a:xfrm>
        </p:grpSpPr>
        <p:sp>
          <p:nvSpPr>
            <p:cNvPr id="5353" name="Google Shape;5353;p30">
              <a:extLst>
                <a:ext uri="{FF2B5EF4-FFF2-40B4-BE49-F238E27FC236}">
                  <a16:creationId xmlns:a16="http://schemas.microsoft.com/office/drawing/2014/main" id="{4E65045F-4A5E-7F8D-1BEB-C65B549444CB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30">
              <a:extLst>
                <a:ext uri="{FF2B5EF4-FFF2-40B4-BE49-F238E27FC236}">
                  <a16:creationId xmlns:a16="http://schemas.microsoft.com/office/drawing/2014/main" id="{8A676AAE-F9F2-4978-0FC7-E1342BC7CEEB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30">
              <a:extLst>
                <a:ext uri="{FF2B5EF4-FFF2-40B4-BE49-F238E27FC236}">
                  <a16:creationId xmlns:a16="http://schemas.microsoft.com/office/drawing/2014/main" id="{61385585-695D-80BF-A1A2-25944316ED9B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30">
              <a:extLst>
                <a:ext uri="{FF2B5EF4-FFF2-40B4-BE49-F238E27FC236}">
                  <a16:creationId xmlns:a16="http://schemas.microsoft.com/office/drawing/2014/main" id="{D91D77AF-79AE-F708-C6A6-FFB4B80BA969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30">
              <a:extLst>
                <a:ext uri="{FF2B5EF4-FFF2-40B4-BE49-F238E27FC236}">
                  <a16:creationId xmlns:a16="http://schemas.microsoft.com/office/drawing/2014/main" id="{48B8C6CD-2A93-A38D-0174-C3F6F8FD2757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30">
              <a:extLst>
                <a:ext uri="{FF2B5EF4-FFF2-40B4-BE49-F238E27FC236}">
                  <a16:creationId xmlns:a16="http://schemas.microsoft.com/office/drawing/2014/main" id="{F63AE29B-3E64-77C5-4BDA-AFDA7CDE4D25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30">
              <a:extLst>
                <a:ext uri="{FF2B5EF4-FFF2-40B4-BE49-F238E27FC236}">
                  <a16:creationId xmlns:a16="http://schemas.microsoft.com/office/drawing/2014/main" id="{1D6EB1CB-7C58-77E9-6F23-1B045D1A2E1A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30">
              <a:extLst>
                <a:ext uri="{FF2B5EF4-FFF2-40B4-BE49-F238E27FC236}">
                  <a16:creationId xmlns:a16="http://schemas.microsoft.com/office/drawing/2014/main" id="{154DDC44-F8FD-5392-9D5D-41F41061265A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30">
              <a:extLst>
                <a:ext uri="{FF2B5EF4-FFF2-40B4-BE49-F238E27FC236}">
                  <a16:creationId xmlns:a16="http://schemas.microsoft.com/office/drawing/2014/main" id="{F67C825F-42AF-5165-221C-3B1A16A9FF20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30">
              <a:extLst>
                <a:ext uri="{FF2B5EF4-FFF2-40B4-BE49-F238E27FC236}">
                  <a16:creationId xmlns:a16="http://schemas.microsoft.com/office/drawing/2014/main" id="{ED31778E-8034-F5AF-FBD0-00F3453157B1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30">
              <a:extLst>
                <a:ext uri="{FF2B5EF4-FFF2-40B4-BE49-F238E27FC236}">
                  <a16:creationId xmlns:a16="http://schemas.microsoft.com/office/drawing/2014/main" id="{A1B9392C-6293-1F91-594E-4EF8DFCC46D5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30">
              <a:extLst>
                <a:ext uri="{FF2B5EF4-FFF2-40B4-BE49-F238E27FC236}">
                  <a16:creationId xmlns:a16="http://schemas.microsoft.com/office/drawing/2014/main" id="{FB65E62F-1007-2E40-62D5-0F48A18939DC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30">
              <a:extLst>
                <a:ext uri="{FF2B5EF4-FFF2-40B4-BE49-F238E27FC236}">
                  <a16:creationId xmlns:a16="http://schemas.microsoft.com/office/drawing/2014/main" id="{4CCFC969-FD10-EE3F-45BA-D9A3B1B8FC1E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30">
              <a:extLst>
                <a:ext uri="{FF2B5EF4-FFF2-40B4-BE49-F238E27FC236}">
                  <a16:creationId xmlns:a16="http://schemas.microsoft.com/office/drawing/2014/main" id="{9B333279-2BB6-0A5B-1346-5AB558682502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30">
              <a:extLst>
                <a:ext uri="{FF2B5EF4-FFF2-40B4-BE49-F238E27FC236}">
                  <a16:creationId xmlns:a16="http://schemas.microsoft.com/office/drawing/2014/main" id="{7184C32A-EA2F-9F47-76DD-4FC55857976C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580865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2">
          <a:extLst>
            <a:ext uri="{FF2B5EF4-FFF2-40B4-BE49-F238E27FC236}">
              <a16:creationId xmlns:a16="http://schemas.microsoft.com/office/drawing/2014/main" id="{C94FC305-7A39-7D94-012F-D47000883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3" name="Google Shape;4203;p29">
            <a:extLst>
              <a:ext uri="{FF2B5EF4-FFF2-40B4-BE49-F238E27FC236}">
                <a16:creationId xmlns:a16="http://schemas.microsoft.com/office/drawing/2014/main" id="{008327B6-322C-5D50-91E2-7DC431F48F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11677" y="2284599"/>
            <a:ext cx="4314647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>
                <a:solidFill>
                  <a:schemeClr val="accent6"/>
                </a:solidFill>
              </a:rPr>
              <a:t>Features</a:t>
            </a:r>
            <a:endParaRPr sz="4000" dirty="0">
              <a:solidFill>
                <a:schemeClr val="accent6"/>
              </a:solidFill>
            </a:endParaRPr>
          </a:p>
        </p:txBody>
      </p:sp>
      <p:grpSp>
        <p:nvGrpSpPr>
          <p:cNvPr id="4404" name="Google Shape;4404;p29">
            <a:extLst>
              <a:ext uri="{FF2B5EF4-FFF2-40B4-BE49-F238E27FC236}">
                <a16:creationId xmlns:a16="http://schemas.microsoft.com/office/drawing/2014/main" id="{43E902D4-3E14-47A1-4255-D0BD65A631BB}"/>
              </a:ext>
            </a:extLst>
          </p:cNvPr>
          <p:cNvGrpSpPr/>
          <p:nvPr/>
        </p:nvGrpSpPr>
        <p:grpSpPr>
          <a:xfrm>
            <a:off x="5034620" y="2931385"/>
            <a:ext cx="259159" cy="272180"/>
            <a:chOff x="4685992" y="1362548"/>
            <a:chExt cx="720886" cy="757106"/>
          </a:xfrm>
        </p:grpSpPr>
        <p:sp>
          <p:nvSpPr>
            <p:cNvPr id="4405" name="Google Shape;4405;p29">
              <a:extLst>
                <a:ext uri="{FF2B5EF4-FFF2-40B4-BE49-F238E27FC236}">
                  <a16:creationId xmlns:a16="http://schemas.microsoft.com/office/drawing/2014/main" id="{F5DBEA7C-4A2E-FCEB-5E90-C6A8D6265896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6" name="Google Shape;4406;p29">
              <a:extLst>
                <a:ext uri="{FF2B5EF4-FFF2-40B4-BE49-F238E27FC236}">
                  <a16:creationId xmlns:a16="http://schemas.microsoft.com/office/drawing/2014/main" id="{EFA99808-7471-99E8-03D3-DD5F8F3E0A60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7" name="Google Shape;4407;p29">
              <a:extLst>
                <a:ext uri="{FF2B5EF4-FFF2-40B4-BE49-F238E27FC236}">
                  <a16:creationId xmlns:a16="http://schemas.microsoft.com/office/drawing/2014/main" id="{8D2586B3-B749-EC89-ACDB-6C9B8D340DA0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8" name="Google Shape;4408;p29">
              <a:extLst>
                <a:ext uri="{FF2B5EF4-FFF2-40B4-BE49-F238E27FC236}">
                  <a16:creationId xmlns:a16="http://schemas.microsoft.com/office/drawing/2014/main" id="{5C180B09-65AF-B778-330E-8A589EB1A04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9" name="Google Shape;4409;p29">
              <a:extLst>
                <a:ext uri="{FF2B5EF4-FFF2-40B4-BE49-F238E27FC236}">
                  <a16:creationId xmlns:a16="http://schemas.microsoft.com/office/drawing/2014/main" id="{C9922483-E0E9-E104-4A72-0ADBBC5BBE7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0" name="Google Shape;4410;p29">
              <a:extLst>
                <a:ext uri="{FF2B5EF4-FFF2-40B4-BE49-F238E27FC236}">
                  <a16:creationId xmlns:a16="http://schemas.microsoft.com/office/drawing/2014/main" id="{07F72B21-DE9A-1130-2E18-4801DD2DBEDD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1" name="Google Shape;4411;p29">
              <a:extLst>
                <a:ext uri="{FF2B5EF4-FFF2-40B4-BE49-F238E27FC236}">
                  <a16:creationId xmlns:a16="http://schemas.microsoft.com/office/drawing/2014/main" id="{B970565B-5697-769A-DED5-A79F92814C3C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2" name="Google Shape;4412;p29">
              <a:extLst>
                <a:ext uri="{FF2B5EF4-FFF2-40B4-BE49-F238E27FC236}">
                  <a16:creationId xmlns:a16="http://schemas.microsoft.com/office/drawing/2014/main" id="{5E983532-FD2C-283E-86F5-B0CD8A8CA2B7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3" name="Google Shape;4413;p29">
              <a:extLst>
                <a:ext uri="{FF2B5EF4-FFF2-40B4-BE49-F238E27FC236}">
                  <a16:creationId xmlns:a16="http://schemas.microsoft.com/office/drawing/2014/main" id="{71C04B41-DA62-51A9-E8AE-14F3EFB6A613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4" name="Google Shape;4414;p29">
              <a:extLst>
                <a:ext uri="{FF2B5EF4-FFF2-40B4-BE49-F238E27FC236}">
                  <a16:creationId xmlns:a16="http://schemas.microsoft.com/office/drawing/2014/main" id="{BCFCB92B-8B2F-5905-8D2D-A5BB70C3649E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5" name="Google Shape;4415;p29">
              <a:extLst>
                <a:ext uri="{FF2B5EF4-FFF2-40B4-BE49-F238E27FC236}">
                  <a16:creationId xmlns:a16="http://schemas.microsoft.com/office/drawing/2014/main" id="{90C16E73-E582-821E-029D-4469AD929FC4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6" name="Google Shape;4416;p29">
              <a:extLst>
                <a:ext uri="{FF2B5EF4-FFF2-40B4-BE49-F238E27FC236}">
                  <a16:creationId xmlns:a16="http://schemas.microsoft.com/office/drawing/2014/main" id="{97DE8AC5-1AFE-61D2-BF9C-95AC4ECAE7EB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7" name="Google Shape;4417;p29">
              <a:extLst>
                <a:ext uri="{FF2B5EF4-FFF2-40B4-BE49-F238E27FC236}">
                  <a16:creationId xmlns:a16="http://schemas.microsoft.com/office/drawing/2014/main" id="{86E0E6DB-261E-B7A4-EAD9-702A5D765859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8" name="Google Shape;4418;p29">
              <a:extLst>
                <a:ext uri="{FF2B5EF4-FFF2-40B4-BE49-F238E27FC236}">
                  <a16:creationId xmlns:a16="http://schemas.microsoft.com/office/drawing/2014/main" id="{66824332-6C17-C81F-7443-C1AD71DE792B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9" name="Google Shape;4419;p29">
              <a:extLst>
                <a:ext uri="{FF2B5EF4-FFF2-40B4-BE49-F238E27FC236}">
                  <a16:creationId xmlns:a16="http://schemas.microsoft.com/office/drawing/2014/main" id="{C8598BA4-7DD3-8757-5C47-7B06F54F781D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0" name="Google Shape;4420;p29">
              <a:extLst>
                <a:ext uri="{FF2B5EF4-FFF2-40B4-BE49-F238E27FC236}">
                  <a16:creationId xmlns:a16="http://schemas.microsoft.com/office/drawing/2014/main" id="{040CAB69-D545-99AE-191F-F2D86E7AAFA8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1" name="Google Shape;4421;p29">
              <a:extLst>
                <a:ext uri="{FF2B5EF4-FFF2-40B4-BE49-F238E27FC236}">
                  <a16:creationId xmlns:a16="http://schemas.microsoft.com/office/drawing/2014/main" id="{A99EC681-02C6-CD34-8259-E2508B27A19E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2" name="Google Shape;4422;p29">
              <a:extLst>
                <a:ext uri="{FF2B5EF4-FFF2-40B4-BE49-F238E27FC236}">
                  <a16:creationId xmlns:a16="http://schemas.microsoft.com/office/drawing/2014/main" id="{96EAF3FF-6EF3-BC8A-A287-514987D15335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3" name="Google Shape;4423;p29">
              <a:extLst>
                <a:ext uri="{FF2B5EF4-FFF2-40B4-BE49-F238E27FC236}">
                  <a16:creationId xmlns:a16="http://schemas.microsoft.com/office/drawing/2014/main" id="{55938ED5-A0F0-FBCF-5370-635E10EE3A2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4" name="Google Shape;4424;p29">
              <a:extLst>
                <a:ext uri="{FF2B5EF4-FFF2-40B4-BE49-F238E27FC236}">
                  <a16:creationId xmlns:a16="http://schemas.microsoft.com/office/drawing/2014/main" id="{B863DD72-C55B-1445-2AA2-5753D5B8873B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5" name="Google Shape;4425;p29">
              <a:extLst>
                <a:ext uri="{FF2B5EF4-FFF2-40B4-BE49-F238E27FC236}">
                  <a16:creationId xmlns:a16="http://schemas.microsoft.com/office/drawing/2014/main" id="{946510DA-AEF6-F435-9B5B-56C40D62C34E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6" name="Google Shape;4426;p29">
              <a:extLst>
                <a:ext uri="{FF2B5EF4-FFF2-40B4-BE49-F238E27FC236}">
                  <a16:creationId xmlns:a16="http://schemas.microsoft.com/office/drawing/2014/main" id="{61754851-DA03-C68B-6DD0-F2F3B1B0188D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7" name="Google Shape;4427;p29">
              <a:extLst>
                <a:ext uri="{FF2B5EF4-FFF2-40B4-BE49-F238E27FC236}">
                  <a16:creationId xmlns:a16="http://schemas.microsoft.com/office/drawing/2014/main" id="{C21EEA55-6701-E6A4-976F-A974268B3669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8" name="Google Shape;4428;p29">
              <a:extLst>
                <a:ext uri="{FF2B5EF4-FFF2-40B4-BE49-F238E27FC236}">
                  <a16:creationId xmlns:a16="http://schemas.microsoft.com/office/drawing/2014/main" id="{62821872-D18F-EC78-4D5D-7130E4FDA346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9" name="Google Shape;4429;p29">
              <a:extLst>
                <a:ext uri="{FF2B5EF4-FFF2-40B4-BE49-F238E27FC236}">
                  <a16:creationId xmlns:a16="http://schemas.microsoft.com/office/drawing/2014/main" id="{ED2DC11B-0123-80F0-7CC0-4FC4898D2145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30" name="Google Shape;4430;p29">
            <a:extLst>
              <a:ext uri="{FF2B5EF4-FFF2-40B4-BE49-F238E27FC236}">
                <a16:creationId xmlns:a16="http://schemas.microsoft.com/office/drawing/2014/main" id="{22755C70-CAC7-FA8F-CD87-BE65421393DA}"/>
              </a:ext>
            </a:extLst>
          </p:cNvPr>
          <p:cNvGrpSpPr/>
          <p:nvPr/>
        </p:nvGrpSpPr>
        <p:grpSpPr>
          <a:xfrm rot="2700000">
            <a:off x="5478820" y="1297960"/>
            <a:ext cx="124930" cy="124095"/>
            <a:chOff x="4891103" y="1571383"/>
            <a:chExt cx="347518" cy="345195"/>
          </a:xfrm>
        </p:grpSpPr>
        <p:sp>
          <p:nvSpPr>
            <p:cNvPr id="4431" name="Google Shape;4431;p29">
              <a:extLst>
                <a:ext uri="{FF2B5EF4-FFF2-40B4-BE49-F238E27FC236}">
                  <a16:creationId xmlns:a16="http://schemas.microsoft.com/office/drawing/2014/main" id="{CF55E0B8-470E-BB5E-6B7F-66CF8D769321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2" name="Google Shape;4432;p29">
              <a:extLst>
                <a:ext uri="{FF2B5EF4-FFF2-40B4-BE49-F238E27FC236}">
                  <a16:creationId xmlns:a16="http://schemas.microsoft.com/office/drawing/2014/main" id="{DD0F9EDF-E277-ED56-AA12-C22DC39F7BC2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3" name="Google Shape;4433;p29">
              <a:extLst>
                <a:ext uri="{FF2B5EF4-FFF2-40B4-BE49-F238E27FC236}">
                  <a16:creationId xmlns:a16="http://schemas.microsoft.com/office/drawing/2014/main" id="{30F986F9-3853-75F5-41AE-758DA68B28B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4" name="Google Shape;4434;p29">
              <a:extLst>
                <a:ext uri="{FF2B5EF4-FFF2-40B4-BE49-F238E27FC236}">
                  <a16:creationId xmlns:a16="http://schemas.microsoft.com/office/drawing/2014/main" id="{81A4E2F8-A21F-637D-022B-7A8F8CDAEC7A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5" name="Google Shape;4435;p29">
              <a:extLst>
                <a:ext uri="{FF2B5EF4-FFF2-40B4-BE49-F238E27FC236}">
                  <a16:creationId xmlns:a16="http://schemas.microsoft.com/office/drawing/2014/main" id="{75BBD1D4-0086-FA44-C1D3-58F20DC13F46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6" name="Google Shape;4436;p29">
              <a:extLst>
                <a:ext uri="{FF2B5EF4-FFF2-40B4-BE49-F238E27FC236}">
                  <a16:creationId xmlns:a16="http://schemas.microsoft.com/office/drawing/2014/main" id="{B8CB78E9-81D1-A978-8498-CAEF48D3B5DB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7" name="Google Shape;4437;p29">
              <a:extLst>
                <a:ext uri="{FF2B5EF4-FFF2-40B4-BE49-F238E27FC236}">
                  <a16:creationId xmlns:a16="http://schemas.microsoft.com/office/drawing/2014/main" id="{FAA027B3-35C1-6DA6-B7D5-849B5A3FB429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8" name="Google Shape;4438;p29">
              <a:extLst>
                <a:ext uri="{FF2B5EF4-FFF2-40B4-BE49-F238E27FC236}">
                  <a16:creationId xmlns:a16="http://schemas.microsoft.com/office/drawing/2014/main" id="{93640588-BA72-CE32-8874-6580DEB66CC1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9" name="Google Shape;4439;p29">
              <a:extLst>
                <a:ext uri="{FF2B5EF4-FFF2-40B4-BE49-F238E27FC236}">
                  <a16:creationId xmlns:a16="http://schemas.microsoft.com/office/drawing/2014/main" id="{06DFB78B-363A-B8E9-8F99-5DEFB3B3D77F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0" name="Google Shape;4440;p29">
              <a:extLst>
                <a:ext uri="{FF2B5EF4-FFF2-40B4-BE49-F238E27FC236}">
                  <a16:creationId xmlns:a16="http://schemas.microsoft.com/office/drawing/2014/main" id="{19CF7B1F-FE44-9CF0-3B3C-7DB2753CFD71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1" name="Google Shape;4441;p29">
              <a:extLst>
                <a:ext uri="{FF2B5EF4-FFF2-40B4-BE49-F238E27FC236}">
                  <a16:creationId xmlns:a16="http://schemas.microsoft.com/office/drawing/2014/main" id="{330BF782-7D15-AF51-5A57-E7BAE76A17ED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2" name="Google Shape;4442;p29">
              <a:extLst>
                <a:ext uri="{FF2B5EF4-FFF2-40B4-BE49-F238E27FC236}">
                  <a16:creationId xmlns:a16="http://schemas.microsoft.com/office/drawing/2014/main" id="{C7B4A8ED-1386-DC3C-F714-6E3062228CD9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3" name="Google Shape;4443;p29">
              <a:extLst>
                <a:ext uri="{FF2B5EF4-FFF2-40B4-BE49-F238E27FC236}">
                  <a16:creationId xmlns:a16="http://schemas.microsoft.com/office/drawing/2014/main" id="{C79084CC-8C83-B540-BEA1-505C4EBCD451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44" name="Google Shape;4444;p29">
            <a:extLst>
              <a:ext uri="{FF2B5EF4-FFF2-40B4-BE49-F238E27FC236}">
                <a16:creationId xmlns:a16="http://schemas.microsoft.com/office/drawing/2014/main" id="{ED67CD9D-A700-03F3-1E5D-F8CCE3091994}"/>
              </a:ext>
            </a:extLst>
          </p:cNvPr>
          <p:cNvGrpSpPr/>
          <p:nvPr/>
        </p:nvGrpSpPr>
        <p:grpSpPr>
          <a:xfrm>
            <a:off x="7237820" y="1563735"/>
            <a:ext cx="259159" cy="272180"/>
            <a:chOff x="4685992" y="1362548"/>
            <a:chExt cx="720886" cy="757106"/>
          </a:xfrm>
        </p:grpSpPr>
        <p:sp>
          <p:nvSpPr>
            <p:cNvPr id="4445" name="Google Shape;4445;p29">
              <a:extLst>
                <a:ext uri="{FF2B5EF4-FFF2-40B4-BE49-F238E27FC236}">
                  <a16:creationId xmlns:a16="http://schemas.microsoft.com/office/drawing/2014/main" id="{0A0151C9-DEF2-E0A7-F45B-7F616ED8ABFB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6" name="Google Shape;4446;p29">
              <a:extLst>
                <a:ext uri="{FF2B5EF4-FFF2-40B4-BE49-F238E27FC236}">
                  <a16:creationId xmlns:a16="http://schemas.microsoft.com/office/drawing/2014/main" id="{F54F20DD-B7C5-BC50-DC37-0782E278F3D5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7" name="Google Shape;4447;p29">
              <a:extLst>
                <a:ext uri="{FF2B5EF4-FFF2-40B4-BE49-F238E27FC236}">
                  <a16:creationId xmlns:a16="http://schemas.microsoft.com/office/drawing/2014/main" id="{756EB1E8-B8EA-33A8-8486-6E044D0678CA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8" name="Google Shape;4448;p29">
              <a:extLst>
                <a:ext uri="{FF2B5EF4-FFF2-40B4-BE49-F238E27FC236}">
                  <a16:creationId xmlns:a16="http://schemas.microsoft.com/office/drawing/2014/main" id="{485B0027-DDC8-5642-9875-3EA707D3B23F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9" name="Google Shape;4449;p29">
              <a:extLst>
                <a:ext uri="{FF2B5EF4-FFF2-40B4-BE49-F238E27FC236}">
                  <a16:creationId xmlns:a16="http://schemas.microsoft.com/office/drawing/2014/main" id="{D31C15CB-4FD0-CE96-98A1-A35B452A5377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0" name="Google Shape;4450;p29">
              <a:extLst>
                <a:ext uri="{FF2B5EF4-FFF2-40B4-BE49-F238E27FC236}">
                  <a16:creationId xmlns:a16="http://schemas.microsoft.com/office/drawing/2014/main" id="{2425B2EE-7E88-E80D-2BE7-409CDDA3B57A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1" name="Google Shape;4451;p29">
              <a:extLst>
                <a:ext uri="{FF2B5EF4-FFF2-40B4-BE49-F238E27FC236}">
                  <a16:creationId xmlns:a16="http://schemas.microsoft.com/office/drawing/2014/main" id="{FBF3D567-5571-D9D5-3297-2FA45150B4AB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2" name="Google Shape;4452;p29">
              <a:extLst>
                <a:ext uri="{FF2B5EF4-FFF2-40B4-BE49-F238E27FC236}">
                  <a16:creationId xmlns:a16="http://schemas.microsoft.com/office/drawing/2014/main" id="{18FA4948-556A-335B-2D6D-A6842658DA15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3" name="Google Shape;4453;p29">
              <a:extLst>
                <a:ext uri="{FF2B5EF4-FFF2-40B4-BE49-F238E27FC236}">
                  <a16:creationId xmlns:a16="http://schemas.microsoft.com/office/drawing/2014/main" id="{4E62BB49-1EFA-3FB3-A8EF-1938A5A49561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4" name="Google Shape;4454;p29">
              <a:extLst>
                <a:ext uri="{FF2B5EF4-FFF2-40B4-BE49-F238E27FC236}">
                  <a16:creationId xmlns:a16="http://schemas.microsoft.com/office/drawing/2014/main" id="{461FD9AE-B5CE-24D1-1C00-442918FC3E1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5" name="Google Shape;4455;p29">
              <a:extLst>
                <a:ext uri="{FF2B5EF4-FFF2-40B4-BE49-F238E27FC236}">
                  <a16:creationId xmlns:a16="http://schemas.microsoft.com/office/drawing/2014/main" id="{6CC35670-3A56-8B29-3C4E-6573893B2FDA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6" name="Google Shape;4456;p29">
              <a:extLst>
                <a:ext uri="{FF2B5EF4-FFF2-40B4-BE49-F238E27FC236}">
                  <a16:creationId xmlns:a16="http://schemas.microsoft.com/office/drawing/2014/main" id="{4C8A86DB-39D3-881F-DE21-885E62E8C501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7" name="Google Shape;4457;p29">
              <a:extLst>
                <a:ext uri="{FF2B5EF4-FFF2-40B4-BE49-F238E27FC236}">
                  <a16:creationId xmlns:a16="http://schemas.microsoft.com/office/drawing/2014/main" id="{6003FC51-CA7D-1044-39E9-277689401A08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8" name="Google Shape;4458;p29">
              <a:extLst>
                <a:ext uri="{FF2B5EF4-FFF2-40B4-BE49-F238E27FC236}">
                  <a16:creationId xmlns:a16="http://schemas.microsoft.com/office/drawing/2014/main" id="{55D05A05-59F0-90CC-F2B6-99D86E53E952}"/>
                </a:ext>
              </a:extLst>
            </p:cNvPr>
            <p:cNvSpPr/>
            <p:nvPr/>
          </p:nvSpPr>
          <p:spPr>
            <a:xfrm>
              <a:off x="5029695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9" name="Google Shape;4459;p29">
              <a:extLst>
                <a:ext uri="{FF2B5EF4-FFF2-40B4-BE49-F238E27FC236}">
                  <a16:creationId xmlns:a16="http://schemas.microsoft.com/office/drawing/2014/main" id="{41720B0F-026D-1C3C-8875-DB14EB3892AD}"/>
                </a:ext>
              </a:extLst>
            </p:cNvPr>
            <p:cNvSpPr/>
            <p:nvPr/>
          </p:nvSpPr>
          <p:spPr>
            <a:xfrm>
              <a:off x="5029695" y="150257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0" name="Google Shape;4460;p29">
              <a:extLst>
                <a:ext uri="{FF2B5EF4-FFF2-40B4-BE49-F238E27FC236}">
                  <a16:creationId xmlns:a16="http://schemas.microsoft.com/office/drawing/2014/main" id="{8C7F28FA-1DA1-7082-3DEC-241D6B590B16}"/>
                </a:ext>
              </a:extLst>
            </p:cNvPr>
            <p:cNvSpPr/>
            <p:nvPr/>
          </p:nvSpPr>
          <p:spPr>
            <a:xfrm>
              <a:off x="5029695" y="136254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1" name="Google Shape;4461;p29">
              <a:extLst>
                <a:ext uri="{FF2B5EF4-FFF2-40B4-BE49-F238E27FC236}">
                  <a16:creationId xmlns:a16="http://schemas.microsoft.com/office/drawing/2014/main" id="{264CD620-8E4E-DA76-40A0-569E4DE16969}"/>
                </a:ext>
              </a:extLst>
            </p:cNvPr>
            <p:cNvSpPr/>
            <p:nvPr/>
          </p:nvSpPr>
          <p:spPr>
            <a:xfrm>
              <a:off x="5029695" y="205032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2" name="Google Shape;4462;p29">
              <a:extLst>
                <a:ext uri="{FF2B5EF4-FFF2-40B4-BE49-F238E27FC236}">
                  <a16:creationId xmlns:a16="http://schemas.microsoft.com/office/drawing/2014/main" id="{D52052BD-8C0F-456B-C108-36F849C3F3F5}"/>
                </a:ext>
              </a:extLst>
            </p:cNvPr>
            <p:cNvSpPr/>
            <p:nvPr/>
          </p:nvSpPr>
          <p:spPr>
            <a:xfrm>
              <a:off x="5029695" y="191412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3" name="Google Shape;4463;p29">
              <a:extLst>
                <a:ext uri="{FF2B5EF4-FFF2-40B4-BE49-F238E27FC236}">
                  <a16:creationId xmlns:a16="http://schemas.microsoft.com/office/drawing/2014/main" id="{615A26FB-CCBE-3CD1-C1BF-67BE6568C83E}"/>
                </a:ext>
              </a:extLst>
            </p:cNvPr>
            <p:cNvSpPr/>
            <p:nvPr/>
          </p:nvSpPr>
          <p:spPr>
            <a:xfrm>
              <a:off x="5029695" y="184635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4" name="Google Shape;4464;p29">
              <a:extLst>
                <a:ext uri="{FF2B5EF4-FFF2-40B4-BE49-F238E27FC236}">
                  <a16:creationId xmlns:a16="http://schemas.microsoft.com/office/drawing/2014/main" id="{021D2363-3897-BD70-EAF7-01FDDCDB58BC}"/>
                </a:ext>
              </a:extLst>
            </p:cNvPr>
            <p:cNvSpPr/>
            <p:nvPr/>
          </p:nvSpPr>
          <p:spPr>
            <a:xfrm rot="-5400000">
              <a:off x="489221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5" name="Google Shape;4465;p29">
              <a:extLst>
                <a:ext uri="{FF2B5EF4-FFF2-40B4-BE49-F238E27FC236}">
                  <a16:creationId xmlns:a16="http://schemas.microsoft.com/office/drawing/2014/main" id="{00A99062-DE20-AE15-BB8F-1834E93D338A}"/>
                </a:ext>
              </a:extLst>
            </p:cNvPr>
            <p:cNvSpPr/>
            <p:nvPr/>
          </p:nvSpPr>
          <p:spPr>
            <a:xfrm rot="-5400000">
              <a:off x="48234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6" name="Google Shape;4466;p29">
              <a:extLst>
                <a:ext uri="{FF2B5EF4-FFF2-40B4-BE49-F238E27FC236}">
                  <a16:creationId xmlns:a16="http://schemas.microsoft.com/office/drawing/2014/main" id="{4591A70C-C004-32B9-F942-7EE3CDF7A79A}"/>
                </a:ext>
              </a:extLst>
            </p:cNvPr>
            <p:cNvSpPr/>
            <p:nvPr/>
          </p:nvSpPr>
          <p:spPr>
            <a:xfrm rot="-5400000">
              <a:off x="468600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7" name="Google Shape;4467;p29">
              <a:extLst>
                <a:ext uri="{FF2B5EF4-FFF2-40B4-BE49-F238E27FC236}">
                  <a16:creationId xmlns:a16="http://schemas.microsoft.com/office/drawing/2014/main" id="{52C4ABE4-1C57-C83A-B6F3-E930FCFADC51}"/>
                </a:ext>
              </a:extLst>
            </p:cNvPr>
            <p:cNvSpPr/>
            <p:nvPr/>
          </p:nvSpPr>
          <p:spPr>
            <a:xfrm rot="-5400000">
              <a:off x="5355553" y="1726875"/>
              <a:ext cx="69325" cy="33325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8" name="Google Shape;4468;p29">
              <a:extLst>
                <a:ext uri="{FF2B5EF4-FFF2-40B4-BE49-F238E27FC236}">
                  <a16:creationId xmlns:a16="http://schemas.microsoft.com/office/drawing/2014/main" id="{D2749BCB-0A5B-9C11-140B-4E728E53EB44}"/>
                </a:ext>
              </a:extLst>
            </p:cNvPr>
            <p:cNvSpPr/>
            <p:nvPr/>
          </p:nvSpPr>
          <p:spPr>
            <a:xfrm rot="-5400000">
              <a:off x="5234955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9" name="Google Shape;4469;p29">
              <a:extLst>
                <a:ext uri="{FF2B5EF4-FFF2-40B4-BE49-F238E27FC236}">
                  <a16:creationId xmlns:a16="http://schemas.microsoft.com/office/drawing/2014/main" id="{93AC86DE-A9E3-6734-1087-2328CBF4C982}"/>
                </a:ext>
              </a:extLst>
            </p:cNvPr>
            <p:cNvSpPr/>
            <p:nvPr/>
          </p:nvSpPr>
          <p:spPr>
            <a:xfrm rot="-5400000">
              <a:off x="5167180" y="1708868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70" name="Google Shape;4470;p29">
            <a:extLst>
              <a:ext uri="{FF2B5EF4-FFF2-40B4-BE49-F238E27FC236}">
                <a16:creationId xmlns:a16="http://schemas.microsoft.com/office/drawing/2014/main" id="{B1E09672-2600-3865-1600-EAC9F1BE6F8D}"/>
              </a:ext>
            </a:extLst>
          </p:cNvPr>
          <p:cNvGrpSpPr/>
          <p:nvPr/>
        </p:nvGrpSpPr>
        <p:grpSpPr>
          <a:xfrm rot="2700000">
            <a:off x="7701570" y="2957360"/>
            <a:ext cx="124930" cy="124095"/>
            <a:chOff x="4891103" y="1571383"/>
            <a:chExt cx="347518" cy="345195"/>
          </a:xfrm>
        </p:grpSpPr>
        <p:sp>
          <p:nvSpPr>
            <p:cNvPr id="4471" name="Google Shape;4471;p29">
              <a:extLst>
                <a:ext uri="{FF2B5EF4-FFF2-40B4-BE49-F238E27FC236}">
                  <a16:creationId xmlns:a16="http://schemas.microsoft.com/office/drawing/2014/main" id="{02EF07F0-E348-205E-34E8-4C822F58A467}"/>
                </a:ext>
              </a:extLst>
            </p:cNvPr>
            <p:cNvSpPr/>
            <p:nvPr/>
          </p:nvSpPr>
          <p:spPr>
            <a:xfrm>
              <a:off x="496080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2" name="Google Shape;4472;p29">
              <a:extLst>
                <a:ext uri="{FF2B5EF4-FFF2-40B4-BE49-F238E27FC236}">
                  <a16:creationId xmlns:a16="http://schemas.microsoft.com/office/drawing/2014/main" id="{0FA9EF71-F331-A352-E15C-1EE9A354BD9B}"/>
                </a:ext>
              </a:extLst>
            </p:cNvPr>
            <p:cNvSpPr/>
            <p:nvPr/>
          </p:nvSpPr>
          <p:spPr>
            <a:xfrm>
              <a:off x="5029695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3" name="Google Shape;4473;p29">
              <a:extLst>
                <a:ext uri="{FF2B5EF4-FFF2-40B4-BE49-F238E27FC236}">
                  <a16:creationId xmlns:a16="http://schemas.microsoft.com/office/drawing/2014/main" id="{A4AD3C03-C147-5C02-404E-094FA46E7732}"/>
                </a:ext>
              </a:extLst>
            </p:cNvPr>
            <p:cNvSpPr/>
            <p:nvPr/>
          </p:nvSpPr>
          <p:spPr>
            <a:xfrm>
              <a:off x="496080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4" name="Google Shape;4474;p29">
              <a:extLst>
                <a:ext uri="{FF2B5EF4-FFF2-40B4-BE49-F238E27FC236}">
                  <a16:creationId xmlns:a16="http://schemas.microsoft.com/office/drawing/2014/main" id="{C633891B-FC31-2702-707F-4F1D46962EB9}"/>
                </a:ext>
              </a:extLst>
            </p:cNvPr>
            <p:cNvSpPr/>
            <p:nvPr/>
          </p:nvSpPr>
          <p:spPr>
            <a:xfrm>
              <a:off x="5029695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5" name="Google Shape;4475;p29">
              <a:extLst>
                <a:ext uri="{FF2B5EF4-FFF2-40B4-BE49-F238E27FC236}">
                  <a16:creationId xmlns:a16="http://schemas.microsoft.com/office/drawing/2014/main" id="{BA676245-913B-3854-F2CC-F24458D30768}"/>
                </a:ext>
              </a:extLst>
            </p:cNvPr>
            <p:cNvSpPr/>
            <p:nvPr/>
          </p:nvSpPr>
          <p:spPr>
            <a:xfrm>
              <a:off x="5168028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6" name="Google Shape;4476;p29">
              <a:extLst>
                <a:ext uri="{FF2B5EF4-FFF2-40B4-BE49-F238E27FC236}">
                  <a16:creationId xmlns:a16="http://schemas.microsoft.com/office/drawing/2014/main" id="{9072A3A1-2F96-1BC7-A9CD-1FD8EC9BFD8F}"/>
                </a:ext>
              </a:extLst>
            </p:cNvPr>
            <p:cNvSpPr/>
            <p:nvPr/>
          </p:nvSpPr>
          <p:spPr>
            <a:xfrm>
              <a:off x="4891103" y="184724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7" name="Google Shape;4477;p29">
              <a:extLst>
                <a:ext uri="{FF2B5EF4-FFF2-40B4-BE49-F238E27FC236}">
                  <a16:creationId xmlns:a16="http://schemas.microsoft.com/office/drawing/2014/main" id="{1A3AB18D-2042-EA0F-9E0B-7319CDEC0041}"/>
                </a:ext>
              </a:extLst>
            </p:cNvPr>
            <p:cNvSpPr/>
            <p:nvPr/>
          </p:nvSpPr>
          <p:spPr>
            <a:xfrm>
              <a:off x="496080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8" name="Google Shape;4478;p29">
              <a:extLst>
                <a:ext uri="{FF2B5EF4-FFF2-40B4-BE49-F238E27FC236}">
                  <a16:creationId xmlns:a16="http://schemas.microsoft.com/office/drawing/2014/main" id="{E42F93C0-AB2B-DCA6-C404-5D39D1CAC85A}"/>
                </a:ext>
              </a:extLst>
            </p:cNvPr>
            <p:cNvSpPr/>
            <p:nvPr/>
          </p:nvSpPr>
          <p:spPr>
            <a:xfrm>
              <a:off x="5029695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9" name="Google Shape;4479;p29">
              <a:extLst>
                <a:ext uri="{FF2B5EF4-FFF2-40B4-BE49-F238E27FC236}">
                  <a16:creationId xmlns:a16="http://schemas.microsoft.com/office/drawing/2014/main" id="{F308199A-9175-27BE-5E2A-4C35075AAB1C}"/>
                </a:ext>
              </a:extLst>
            </p:cNvPr>
            <p:cNvSpPr/>
            <p:nvPr/>
          </p:nvSpPr>
          <p:spPr>
            <a:xfrm>
              <a:off x="5098857" y="170857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0" name="Google Shape;4480;p29">
              <a:extLst>
                <a:ext uri="{FF2B5EF4-FFF2-40B4-BE49-F238E27FC236}">
                  <a16:creationId xmlns:a16="http://schemas.microsoft.com/office/drawing/2014/main" id="{CFCC320B-E49B-A139-8D64-EB2CB782992B}"/>
                </a:ext>
              </a:extLst>
            </p:cNvPr>
            <p:cNvSpPr/>
            <p:nvPr/>
          </p:nvSpPr>
          <p:spPr>
            <a:xfrm>
              <a:off x="5098857" y="1777699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1" name="Google Shape;4481;p29">
              <a:extLst>
                <a:ext uri="{FF2B5EF4-FFF2-40B4-BE49-F238E27FC236}">
                  <a16:creationId xmlns:a16="http://schemas.microsoft.com/office/drawing/2014/main" id="{AC94189D-0D8B-BA00-0BD8-C0893FB64082}"/>
                </a:ext>
              </a:extLst>
            </p:cNvPr>
            <p:cNvSpPr/>
            <p:nvPr/>
          </p:nvSpPr>
          <p:spPr>
            <a:xfrm>
              <a:off x="5098857" y="1639845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2" name="Google Shape;4482;p29">
              <a:extLst>
                <a:ext uri="{FF2B5EF4-FFF2-40B4-BE49-F238E27FC236}">
                  <a16:creationId xmlns:a16="http://schemas.microsoft.com/office/drawing/2014/main" id="{63AE28FA-0F5A-AD58-793F-A5839B4D3625}"/>
                </a:ext>
              </a:extLst>
            </p:cNvPr>
            <p:cNvSpPr/>
            <p:nvPr/>
          </p:nvSpPr>
          <p:spPr>
            <a:xfrm>
              <a:off x="51693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3" name="Google Shape;4483;p29">
              <a:extLst>
                <a:ext uri="{FF2B5EF4-FFF2-40B4-BE49-F238E27FC236}">
                  <a16:creationId xmlns:a16="http://schemas.microsoft.com/office/drawing/2014/main" id="{7D6BF845-79D2-8C73-DFD4-95059FA5A6EA}"/>
                </a:ext>
              </a:extLst>
            </p:cNvPr>
            <p:cNvSpPr/>
            <p:nvPr/>
          </p:nvSpPr>
          <p:spPr>
            <a:xfrm>
              <a:off x="4891107" y="1571383"/>
              <a:ext cx="69313" cy="6933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1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84" name="Google Shape;4484;p29">
            <a:extLst>
              <a:ext uri="{FF2B5EF4-FFF2-40B4-BE49-F238E27FC236}">
                <a16:creationId xmlns:a16="http://schemas.microsoft.com/office/drawing/2014/main" id="{8216EB12-B204-8EE2-71F5-0D4CDC9225F6}"/>
              </a:ext>
            </a:extLst>
          </p:cNvPr>
          <p:cNvGrpSpPr/>
          <p:nvPr/>
        </p:nvGrpSpPr>
        <p:grpSpPr>
          <a:xfrm>
            <a:off x="7190935" y="4095440"/>
            <a:ext cx="309146" cy="170855"/>
            <a:chOff x="641500" y="4451875"/>
            <a:chExt cx="211700" cy="117000"/>
          </a:xfrm>
        </p:grpSpPr>
        <p:sp>
          <p:nvSpPr>
            <p:cNvPr id="4485" name="Google Shape;4485;p29">
              <a:extLst>
                <a:ext uri="{FF2B5EF4-FFF2-40B4-BE49-F238E27FC236}">
                  <a16:creationId xmlns:a16="http://schemas.microsoft.com/office/drawing/2014/main" id="{E43928F4-1858-0E95-A418-9C02EF9E7025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6" name="Google Shape;4486;p29">
              <a:extLst>
                <a:ext uri="{FF2B5EF4-FFF2-40B4-BE49-F238E27FC236}">
                  <a16:creationId xmlns:a16="http://schemas.microsoft.com/office/drawing/2014/main" id="{5C61574E-3770-6421-BE75-C1F1B6DAA7EA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7" name="Google Shape;4487;p29">
              <a:extLst>
                <a:ext uri="{FF2B5EF4-FFF2-40B4-BE49-F238E27FC236}">
                  <a16:creationId xmlns:a16="http://schemas.microsoft.com/office/drawing/2014/main" id="{9087EBD1-360A-EF24-90C7-9B3912CC1E5B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8" name="Google Shape;4488;p29">
              <a:extLst>
                <a:ext uri="{FF2B5EF4-FFF2-40B4-BE49-F238E27FC236}">
                  <a16:creationId xmlns:a16="http://schemas.microsoft.com/office/drawing/2014/main" id="{72D1AEFE-5D5C-DB60-0944-E5F3A05AE15A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9" name="Google Shape;4489;p29">
              <a:extLst>
                <a:ext uri="{FF2B5EF4-FFF2-40B4-BE49-F238E27FC236}">
                  <a16:creationId xmlns:a16="http://schemas.microsoft.com/office/drawing/2014/main" id="{84CA1254-CBE8-C975-804B-46B303574A6A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0" name="Google Shape;4490;p29">
              <a:extLst>
                <a:ext uri="{FF2B5EF4-FFF2-40B4-BE49-F238E27FC236}">
                  <a16:creationId xmlns:a16="http://schemas.microsoft.com/office/drawing/2014/main" id="{FAD5AA1E-77D0-DF77-1C77-43C23FC484C8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1" name="Google Shape;4491;p29">
              <a:extLst>
                <a:ext uri="{FF2B5EF4-FFF2-40B4-BE49-F238E27FC236}">
                  <a16:creationId xmlns:a16="http://schemas.microsoft.com/office/drawing/2014/main" id="{04B03D4C-D144-21FE-E44E-D52A2F5F0116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2" name="Google Shape;4492;p29">
              <a:extLst>
                <a:ext uri="{FF2B5EF4-FFF2-40B4-BE49-F238E27FC236}">
                  <a16:creationId xmlns:a16="http://schemas.microsoft.com/office/drawing/2014/main" id="{98A15231-CDAA-D9E5-6746-C2A20AE06620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3" name="Google Shape;4493;p29">
              <a:extLst>
                <a:ext uri="{FF2B5EF4-FFF2-40B4-BE49-F238E27FC236}">
                  <a16:creationId xmlns:a16="http://schemas.microsoft.com/office/drawing/2014/main" id="{64C0585F-9165-E6AB-16C1-DE93565AF800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4" name="Google Shape;4494;p29">
              <a:extLst>
                <a:ext uri="{FF2B5EF4-FFF2-40B4-BE49-F238E27FC236}">
                  <a16:creationId xmlns:a16="http://schemas.microsoft.com/office/drawing/2014/main" id="{69F429D4-23CA-1B23-3AD8-2D3A35C71D25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5" name="Google Shape;4495;p29">
              <a:extLst>
                <a:ext uri="{FF2B5EF4-FFF2-40B4-BE49-F238E27FC236}">
                  <a16:creationId xmlns:a16="http://schemas.microsoft.com/office/drawing/2014/main" id="{4627AD51-E4FF-3ED0-2893-F98BE7192B48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6" name="Google Shape;4496;p29">
              <a:extLst>
                <a:ext uri="{FF2B5EF4-FFF2-40B4-BE49-F238E27FC236}">
                  <a16:creationId xmlns:a16="http://schemas.microsoft.com/office/drawing/2014/main" id="{E0678F00-5354-C2AE-A3D4-1BA90A03955A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7" name="Google Shape;4497;p29">
              <a:extLst>
                <a:ext uri="{FF2B5EF4-FFF2-40B4-BE49-F238E27FC236}">
                  <a16:creationId xmlns:a16="http://schemas.microsoft.com/office/drawing/2014/main" id="{B2273BFE-1562-2F19-3AB2-CE4A59DB21F5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8" name="Google Shape;4498;p29">
              <a:extLst>
                <a:ext uri="{FF2B5EF4-FFF2-40B4-BE49-F238E27FC236}">
                  <a16:creationId xmlns:a16="http://schemas.microsoft.com/office/drawing/2014/main" id="{107A8A31-1B4A-38F4-6F54-8745D21FCE4A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9" name="Google Shape;4499;p29">
              <a:extLst>
                <a:ext uri="{FF2B5EF4-FFF2-40B4-BE49-F238E27FC236}">
                  <a16:creationId xmlns:a16="http://schemas.microsoft.com/office/drawing/2014/main" id="{71968C86-AAD7-37C8-7B4A-E9C423520341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0" name="Google Shape;4500;p29">
              <a:extLst>
                <a:ext uri="{FF2B5EF4-FFF2-40B4-BE49-F238E27FC236}">
                  <a16:creationId xmlns:a16="http://schemas.microsoft.com/office/drawing/2014/main" id="{6AD0389D-FBBB-DECC-7B5A-4E2B127E48F3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1" name="Google Shape;4501;p29">
              <a:extLst>
                <a:ext uri="{FF2B5EF4-FFF2-40B4-BE49-F238E27FC236}">
                  <a16:creationId xmlns:a16="http://schemas.microsoft.com/office/drawing/2014/main" id="{ADA2E227-1D48-6A5D-CB48-5EADDF6E539C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2" name="Google Shape;4502;p29">
              <a:extLst>
                <a:ext uri="{FF2B5EF4-FFF2-40B4-BE49-F238E27FC236}">
                  <a16:creationId xmlns:a16="http://schemas.microsoft.com/office/drawing/2014/main" id="{45FFE432-8B14-40B5-2BF8-C317A602C28A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3" name="Google Shape;4503;p29">
              <a:extLst>
                <a:ext uri="{FF2B5EF4-FFF2-40B4-BE49-F238E27FC236}">
                  <a16:creationId xmlns:a16="http://schemas.microsoft.com/office/drawing/2014/main" id="{7F6A41FB-DD1F-408F-D0B9-40E1F1DFFC10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4" name="Google Shape;4504;p29">
              <a:extLst>
                <a:ext uri="{FF2B5EF4-FFF2-40B4-BE49-F238E27FC236}">
                  <a16:creationId xmlns:a16="http://schemas.microsoft.com/office/drawing/2014/main" id="{B04FFCA0-2687-83B8-7651-AEFC2AD659C3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5" name="Google Shape;4505;p29">
              <a:extLst>
                <a:ext uri="{FF2B5EF4-FFF2-40B4-BE49-F238E27FC236}">
                  <a16:creationId xmlns:a16="http://schemas.microsoft.com/office/drawing/2014/main" id="{EE6199EA-BC54-DF47-415A-3605787630F0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6" name="Google Shape;4506;p29">
              <a:extLst>
                <a:ext uri="{FF2B5EF4-FFF2-40B4-BE49-F238E27FC236}">
                  <a16:creationId xmlns:a16="http://schemas.microsoft.com/office/drawing/2014/main" id="{E040174A-62B8-EBBA-EE93-D15336BE77D5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7" name="Google Shape;4507;p29">
              <a:extLst>
                <a:ext uri="{FF2B5EF4-FFF2-40B4-BE49-F238E27FC236}">
                  <a16:creationId xmlns:a16="http://schemas.microsoft.com/office/drawing/2014/main" id="{FCCF1346-AE6B-BCED-EA89-A8F0C917F896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9">
              <a:extLst>
                <a:ext uri="{FF2B5EF4-FFF2-40B4-BE49-F238E27FC236}">
                  <a16:creationId xmlns:a16="http://schemas.microsoft.com/office/drawing/2014/main" id="{493EFC4F-4761-B4B8-5CB3-E223FAB93CD4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9">
              <a:extLst>
                <a:ext uri="{FF2B5EF4-FFF2-40B4-BE49-F238E27FC236}">
                  <a16:creationId xmlns:a16="http://schemas.microsoft.com/office/drawing/2014/main" id="{616FD236-8CE3-711E-F835-020EB2569C42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9">
              <a:extLst>
                <a:ext uri="{FF2B5EF4-FFF2-40B4-BE49-F238E27FC236}">
                  <a16:creationId xmlns:a16="http://schemas.microsoft.com/office/drawing/2014/main" id="{A2165AE6-6A96-E732-2092-7D4D67572775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9">
              <a:extLst>
                <a:ext uri="{FF2B5EF4-FFF2-40B4-BE49-F238E27FC236}">
                  <a16:creationId xmlns:a16="http://schemas.microsoft.com/office/drawing/2014/main" id="{BC81DCC8-55AF-E9DA-1F0E-8B6712BD615B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9">
              <a:extLst>
                <a:ext uri="{FF2B5EF4-FFF2-40B4-BE49-F238E27FC236}">
                  <a16:creationId xmlns:a16="http://schemas.microsoft.com/office/drawing/2014/main" id="{8B56A729-5761-60C8-50C3-D465FF89CA33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9">
              <a:extLst>
                <a:ext uri="{FF2B5EF4-FFF2-40B4-BE49-F238E27FC236}">
                  <a16:creationId xmlns:a16="http://schemas.microsoft.com/office/drawing/2014/main" id="{B333CAF5-D2CC-D5F8-4F07-5A6470C72978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9">
              <a:extLst>
                <a:ext uri="{FF2B5EF4-FFF2-40B4-BE49-F238E27FC236}">
                  <a16:creationId xmlns:a16="http://schemas.microsoft.com/office/drawing/2014/main" id="{AD5CFE1F-845A-15C2-638C-A171B3D8D55E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9">
              <a:extLst>
                <a:ext uri="{FF2B5EF4-FFF2-40B4-BE49-F238E27FC236}">
                  <a16:creationId xmlns:a16="http://schemas.microsoft.com/office/drawing/2014/main" id="{3A3BE521-8ED1-4EC2-BA46-B6576849D13C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9">
              <a:extLst>
                <a:ext uri="{FF2B5EF4-FFF2-40B4-BE49-F238E27FC236}">
                  <a16:creationId xmlns:a16="http://schemas.microsoft.com/office/drawing/2014/main" id="{835CEB56-DEA7-3C33-E204-519B86D954C2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35" name="Google Shape;4535;p29">
            <a:extLst>
              <a:ext uri="{FF2B5EF4-FFF2-40B4-BE49-F238E27FC236}">
                <a16:creationId xmlns:a16="http://schemas.microsoft.com/office/drawing/2014/main" id="{0C02598D-C86C-88CD-EC82-2ADF078075B0}"/>
              </a:ext>
            </a:extLst>
          </p:cNvPr>
          <p:cNvGrpSpPr/>
          <p:nvPr/>
        </p:nvGrpSpPr>
        <p:grpSpPr>
          <a:xfrm>
            <a:off x="7625394" y="3928267"/>
            <a:ext cx="309146" cy="337966"/>
            <a:chOff x="306250" y="4311475"/>
            <a:chExt cx="235450" cy="257400"/>
          </a:xfrm>
        </p:grpSpPr>
        <p:sp>
          <p:nvSpPr>
            <p:cNvPr id="4536" name="Google Shape;4536;p29">
              <a:extLst>
                <a:ext uri="{FF2B5EF4-FFF2-40B4-BE49-F238E27FC236}">
                  <a16:creationId xmlns:a16="http://schemas.microsoft.com/office/drawing/2014/main" id="{7CB8C29E-B353-4C7C-3078-5C737F3765A4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9">
              <a:extLst>
                <a:ext uri="{FF2B5EF4-FFF2-40B4-BE49-F238E27FC236}">
                  <a16:creationId xmlns:a16="http://schemas.microsoft.com/office/drawing/2014/main" id="{8A8CFA35-97B8-56BE-3A32-C802AB33C70D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9">
              <a:extLst>
                <a:ext uri="{FF2B5EF4-FFF2-40B4-BE49-F238E27FC236}">
                  <a16:creationId xmlns:a16="http://schemas.microsoft.com/office/drawing/2014/main" id="{DE80CD13-AA4B-A9DE-9027-DAEFEC2272DA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9">
              <a:extLst>
                <a:ext uri="{FF2B5EF4-FFF2-40B4-BE49-F238E27FC236}">
                  <a16:creationId xmlns:a16="http://schemas.microsoft.com/office/drawing/2014/main" id="{1C36CB75-4291-D945-9B28-D75AAB96AA65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0" name="Google Shape;4540;p29">
              <a:extLst>
                <a:ext uri="{FF2B5EF4-FFF2-40B4-BE49-F238E27FC236}">
                  <a16:creationId xmlns:a16="http://schemas.microsoft.com/office/drawing/2014/main" id="{23A0F59B-C534-E9D0-7165-785A1FB4CF83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1" name="Google Shape;4541;p29">
              <a:extLst>
                <a:ext uri="{FF2B5EF4-FFF2-40B4-BE49-F238E27FC236}">
                  <a16:creationId xmlns:a16="http://schemas.microsoft.com/office/drawing/2014/main" id="{A68D781B-8988-506A-1389-2B85C6100D0A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9">
              <a:extLst>
                <a:ext uri="{FF2B5EF4-FFF2-40B4-BE49-F238E27FC236}">
                  <a16:creationId xmlns:a16="http://schemas.microsoft.com/office/drawing/2014/main" id="{730ACAFB-5181-BA92-9026-C6A38564A7A4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9">
              <a:extLst>
                <a:ext uri="{FF2B5EF4-FFF2-40B4-BE49-F238E27FC236}">
                  <a16:creationId xmlns:a16="http://schemas.microsoft.com/office/drawing/2014/main" id="{A8BA73EC-DAAA-6E1C-2CEB-1A26FEF82DAE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9">
              <a:extLst>
                <a:ext uri="{FF2B5EF4-FFF2-40B4-BE49-F238E27FC236}">
                  <a16:creationId xmlns:a16="http://schemas.microsoft.com/office/drawing/2014/main" id="{BB4A5E91-9673-4B73-4C7B-14356F578ADA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9">
              <a:extLst>
                <a:ext uri="{FF2B5EF4-FFF2-40B4-BE49-F238E27FC236}">
                  <a16:creationId xmlns:a16="http://schemas.microsoft.com/office/drawing/2014/main" id="{002E2F97-B12F-1BFB-1FA3-1CA806C976CC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9">
              <a:extLst>
                <a:ext uri="{FF2B5EF4-FFF2-40B4-BE49-F238E27FC236}">
                  <a16:creationId xmlns:a16="http://schemas.microsoft.com/office/drawing/2014/main" id="{91F444EA-BF01-6633-3906-95AB9230AD44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9">
              <a:extLst>
                <a:ext uri="{FF2B5EF4-FFF2-40B4-BE49-F238E27FC236}">
                  <a16:creationId xmlns:a16="http://schemas.microsoft.com/office/drawing/2014/main" id="{CE79B9BD-79C7-9AC3-57A2-4365E8376345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9">
              <a:extLst>
                <a:ext uri="{FF2B5EF4-FFF2-40B4-BE49-F238E27FC236}">
                  <a16:creationId xmlns:a16="http://schemas.microsoft.com/office/drawing/2014/main" id="{C1BBF29F-A7CC-BB4F-1A5E-8FBC86E6A329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9">
              <a:extLst>
                <a:ext uri="{FF2B5EF4-FFF2-40B4-BE49-F238E27FC236}">
                  <a16:creationId xmlns:a16="http://schemas.microsoft.com/office/drawing/2014/main" id="{79A68709-F5F4-4AB6-4B17-0F3F8199D9D2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9">
              <a:extLst>
                <a:ext uri="{FF2B5EF4-FFF2-40B4-BE49-F238E27FC236}">
                  <a16:creationId xmlns:a16="http://schemas.microsoft.com/office/drawing/2014/main" id="{62B69B6F-C6F2-E0FD-7AC4-C36C6DF56B86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9">
              <a:extLst>
                <a:ext uri="{FF2B5EF4-FFF2-40B4-BE49-F238E27FC236}">
                  <a16:creationId xmlns:a16="http://schemas.microsoft.com/office/drawing/2014/main" id="{777EE579-FCC4-682C-8400-81096B71F7DE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9">
              <a:extLst>
                <a:ext uri="{FF2B5EF4-FFF2-40B4-BE49-F238E27FC236}">
                  <a16:creationId xmlns:a16="http://schemas.microsoft.com/office/drawing/2014/main" id="{87AC1062-1BBB-2B01-D1BD-7D581DD82FBF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3" name="Google Shape;4553;p29">
            <a:extLst>
              <a:ext uri="{FF2B5EF4-FFF2-40B4-BE49-F238E27FC236}">
                <a16:creationId xmlns:a16="http://schemas.microsoft.com/office/drawing/2014/main" id="{CB5F5088-0900-B8EB-83FE-28893D6F3FCC}"/>
              </a:ext>
            </a:extLst>
          </p:cNvPr>
          <p:cNvGrpSpPr/>
          <p:nvPr/>
        </p:nvGrpSpPr>
        <p:grpSpPr>
          <a:xfrm>
            <a:off x="3828385" y="4095440"/>
            <a:ext cx="309146" cy="170855"/>
            <a:chOff x="641500" y="4451875"/>
            <a:chExt cx="211700" cy="117000"/>
          </a:xfrm>
        </p:grpSpPr>
        <p:sp>
          <p:nvSpPr>
            <p:cNvPr id="4554" name="Google Shape;4554;p29">
              <a:extLst>
                <a:ext uri="{FF2B5EF4-FFF2-40B4-BE49-F238E27FC236}">
                  <a16:creationId xmlns:a16="http://schemas.microsoft.com/office/drawing/2014/main" id="{60B04548-D7D9-DF3C-68F9-9A04C8978073}"/>
                </a:ext>
              </a:extLst>
            </p:cNvPr>
            <p:cNvSpPr/>
            <p:nvPr/>
          </p:nvSpPr>
          <p:spPr>
            <a:xfrm>
              <a:off x="8297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9">
              <a:extLst>
                <a:ext uri="{FF2B5EF4-FFF2-40B4-BE49-F238E27FC236}">
                  <a16:creationId xmlns:a16="http://schemas.microsoft.com/office/drawing/2014/main" id="{21AEFE2C-1B69-3CDA-C364-2D658AA90D26}"/>
                </a:ext>
              </a:extLst>
            </p:cNvPr>
            <p:cNvSpPr/>
            <p:nvPr/>
          </p:nvSpPr>
          <p:spPr>
            <a:xfrm>
              <a:off x="8297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9">
              <a:extLst>
                <a:ext uri="{FF2B5EF4-FFF2-40B4-BE49-F238E27FC236}">
                  <a16:creationId xmlns:a16="http://schemas.microsoft.com/office/drawing/2014/main" id="{83BB0B9F-0256-75FE-E557-D96EC74146BE}"/>
                </a:ext>
              </a:extLst>
            </p:cNvPr>
            <p:cNvSpPr/>
            <p:nvPr/>
          </p:nvSpPr>
          <p:spPr>
            <a:xfrm>
              <a:off x="80627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9">
              <a:extLst>
                <a:ext uri="{FF2B5EF4-FFF2-40B4-BE49-F238E27FC236}">
                  <a16:creationId xmlns:a16="http://schemas.microsoft.com/office/drawing/2014/main" id="{512F2596-C11E-B799-2A83-6BCE1C020A3A}"/>
                </a:ext>
              </a:extLst>
            </p:cNvPr>
            <p:cNvSpPr/>
            <p:nvPr/>
          </p:nvSpPr>
          <p:spPr>
            <a:xfrm>
              <a:off x="80627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9">
              <a:extLst>
                <a:ext uri="{FF2B5EF4-FFF2-40B4-BE49-F238E27FC236}">
                  <a16:creationId xmlns:a16="http://schemas.microsoft.com/office/drawing/2014/main" id="{D9F2A5DC-E61A-D403-3DEC-74C545F7F5DA}"/>
                </a:ext>
              </a:extLst>
            </p:cNvPr>
            <p:cNvSpPr/>
            <p:nvPr/>
          </p:nvSpPr>
          <p:spPr>
            <a:xfrm>
              <a:off x="80627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9">
              <a:extLst>
                <a:ext uri="{FF2B5EF4-FFF2-40B4-BE49-F238E27FC236}">
                  <a16:creationId xmlns:a16="http://schemas.microsoft.com/office/drawing/2014/main" id="{955C9F67-F7BF-949E-EE9A-813EB1C37098}"/>
                </a:ext>
              </a:extLst>
            </p:cNvPr>
            <p:cNvSpPr/>
            <p:nvPr/>
          </p:nvSpPr>
          <p:spPr>
            <a:xfrm>
              <a:off x="80627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9">
              <a:extLst>
                <a:ext uri="{FF2B5EF4-FFF2-40B4-BE49-F238E27FC236}">
                  <a16:creationId xmlns:a16="http://schemas.microsoft.com/office/drawing/2014/main" id="{42C294B5-DE96-34B1-8524-36D8502A5BEE}"/>
                </a:ext>
              </a:extLst>
            </p:cNvPr>
            <p:cNvSpPr/>
            <p:nvPr/>
          </p:nvSpPr>
          <p:spPr>
            <a:xfrm>
              <a:off x="782825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9">
              <a:extLst>
                <a:ext uri="{FF2B5EF4-FFF2-40B4-BE49-F238E27FC236}">
                  <a16:creationId xmlns:a16="http://schemas.microsoft.com/office/drawing/2014/main" id="{4F280223-BA8C-90E3-3820-E5FB5AF018DF}"/>
                </a:ext>
              </a:extLst>
            </p:cNvPr>
            <p:cNvSpPr/>
            <p:nvPr/>
          </p:nvSpPr>
          <p:spPr>
            <a:xfrm>
              <a:off x="782825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9">
              <a:extLst>
                <a:ext uri="{FF2B5EF4-FFF2-40B4-BE49-F238E27FC236}">
                  <a16:creationId xmlns:a16="http://schemas.microsoft.com/office/drawing/2014/main" id="{4E6FC2F8-2593-E0F8-9190-48D3CE8BA2A9}"/>
                </a:ext>
              </a:extLst>
            </p:cNvPr>
            <p:cNvSpPr/>
            <p:nvPr/>
          </p:nvSpPr>
          <p:spPr>
            <a:xfrm>
              <a:off x="782825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9">
              <a:extLst>
                <a:ext uri="{FF2B5EF4-FFF2-40B4-BE49-F238E27FC236}">
                  <a16:creationId xmlns:a16="http://schemas.microsoft.com/office/drawing/2014/main" id="{9CF00BC2-7035-B9D5-AB91-34736E5C3E06}"/>
                </a:ext>
              </a:extLst>
            </p:cNvPr>
            <p:cNvSpPr/>
            <p:nvPr/>
          </p:nvSpPr>
          <p:spPr>
            <a:xfrm>
              <a:off x="782825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9">
              <a:extLst>
                <a:ext uri="{FF2B5EF4-FFF2-40B4-BE49-F238E27FC236}">
                  <a16:creationId xmlns:a16="http://schemas.microsoft.com/office/drawing/2014/main" id="{1304A4E3-5EA5-6E8F-4271-EDA3E08F5F03}"/>
                </a:ext>
              </a:extLst>
            </p:cNvPr>
            <p:cNvSpPr/>
            <p:nvPr/>
          </p:nvSpPr>
          <p:spPr>
            <a:xfrm>
              <a:off x="759050" y="4545400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9">
              <a:extLst>
                <a:ext uri="{FF2B5EF4-FFF2-40B4-BE49-F238E27FC236}">
                  <a16:creationId xmlns:a16="http://schemas.microsoft.com/office/drawing/2014/main" id="{5709C3F2-AEBF-3F87-0C31-F764F187AACB}"/>
                </a:ext>
              </a:extLst>
            </p:cNvPr>
            <p:cNvSpPr/>
            <p:nvPr/>
          </p:nvSpPr>
          <p:spPr>
            <a:xfrm>
              <a:off x="759050" y="4522225"/>
              <a:ext cx="23800" cy="23200"/>
            </a:xfrm>
            <a:custGeom>
              <a:avLst/>
              <a:gdLst/>
              <a:ahLst/>
              <a:cxnLst/>
              <a:rect l="l" t="t" r="r" b="b"/>
              <a:pathLst>
                <a:path w="952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1" y="927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9">
              <a:extLst>
                <a:ext uri="{FF2B5EF4-FFF2-40B4-BE49-F238E27FC236}">
                  <a16:creationId xmlns:a16="http://schemas.microsoft.com/office/drawing/2014/main" id="{43E88438-DB35-8E62-E3AA-85C134142D41}"/>
                </a:ext>
              </a:extLst>
            </p:cNvPr>
            <p:cNvSpPr/>
            <p:nvPr/>
          </p:nvSpPr>
          <p:spPr>
            <a:xfrm>
              <a:off x="759050" y="44987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9">
              <a:extLst>
                <a:ext uri="{FF2B5EF4-FFF2-40B4-BE49-F238E27FC236}">
                  <a16:creationId xmlns:a16="http://schemas.microsoft.com/office/drawing/2014/main" id="{4EC6BD4A-7E47-754F-7195-828748C7FAF0}"/>
                </a:ext>
              </a:extLst>
            </p:cNvPr>
            <p:cNvSpPr/>
            <p:nvPr/>
          </p:nvSpPr>
          <p:spPr>
            <a:xfrm>
              <a:off x="759050" y="447532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9">
              <a:extLst>
                <a:ext uri="{FF2B5EF4-FFF2-40B4-BE49-F238E27FC236}">
                  <a16:creationId xmlns:a16="http://schemas.microsoft.com/office/drawing/2014/main" id="{5758059B-5E73-4359-3E20-710A6409C9AD}"/>
                </a:ext>
              </a:extLst>
            </p:cNvPr>
            <p:cNvSpPr/>
            <p:nvPr/>
          </p:nvSpPr>
          <p:spPr>
            <a:xfrm>
              <a:off x="759050" y="4451875"/>
              <a:ext cx="23800" cy="23475"/>
            </a:xfrm>
            <a:custGeom>
              <a:avLst/>
              <a:gdLst/>
              <a:ahLst/>
              <a:cxnLst/>
              <a:rect l="l" t="t" r="r" b="b"/>
              <a:pathLst>
                <a:path w="952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1" y="939"/>
                  </a:lnTo>
                  <a:lnTo>
                    <a:pt x="9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9">
              <a:extLst>
                <a:ext uri="{FF2B5EF4-FFF2-40B4-BE49-F238E27FC236}">
                  <a16:creationId xmlns:a16="http://schemas.microsoft.com/office/drawing/2014/main" id="{6CB78C6B-DC47-A475-A683-22DD21D740EA}"/>
                </a:ext>
              </a:extLst>
            </p:cNvPr>
            <p:cNvSpPr/>
            <p:nvPr/>
          </p:nvSpPr>
          <p:spPr>
            <a:xfrm>
              <a:off x="7356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9">
              <a:extLst>
                <a:ext uri="{FF2B5EF4-FFF2-40B4-BE49-F238E27FC236}">
                  <a16:creationId xmlns:a16="http://schemas.microsoft.com/office/drawing/2014/main" id="{9F864696-3AAE-07E7-8171-F79F1DD38CFD}"/>
                </a:ext>
              </a:extLst>
            </p:cNvPr>
            <p:cNvSpPr/>
            <p:nvPr/>
          </p:nvSpPr>
          <p:spPr>
            <a:xfrm>
              <a:off x="7356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9" y="927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9">
              <a:extLst>
                <a:ext uri="{FF2B5EF4-FFF2-40B4-BE49-F238E27FC236}">
                  <a16:creationId xmlns:a16="http://schemas.microsoft.com/office/drawing/2014/main" id="{1A063B69-AA36-25F1-A602-730E38B9AD5D}"/>
                </a:ext>
              </a:extLst>
            </p:cNvPr>
            <p:cNvSpPr/>
            <p:nvPr/>
          </p:nvSpPr>
          <p:spPr>
            <a:xfrm>
              <a:off x="7356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9">
              <a:extLst>
                <a:ext uri="{FF2B5EF4-FFF2-40B4-BE49-F238E27FC236}">
                  <a16:creationId xmlns:a16="http://schemas.microsoft.com/office/drawing/2014/main" id="{BE7E3B14-9BEF-09A1-A78B-84AD1E64D211}"/>
                </a:ext>
              </a:extLst>
            </p:cNvPr>
            <p:cNvSpPr/>
            <p:nvPr/>
          </p:nvSpPr>
          <p:spPr>
            <a:xfrm>
              <a:off x="7356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9">
              <a:extLst>
                <a:ext uri="{FF2B5EF4-FFF2-40B4-BE49-F238E27FC236}">
                  <a16:creationId xmlns:a16="http://schemas.microsoft.com/office/drawing/2014/main" id="{CA92833A-8B53-F9AD-768D-9C936249637E}"/>
                </a:ext>
              </a:extLst>
            </p:cNvPr>
            <p:cNvSpPr/>
            <p:nvPr/>
          </p:nvSpPr>
          <p:spPr>
            <a:xfrm>
              <a:off x="735600" y="44518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9">
              <a:extLst>
                <a:ext uri="{FF2B5EF4-FFF2-40B4-BE49-F238E27FC236}">
                  <a16:creationId xmlns:a16="http://schemas.microsoft.com/office/drawing/2014/main" id="{27D24B4F-7B01-2803-CA7D-481870D33878}"/>
                </a:ext>
              </a:extLst>
            </p:cNvPr>
            <p:cNvSpPr/>
            <p:nvPr/>
          </p:nvSpPr>
          <p:spPr>
            <a:xfrm>
              <a:off x="71215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9">
              <a:extLst>
                <a:ext uri="{FF2B5EF4-FFF2-40B4-BE49-F238E27FC236}">
                  <a16:creationId xmlns:a16="http://schemas.microsoft.com/office/drawing/2014/main" id="{BB374822-EC6C-4B4D-0D72-006F613AEB68}"/>
                </a:ext>
              </a:extLst>
            </p:cNvPr>
            <p:cNvSpPr/>
            <p:nvPr/>
          </p:nvSpPr>
          <p:spPr>
            <a:xfrm>
              <a:off x="71215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9">
              <a:extLst>
                <a:ext uri="{FF2B5EF4-FFF2-40B4-BE49-F238E27FC236}">
                  <a16:creationId xmlns:a16="http://schemas.microsoft.com/office/drawing/2014/main" id="{C3ECD99F-6CC4-0E6C-9FBD-83A9305CC7FE}"/>
                </a:ext>
              </a:extLst>
            </p:cNvPr>
            <p:cNvSpPr/>
            <p:nvPr/>
          </p:nvSpPr>
          <p:spPr>
            <a:xfrm>
              <a:off x="71215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9">
              <a:extLst>
                <a:ext uri="{FF2B5EF4-FFF2-40B4-BE49-F238E27FC236}">
                  <a16:creationId xmlns:a16="http://schemas.microsoft.com/office/drawing/2014/main" id="{0C0BB510-15F2-8664-99FE-493A5F4CB0C7}"/>
                </a:ext>
              </a:extLst>
            </p:cNvPr>
            <p:cNvSpPr/>
            <p:nvPr/>
          </p:nvSpPr>
          <p:spPr>
            <a:xfrm>
              <a:off x="71215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9">
              <a:extLst>
                <a:ext uri="{FF2B5EF4-FFF2-40B4-BE49-F238E27FC236}">
                  <a16:creationId xmlns:a16="http://schemas.microsoft.com/office/drawing/2014/main" id="{B3466F80-2581-CDE6-256D-CE23CBD4EAC7}"/>
                </a:ext>
              </a:extLst>
            </p:cNvPr>
            <p:cNvSpPr/>
            <p:nvPr/>
          </p:nvSpPr>
          <p:spPr>
            <a:xfrm>
              <a:off x="6887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0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9">
              <a:extLst>
                <a:ext uri="{FF2B5EF4-FFF2-40B4-BE49-F238E27FC236}">
                  <a16:creationId xmlns:a16="http://schemas.microsoft.com/office/drawing/2014/main" id="{8072F54B-1F8C-EB9C-ECA6-8DC1AB01DBCC}"/>
                </a:ext>
              </a:extLst>
            </p:cNvPr>
            <p:cNvSpPr/>
            <p:nvPr/>
          </p:nvSpPr>
          <p:spPr>
            <a:xfrm>
              <a:off x="688700" y="4522225"/>
              <a:ext cx="23475" cy="23200"/>
            </a:xfrm>
            <a:custGeom>
              <a:avLst/>
              <a:gdLst/>
              <a:ahLst/>
              <a:cxnLst/>
              <a:rect l="l" t="t" r="r" b="b"/>
              <a:pathLst>
                <a:path w="939" h="928" extrusionOk="0">
                  <a:moveTo>
                    <a:pt x="0" y="1"/>
                  </a:moveTo>
                  <a:lnTo>
                    <a:pt x="0" y="927"/>
                  </a:lnTo>
                  <a:lnTo>
                    <a:pt x="938" y="927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9">
              <a:extLst>
                <a:ext uri="{FF2B5EF4-FFF2-40B4-BE49-F238E27FC236}">
                  <a16:creationId xmlns:a16="http://schemas.microsoft.com/office/drawing/2014/main" id="{88279DC8-221D-8150-DFA6-19114EFC8435}"/>
                </a:ext>
              </a:extLst>
            </p:cNvPr>
            <p:cNvSpPr/>
            <p:nvPr/>
          </p:nvSpPr>
          <p:spPr>
            <a:xfrm>
              <a:off x="688700" y="44987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9">
              <a:extLst>
                <a:ext uri="{FF2B5EF4-FFF2-40B4-BE49-F238E27FC236}">
                  <a16:creationId xmlns:a16="http://schemas.microsoft.com/office/drawing/2014/main" id="{62338EC3-7643-BF3B-7C20-A9E0513D67A7}"/>
                </a:ext>
              </a:extLst>
            </p:cNvPr>
            <p:cNvSpPr/>
            <p:nvPr/>
          </p:nvSpPr>
          <p:spPr>
            <a:xfrm>
              <a:off x="688700" y="44753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0" y="1"/>
                  </a:moveTo>
                  <a:lnTo>
                    <a:pt x="0" y="939"/>
                  </a:lnTo>
                  <a:lnTo>
                    <a:pt x="938" y="939"/>
                  </a:lnTo>
                  <a:lnTo>
                    <a:pt x="938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9">
              <a:extLst>
                <a:ext uri="{FF2B5EF4-FFF2-40B4-BE49-F238E27FC236}">
                  <a16:creationId xmlns:a16="http://schemas.microsoft.com/office/drawing/2014/main" id="{E40D9548-8990-BBB9-4669-3608F127DD4E}"/>
                </a:ext>
              </a:extLst>
            </p:cNvPr>
            <p:cNvSpPr/>
            <p:nvPr/>
          </p:nvSpPr>
          <p:spPr>
            <a:xfrm>
              <a:off x="664950" y="4545400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0"/>
                  </a:lnTo>
                  <a:close/>
                </a:path>
              </a:pathLst>
            </a:custGeom>
            <a:solidFill>
              <a:srgbClr val="B2B5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9">
              <a:extLst>
                <a:ext uri="{FF2B5EF4-FFF2-40B4-BE49-F238E27FC236}">
                  <a16:creationId xmlns:a16="http://schemas.microsoft.com/office/drawing/2014/main" id="{167D68B5-F0BE-AF3A-C115-8B65153FF32C}"/>
                </a:ext>
              </a:extLst>
            </p:cNvPr>
            <p:cNvSpPr/>
            <p:nvPr/>
          </p:nvSpPr>
          <p:spPr>
            <a:xfrm>
              <a:off x="664950" y="4522225"/>
              <a:ext cx="23775" cy="23200"/>
            </a:xfrm>
            <a:custGeom>
              <a:avLst/>
              <a:gdLst/>
              <a:ahLst/>
              <a:cxnLst/>
              <a:rect l="l" t="t" r="r" b="b"/>
              <a:pathLst>
                <a:path w="951" h="928" extrusionOk="0">
                  <a:moveTo>
                    <a:pt x="1" y="1"/>
                  </a:moveTo>
                  <a:lnTo>
                    <a:pt x="1" y="927"/>
                  </a:lnTo>
                  <a:lnTo>
                    <a:pt x="950" y="927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9">
              <a:extLst>
                <a:ext uri="{FF2B5EF4-FFF2-40B4-BE49-F238E27FC236}">
                  <a16:creationId xmlns:a16="http://schemas.microsoft.com/office/drawing/2014/main" id="{3AD10CC5-D7C9-5109-B247-E50894A5A3E5}"/>
                </a:ext>
              </a:extLst>
            </p:cNvPr>
            <p:cNvSpPr/>
            <p:nvPr/>
          </p:nvSpPr>
          <p:spPr>
            <a:xfrm>
              <a:off x="664950" y="449877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50" y="939"/>
                  </a:lnTo>
                  <a:lnTo>
                    <a:pt x="95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9">
              <a:extLst>
                <a:ext uri="{FF2B5EF4-FFF2-40B4-BE49-F238E27FC236}">
                  <a16:creationId xmlns:a16="http://schemas.microsoft.com/office/drawing/2014/main" id="{8D5FD09F-3B4D-92F7-1C01-D1ADF1827B3F}"/>
                </a:ext>
              </a:extLst>
            </p:cNvPr>
            <p:cNvSpPr/>
            <p:nvPr/>
          </p:nvSpPr>
          <p:spPr>
            <a:xfrm>
              <a:off x="641500" y="4545400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86" name="Google Shape;4586;p29">
            <a:extLst>
              <a:ext uri="{FF2B5EF4-FFF2-40B4-BE49-F238E27FC236}">
                <a16:creationId xmlns:a16="http://schemas.microsoft.com/office/drawing/2014/main" id="{78FB2707-BBC8-75F9-07A1-1F81F966A844}"/>
              </a:ext>
            </a:extLst>
          </p:cNvPr>
          <p:cNvGrpSpPr/>
          <p:nvPr/>
        </p:nvGrpSpPr>
        <p:grpSpPr>
          <a:xfrm>
            <a:off x="4262844" y="3928267"/>
            <a:ext cx="309146" cy="337966"/>
            <a:chOff x="306250" y="4311475"/>
            <a:chExt cx="235450" cy="257400"/>
          </a:xfrm>
        </p:grpSpPr>
        <p:sp>
          <p:nvSpPr>
            <p:cNvPr id="4587" name="Google Shape;4587;p29">
              <a:extLst>
                <a:ext uri="{FF2B5EF4-FFF2-40B4-BE49-F238E27FC236}">
                  <a16:creationId xmlns:a16="http://schemas.microsoft.com/office/drawing/2014/main" id="{2D2D16C9-41B5-54CE-B138-2B39E56E37F7}"/>
                </a:ext>
              </a:extLst>
            </p:cNvPr>
            <p:cNvSpPr/>
            <p:nvPr/>
          </p:nvSpPr>
          <p:spPr>
            <a:xfrm>
              <a:off x="518225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9">
              <a:extLst>
                <a:ext uri="{FF2B5EF4-FFF2-40B4-BE49-F238E27FC236}">
                  <a16:creationId xmlns:a16="http://schemas.microsoft.com/office/drawing/2014/main" id="{D030AF71-8206-D928-1134-D40436C15684}"/>
                </a:ext>
              </a:extLst>
            </p:cNvPr>
            <p:cNvSpPr/>
            <p:nvPr/>
          </p:nvSpPr>
          <p:spPr>
            <a:xfrm>
              <a:off x="47100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9">
              <a:extLst>
                <a:ext uri="{FF2B5EF4-FFF2-40B4-BE49-F238E27FC236}">
                  <a16:creationId xmlns:a16="http://schemas.microsoft.com/office/drawing/2014/main" id="{BCFEEB33-9EC6-E173-14CE-9499EF44FE0C}"/>
                </a:ext>
              </a:extLst>
            </p:cNvPr>
            <p:cNvSpPr/>
            <p:nvPr/>
          </p:nvSpPr>
          <p:spPr>
            <a:xfrm>
              <a:off x="471000" y="44049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9">
              <a:extLst>
                <a:ext uri="{FF2B5EF4-FFF2-40B4-BE49-F238E27FC236}">
                  <a16:creationId xmlns:a16="http://schemas.microsoft.com/office/drawing/2014/main" id="{DC6288F3-EAD7-0164-D494-A8EFA6568827}"/>
                </a:ext>
              </a:extLst>
            </p:cNvPr>
            <p:cNvSpPr/>
            <p:nvPr/>
          </p:nvSpPr>
          <p:spPr>
            <a:xfrm>
              <a:off x="44755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9">
              <a:extLst>
                <a:ext uri="{FF2B5EF4-FFF2-40B4-BE49-F238E27FC236}">
                  <a16:creationId xmlns:a16="http://schemas.microsoft.com/office/drawing/2014/main" id="{CBFAD435-1D51-3672-B9DD-A21F5F52D7F9}"/>
                </a:ext>
              </a:extLst>
            </p:cNvPr>
            <p:cNvSpPr/>
            <p:nvPr/>
          </p:nvSpPr>
          <p:spPr>
            <a:xfrm>
              <a:off x="400350" y="4428425"/>
              <a:ext cx="47225" cy="46925"/>
            </a:xfrm>
            <a:custGeom>
              <a:avLst/>
              <a:gdLst/>
              <a:ahLst/>
              <a:cxnLst/>
              <a:rect l="l" t="t" r="r" b="b"/>
              <a:pathLst>
                <a:path w="188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1889" y="1877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9">
              <a:extLst>
                <a:ext uri="{FF2B5EF4-FFF2-40B4-BE49-F238E27FC236}">
                  <a16:creationId xmlns:a16="http://schemas.microsoft.com/office/drawing/2014/main" id="{741CB801-7DC5-44CF-7D87-1AAED2D41EA3}"/>
                </a:ext>
              </a:extLst>
            </p:cNvPr>
            <p:cNvSpPr/>
            <p:nvPr/>
          </p:nvSpPr>
          <p:spPr>
            <a:xfrm>
              <a:off x="400350" y="43580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9">
              <a:extLst>
                <a:ext uri="{FF2B5EF4-FFF2-40B4-BE49-F238E27FC236}">
                  <a16:creationId xmlns:a16="http://schemas.microsoft.com/office/drawing/2014/main" id="{0E6DF6B0-4BA0-8112-E016-3934514755D2}"/>
                </a:ext>
              </a:extLst>
            </p:cNvPr>
            <p:cNvSpPr/>
            <p:nvPr/>
          </p:nvSpPr>
          <p:spPr>
            <a:xfrm>
              <a:off x="376900" y="438152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9">
              <a:extLst>
                <a:ext uri="{FF2B5EF4-FFF2-40B4-BE49-F238E27FC236}">
                  <a16:creationId xmlns:a16="http://schemas.microsoft.com/office/drawing/2014/main" id="{99FF0E21-37F0-328F-3E84-F51082A39600}"/>
                </a:ext>
              </a:extLst>
            </p:cNvPr>
            <p:cNvSpPr/>
            <p:nvPr/>
          </p:nvSpPr>
          <p:spPr>
            <a:xfrm>
              <a:off x="353450" y="4451875"/>
              <a:ext cx="23475" cy="46925"/>
            </a:xfrm>
            <a:custGeom>
              <a:avLst/>
              <a:gdLst/>
              <a:ahLst/>
              <a:cxnLst/>
              <a:rect l="l" t="t" r="r" b="b"/>
              <a:pathLst>
                <a:path w="939" h="1877" extrusionOk="0">
                  <a:moveTo>
                    <a:pt x="1" y="1"/>
                  </a:moveTo>
                  <a:lnTo>
                    <a:pt x="1" y="939"/>
                  </a:lnTo>
                  <a:lnTo>
                    <a:pt x="1" y="1877"/>
                  </a:lnTo>
                  <a:lnTo>
                    <a:pt x="939" y="1877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4C702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9">
              <a:extLst>
                <a:ext uri="{FF2B5EF4-FFF2-40B4-BE49-F238E27FC236}">
                  <a16:creationId xmlns:a16="http://schemas.microsoft.com/office/drawing/2014/main" id="{5D2900E6-7CFA-1DA1-E029-5CC207D8AB5E}"/>
                </a:ext>
              </a:extLst>
            </p:cNvPr>
            <p:cNvSpPr/>
            <p:nvPr/>
          </p:nvSpPr>
          <p:spPr>
            <a:xfrm>
              <a:off x="400350" y="4311475"/>
              <a:ext cx="23500" cy="23475"/>
            </a:xfrm>
            <a:custGeom>
              <a:avLst/>
              <a:gdLst/>
              <a:ahLst/>
              <a:cxnLst/>
              <a:rect l="l" t="t" r="r" b="b"/>
              <a:pathLst>
                <a:path w="940" h="939" extrusionOk="0">
                  <a:moveTo>
                    <a:pt x="1" y="1"/>
                  </a:moveTo>
                  <a:lnTo>
                    <a:pt x="1" y="939"/>
                  </a:lnTo>
                  <a:lnTo>
                    <a:pt x="939" y="939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9">
              <a:extLst>
                <a:ext uri="{FF2B5EF4-FFF2-40B4-BE49-F238E27FC236}">
                  <a16:creationId xmlns:a16="http://schemas.microsoft.com/office/drawing/2014/main" id="{F16F187A-5863-44E4-3834-E5ADC85DF9D2}"/>
                </a:ext>
              </a:extLst>
            </p:cNvPr>
            <p:cNvSpPr/>
            <p:nvPr/>
          </p:nvSpPr>
          <p:spPr>
            <a:xfrm>
              <a:off x="376900" y="4334925"/>
              <a:ext cx="23475" cy="23175"/>
            </a:xfrm>
            <a:custGeom>
              <a:avLst/>
              <a:gdLst/>
              <a:ahLst/>
              <a:cxnLst/>
              <a:rect l="l" t="t" r="r" b="b"/>
              <a:pathLst>
                <a:path w="939" h="927" extrusionOk="0">
                  <a:moveTo>
                    <a:pt x="1" y="1"/>
                  </a:moveTo>
                  <a:lnTo>
                    <a:pt x="1" y="926"/>
                  </a:lnTo>
                  <a:lnTo>
                    <a:pt x="939" y="926"/>
                  </a:lnTo>
                  <a:lnTo>
                    <a:pt x="939" y="1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9">
              <a:extLst>
                <a:ext uri="{FF2B5EF4-FFF2-40B4-BE49-F238E27FC236}">
                  <a16:creationId xmlns:a16="http://schemas.microsoft.com/office/drawing/2014/main" id="{D402B699-A917-9B39-39A0-0FCAA6AE9DA7}"/>
                </a:ext>
              </a:extLst>
            </p:cNvPr>
            <p:cNvSpPr/>
            <p:nvPr/>
          </p:nvSpPr>
          <p:spPr>
            <a:xfrm>
              <a:off x="35345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9">
              <a:extLst>
                <a:ext uri="{FF2B5EF4-FFF2-40B4-BE49-F238E27FC236}">
                  <a16:creationId xmlns:a16="http://schemas.microsoft.com/office/drawing/2014/main" id="{6814C97E-F45B-4F99-AEC6-D8877B640CF3}"/>
                </a:ext>
              </a:extLst>
            </p:cNvPr>
            <p:cNvSpPr/>
            <p:nvPr/>
          </p:nvSpPr>
          <p:spPr>
            <a:xfrm>
              <a:off x="329700" y="4381525"/>
              <a:ext cx="23775" cy="23475"/>
            </a:xfrm>
            <a:custGeom>
              <a:avLst/>
              <a:gdLst/>
              <a:ahLst/>
              <a:cxnLst/>
              <a:rect l="l" t="t" r="r" b="b"/>
              <a:pathLst>
                <a:path w="951" h="939" extrusionOk="0">
                  <a:moveTo>
                    <a:pt x="0" y="0"/>
                  </a:moveTo>
                  <a:lnTo>
                    <a:pt x="0" y="938"/>
                  </a:lnTo>
                  <a:lnTo>
                    <a:pt x="951" y="938"/>
                  </a:lnTo>
                  <a:lnTo>
                    <a:pt x="951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9">
              <a:extLst>
                <a:ext uri="{FF2B5EF4-FFF2-40B4-BE49-F238E27FC236}">
                  <a16:creationId xmlns:a16="http://schemas.microsoft.com/office/drawing/2014/main" id="{5FAF9EB2-FC3D-C60E-E38A-7D459B039A61}"/>
                </a:ext>
              </a:extLst>
            </p:cNvPr>
            <p:cNvSpPr/>
            <p:nvPr/>
          </p:nvSpPr>
          <p:spPr>
            <a:xfrm>
              <a:off x="306250" y="4404975"/>
              <a:ext cx="23475" cy="93825"/>
            </a:xfrm>
            <a:custGeom>
              <a:avLst/>
              <a:gdLst/>
              <a:ahLst/>
              <a:cxnLst/>
              <a:rect l="l" t="t" r="r" b="b"/>
              <a:pathLst>
                <a:path w="939" h="3753" extrusionOk="0">
                  <a:moveTo>
                    <a:pt x="0" y="0"/>
                  </a:moveTo>
                  <a:lnTo>
                    <a:pt x="0" y="939"/>
                  </a:lnTo>
                  <a:lnTo>
                    <a:pt x="0" y="1877"/>
                  </a:lnTo>
                  <a:lnTo>
                    <a:pt x="0" y="2815"/>
                  </a:lnTo>
                  <a:lnTo>
                    <a:pt x="0" y="3753"/>
                  </a:lnTo>
                  <a:lnTo>
                    <a:pt x="938" y="3753"/>
                  </a:lnTo>
                  <a:lnTo>
                    <a:pt x="938" y="2815"/>
                  </a:lnTo>
                  <a:lnTo>
                    <a:pt x="938" y="1877"/>
                  </a:lnTo>
                  <a:lnTo>
                    <a:pt x="938" y="939"/>
                  </a:lnTo>
                  <a:lnTo>
                    <a:pt x="938" y="0"/>
                  </a:lnTo>
                  <a:close/>
                </a:path>
              </a:pathLst>
            </a:custGeom>
            <a:solidFill>
              <a:srgbClr val="9BE65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9">
              <a:extLst>
                <a:ext uri="{FF2B5EF4-FFF2-40B4-BE49-F238E27FC236}">
                  <a16:creationId xmlns:a16="http://schemas.microsoft.com/office/drawing/2014/main" id="{BD6F88DF-256D-D1B7-E584-8A62CE29709C}"/>
                </a:ext>
              </a:extLst>
            </p:cNvPr>
            <p:cNvSpPr/>
            <p:nvPr/>
          </p:nvSpPr>
          <p:spPr>
            <a:xfrm>
              <a:off x="400350" y="4498775"/>
              <a:ext cx="47225" cy="70100"/>
            </a:xfrm>
            <a:custGeom>
              <a:avLst/>
              <a:gdLst/>
              <a:ahLst/>
              <a:cxnLst/>
              <a:rect l="l" t="t" r="r" b="b"/>
              <a:pathLst>
                <a:path w="1889" h="2804" extrusionOk="0">
                  <a:moveTo>
                    <a:pt x="1" y="1"/>
                  </a:moveTo>
                  <a:lnTo>
                    <a:pt x="1" y="939"/>
                  </a:lnTo>
                  <a:lnTo>
                    <a:pt x="1" y="1865"/>
                  </a:lnTo>
                  <a:lnTo>
                    <a:pt x="1" y="2804"/>
                  </a:lnTo>
                  <a:lnTo>
                    <a:pt x="1889" y="2804"/>
                  </a:lnTo>
                  <a:lnTo>
                    <a:pt x="1889" y="1865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C969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9">
              <a:extLst>
                <a:ext uri="{FF2B5EF4-FFF2-40B4-BE49-F238E27FC236}">
                  <a16:creationId xmlns:a16="http://schemas.microsoft.com/office/drawing/2014/main" id="{5A6A21CB-2243-D0CD-6786-87C1EE8B7CEF}"/>
                </a:ext>
              </a:extLst>
            </p:cNvPr>
            <p:cNvSpPr/>
            <p:nvPr/>
          </p:nvSpPr>
          <p:spPr>
            <a:xfrm>
              <a:off x="400350" y="4475325"/>
              <a:ext cx="47225" cy="23475"/>
            </a:xfrm>
            <a:custGeom>
              <a:avLst/>
              <a:gdLst/>
              <a:ahLst/>
              <a:cxnLst/>
              <a:rect l="l" t="t" r="r" b="b"/>
              <a:pathLst>
                <a:path w="1889" h="939" extrusionOk="0">
                  <a:moveTo>
                    <a:pt x="1" y="1"/>
                  </a:moveTo>
                  <a:lnTo>
                    <a:pt x="1" y="939"/>
                  </a:lnTo>
                  <a:lnTo>
                    <a:pt x="1889" y="939"/>
                  </a:lnTo>
                  <a:lnTo>
                    <a:pt x="1889" y="1"/>
                  </a:lnTo>
                  <a:close/>
                </a:path>
              </a:pathLst>
            </a:custGeom>
            <a:solidFill>
              <a:srgbClr val="87383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9">
              <a:extLst>
                <a:ext uri="{FF2B5EF4-FFF2-40B4-BE49-F238E27FC236}">
                  <a16:creationId xmlns:a16="http://schemas.microsoft.com/office/drawing/2014/main" id="{5D08EAFB-0559-9C04-A561-1C4B88528976}"/>
                </a:ext>
              </a:extLst>
            </p:cNvPr>
            <p:cNvSpPr/>
            <p:nvPr/>
          </p:nvSpPr>
          <p:spPr>
            <a:xfrm>
              <a:off x="329700" y="4311475"/>
              <a:ext cx="212000" cy="140425"/>
            </a:xfrm>
            <a:custGeom>
              <a:avLst/>
              <a:gdLst/>
              <a:ahLst/>
              <a:cxnLst/>
              <a:rect l="l" t="t" r="r" b="b"/>
              <a:pathLst>
                <a:path w="8480" h="5617" extrusionOk="0">
                  <a:moveTo>
                    <a:pt x="5653" y="2802"/>
                  </a:moveTo>
                  <a:lnTo>
                    <a:pt x="5653" y="3740"/>
                  </a:lnTo>
                  <a:lnTo>
                    <a:pt x="6591" y="3740"/>
                  </a:lnTo>
                  <a:lnTo>
                    <a:pt x="6591" y="4679"/>
                  </a:lnTo>
                  <a:lnTo>
                    <a:pt x="5653" y="4679"/>
                  </a:lnTo>
                  <a:lnTo>
                    <a:pt x="5653" y="3740"/>
                  </a:lnTo>
                  <a:lnTo>
                    <a:pt x="4715" y="3740"/>
                  </a:lnTo>
                  <a:lnTo>
                    <a:pt x="4715" y="2802"/>
                  </a:lnTo>
                  <a:close/>
                  <a:moveTo>
                    <a:pt x="3765" y="1"/>
                  </a:moveTo>
                  <a:lnTo>
                    <a:pt x="3765" y="939"/>
                  </a:lnTo>
                  <a:lnTo>
                    <a:pt x="2827" y="939"/>
                  </a:lnTo>
                  <a:lnTo>
                    <a:pt x="2827" y="1864"/>
                  </a:lnTo>
                  <a:lnTo>
                    <a:pt x="3765" y="1864"/>
                  </a:lnTo>
                  <a:lnTo>
                    <a:pt x="3765" y="2802"/>
                  </a:lnTo>
                  <a:lnTo>
                    <a:pt x="2827" y="2802"/>
                  </a:lnTo>
                  <a:lnTo>
                    <a:pt x="2827" y="3740"/>
                  </a:lnTo>
                  <a:lnTo>
                    <a:pt x="1889" y="3740"/>
                  </a:lnTo>
                  <a:lnTo>
                    <a:pt x="1889" y="2802"/>
                  </a:lnTo>
                  <a:lnTo>
                    <a:pt x="951" y="2802"/>
                  </a:lnTo>
                  <a:lnTo>
                    <a:pt x="951" y="3740"/>
                  </a:lnTo>
                  <a:lnTo>
                    <a:pt x="0" y="3740"/>
                  </a:lnTo>
                  <a:lnTo>
                    <a:pt x="0" y="4679"/>
                  </a:lnTo>
                  <a:lnTo>
                    <a:pt x="0" y="5617"/>
                  </a:lnTo>
                  <a:lnTo>
                    <a:pt x="2827" y="5617"/>
                  </a:lnTo>
                  <a:lnTo>
                    <a:pt x="2827" y="4679"/>
                  </a:lnTo>
                  <a:lnTo>
                    <a:pt x="4715" y="4679"/>
                  </a:lnTo>
                  <a:lnTo>
                    <a:pt x="4715" y="5617"/>
                  </a:lnTo>
                  <a:lnTo>
                    <a:pt x="8480" y="5617"/>
                  </a:lnTo>
                  <a:lnTo>
                    <a:pt x="8480" y="4679"/>
                  </a:lnTo>
                  <a:lnTo>
                    <a:pt x="8480" y="3740"/>
                  </a:lnTo>
                  <a:lnTo>
                    <a:pt x="7542" y="3740"/>
                  </a:lnTo>
                  <a:lnTo>
                    <a:pt x="7542" y="2802"/>
                  </a:lnTo>
                  <a:lnTo>
                    <a:pt x="6591" y="2802"/>
                  </a:lnTo>
                  <a:lnTo>
                    <a:pt x="6591" y="1864"/>
                  </a:lnTo>
                  <a:lnTo>
                    <a:pt x="5653" y="1864"/>
                  </a:lnTo>
                  <a:lnTo>
                    <a:pt x="5653" y="939"/>
                  </a:lnTo>
                  <a:lnTo>
                    <a:pt x="4715" y="939"/>
                  </a:lnTo>
                  <a:lnTo>
                    <a:pt x="4715" y="1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9">
              <a:extLst>
                <a:ext uri="{FF2B5EF4-FFF2-40B4-BE49-F238E27FC236}">
                  <a16:creationId xmlns:a16="http://schemas.microsoft.com/office/drawing/2014/main" id="{C699AC0D-8C13-2AAD-727D-22FA4DED8F48}"/>
                </a:ext>
              </a:extLst>
            </p:cNvPr>
            <p:cNvSpPr/>
            <p:nvPr/>
          </p:nvSpPr>
          <p:spPr>
            <a:xfrm>
              <a:off x="376900" y="4358075"/>
              <a:ext cx="23475" cy="23475"/>
            </a:xfrm>
            <a:custGeom>
              <a:avLst/>
              <a:gdLst/>
              <a:ahLst/>
              <a:cxnLst/>
              <a:rect l="l" t="t" r="r" b="b"/>
              <a:pathLst>
                <a:path w="939" h="939" extrusionOk="0">
                  <a:moveTo>
                    <a:pt x="1" y="0"/>
                  </a:moveTo>
                  <a:lnTo>
                    <a:pt x="1" y="938"/>
                  </a:lnTo>
                  <a:lnTo>
                    <a:pt x="939" y="938"/>
                  </a:lnTo>
                  <a:lnTo>
                    <a:pt x="939" y="0"/>
                  </a:lnTo>
                  <a:close/>
                </a:path>
              </a:pathLst>
            </a:custGeom>
            <a:solidFill>
              <a:srgbClr val="79B3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04" name="Google Shape;4604;p29">
            <a:extLst>
              <a:ext uri="{FF2B5EF4-FFF2-40B4-BE49-F238E27FC236}">
                <a16:creationId xmlns:a16="http://schemas.microsoft.com/office/drawing/2014/main" id="{36A15430-EFAA-EA38-9792-0819294FDFDF}"/>
              </a:ext>
            </a:extLst>
          </p:cNvPr>
          <p:cNvGrpSpPr/>
          <p:nvPr/>
        </p:nvGrpSpPr>
        <p:grpSpPr>
          <a:xfrm>
            <a:off x="1562558" y="723976"/>
            <a:ext cx="366189" cy="349806"/>
            <a:chOff x="255150" y="1482125"/>
            <a:chExt cx="174725" cy="166900"/>
          </a:xfrm>
        </p:grpSpPr>
        <p:sp>
          <p:nvSpPr>
            <p:cNvPr id="4605" name="Google Shape;4605;p29">
              <a:extLst>
                <a:ext uri="{FF2B5EF4-FFF2-40B4-BE49-F238E27FC236}">
                  <a16:creationId xmlns:a16="http://schemas.microsoft.com/office/drawing/2014/main" id="{AB7969C0-9FD6-412C-9AC4-7C50CDA01AA8}"/>
                </a:ext>
              </a:extLst>
            </p:cNvPr>
            <p:cNvSpPr/>
            <p:nvPr/>
          </p:nvSpPr>
          <p:spPr>
            <a:xfrm>
              <a:off x="337225" y="1521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9">
              <a:extLst>
                <a:ext uri="{FF2B5EF4-FFF2-40B4-BE49-F238E27FC236}">
                  <a16:creationId xmlns:a16="http://schemas.microsoft.com/office/drawing/2014/main" id="{3A9A0302-F517-1121-46EE-5C054FE2DC85}"/>
                </a:ext>
              </a:extLst>
            </p:cNvPr>
            <p:cNvSpPr/>
            <p:nvPr/>
          </p:nvSpPr>
          <p:spPr>
            <a:xfrm>
              <a:off x="338450" y="150407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9">
              <a:extLst>
                <a:ext uri="{FF2B5EF4-FFF2-40B4-BE49-F238E27FC236}">
                  <a16:creationId xmlns:a16="http://schemas.microsoft.com/office/drawing/2014/main" id="{6D891A90-FC66-69FA-355D-0AAF7B8DC0F2}"/>
                </a:ext>
              </a:extLst>
            </p:cNvPr>
            <p:cNvSpPr/>
            <p:nvPr/>
          </p:nvSpPr>
          <p:spPr>
            <a:xfrm>
              <a:off x="339650" y="14863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9">
              <a:extLst>
                <a:ext uri="{FF2B5EF4-FFF2-40B4-BE49-F238E27FC236}">
                  <a16:creationId xmlns:a16="http://schemas.microsoft.com/office/drawing/2014/main" id="{0E00B4FD-D0E2-17B8-6AF2-5D9ECE61DECD}"/>
                </a:ext>
              </a:extLst>
            </p:cNvPr>
            <p:cNvSpPr/>
            <p:nvPr/>
          </p:nvSpPr>
          <p:spPr>
            <a:xfrm>
              <a:off x="321900" y="14854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9">
              <a:extLst>
                <a:ext uri="{FF2B5EF4-FFF2-40B4-BE49-F238E27FC236}">
                  <a16:creationId xmlns:a16="http://schemas.microsoft.com/office/drawing/2014/main" id="{3F0C0EA9-C83F-F98F-AA80-4AABA294C461}"/>
                </a:ext>
              </a:extLst>
            </p:cNvPr>
            <p:cNvSpPr/>
            <p:nvPr/>
          </p:nvSpPr>
          <p:spPr>
            <a:xfrm>
              <a:off x="304450" y="14842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9">
              <a:extLst>
                <a:ext uri="{FF2B5EF4-FFF2-40B4-BE49-F238E27FC236}">
                  <a16:creationId xmlns:a16="http://schemas.microsoft.com/office/drawing/2014/main" id="{26DB576E-3BBC-441A-56E1-72EE1218A8B2}"/>
                </a:ext>
              </a:extLst>
            </p:cNvPr>
            <p:cNvSpPr/>
            <p:nvPr/>
          </p:nvSpPr>
          <p:spPr>
            <a:xfrm>
              <a:off x="286725" y="148302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9">
              <a:extLst>
                <a:ext uri="{FF2B5EF4-FFF2-40B4-BE49-F238E27FC236}">
                  <a16:creationId xmlns:a16="http://schemas.microsoft.com/office/drawing/2014/main" id="{A67ACA88-2C34-1A60-4A5E-B7727CEDA194}"/>
                </a:ext>
              </a:extLst>
            </p:cNvPr>
            <p:cNvSpPr/>
            <p:nvPr/>
          </p:nvSpPr>
          <p:spPr>
            <a:xfrm>
              <a:off x="269275" y="14821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9">
              <a:extLst>
                <a:ext uri="{FF2B5EF4-FFF2-40B4-BE49-F238E27FC236}">
                  <a16:creationId xmlns:a16="http://schemas.microsoft.com/office/drawing/2014/main" id="{C630CE9F-7E0F-401E-6DE3-E609E350F4BC}"/>
                </a:ext>
              </a:extLst>
            </p:cNvPr>
            <p:cNvSpPr/>
            <p:nvPr/>
          </p:nvSpPr>
          <p:spPr>
            <a:xfrm>
              <a:off x="259675" y="14902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09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9">
              <a:extLst>
                <a:ext uri="{FF2B5EF4-FFF2-40B4-BE49-F238E27FC236}">
                  <a16:creationId xmlns:a16="http://schemas.microsoft.com/office/drawing/2014/main" id="{31DFF214-82EB-2747-BCC7-C8AF24DBF673}"/>
                </a:ext>
              </a:extLst>
            </p:cNvPr>
            <p:cNvSpPr/>
            <p:nvPr/>
          </p:nvSpPr>
          <p:spPr>
            <a:xfrm>
              <a:off x="258750" y="15079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9">
              <a:extLst>
                <a:ext uri="{FF2B5EF4-FFF2-40B4-BE49-F238E27FC236}">
                  <a16:creationId xmlns:a16="http://schemas.microsoft.com/office/drawing/2014/main" id="{3FBB681A-321B-29DF-DA96-66486A22DB95}"/>
                </a:ext>
              </a:extLst>
            </p:cNvPr>
            <p:cNvSpPr/>
            <p:nvPr/>
          </p:nvSpPr>
          <p:spPr>
            <a:xfrm>
              <a:off x="257550" y="1525400"/>
              <a:ext cx="17450" cy="17800"/>
            </a:xfrm>
            <a:custGeom>
              <a:avLst/>
              <a:gdLst/>
              <a:ahLst/>
              <a:cxnLst/>
              <a:rect l="l" t="t" r="r" b="b"/>
              <a:pathLst>
                <a:path w="698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9">
              <a:extLst>
                <a:ext uri="{FF2B5EF4-FFF2-40B4-BE49-F238E27FC236}">
                  <a16:creationId xmlns:a16="http://schemas.microsoft.com/office/drawing/2014/main" id="{709D488A-520C-A5A5-31B4-0898FECC1C8D}"/>
                </a:ext>
              </a:extLst>
            </p:cNvPr>
            <p:cNvSpPr/>
            <p:nvPr/>
          </p:nvSpPr>
          <p:spPr>
            <a:xfrm>
              <a:off x="412400" y="15879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9">
              <a:extLst>
                <a:ext uri="{FF2B5EF4-FFF2-40B4-BE49-F238E27FC236}">
                  <a16:creationId xmlns:a16="http://schemas.microsoft.com/office/drawing/2014/main" id="{1B7086D7-390D-6F33-A085-6CB6BFAB8EF2}"/>
                </a:ext>
              </a:extLst>
            </p:cNvPr>
            <p:cNvSpPr/>
            <p:nvPr/>
          </p:nvSpPr>
          <p:spPr>
            <a:xfrm>
              <a:off x="395850" y="15693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9">
              <a:extLst>
                <a:ext uri="{FF2B5EF4-FFF2-40B4-BE49-F238E27FC236}">
                  <a16:creationId xmlns:a16="http://schemas.microsoft.com/office/drawing/2014/main" id="{4E9F9875-2E9E-6562-FBA6-AC0F063AA1BD}"/>
                </a:ext>
              </a:extLst>
            </p:cNvPr>
            <p:cNvSpPr/>
            <p:nvPr/>
          </p:nvSpPr>
          <p:spPr>
            <a:xfrm>
              <a:off x="330300" y="14947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9">
              <a:extLst>
                <a:ext uri="{FF2B5EF4-FFF2-40B4-BE49-F238E27FC236}">
                  <a16:creationId xmlns:a16="http://schemas.microsoft.com/office/drawing/2014/main" id="{62BC94C0-8ACE-C206-750D-DF9E15974C71}"/>
                </a:ext>
              </a:extLst>
            </p:cNvPr>
            <p:cNvSpPr/>
            <p:nvPr/>
          </p:nvSpPr>
          <p:spPr>
            <a:xfrm>
              <a:off x="411200" y="16054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9">
              <a:extLst>
                <a:ext uri="{FF2B5EF4-FFF2-40B4-BE49-F238E27FC236}">
                  <a16:creationId xmlns:a16="http://schemas.microsoft.com/office/drawing/2014/main" id="{D5570BD9-E668-24D2-1D02-A1365544C154}"/>
                </a:ext>
              </a:extLst>
            </p:cNvPr>
            <p:cNvSpPr/>
            <p:nvPr/>
          </p:nvSpPr>
          <p:spPr>
            <a:xfrm>
              <a:off x="403075" y="15960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4" y="1"/>
                  </a:moveTo>
                  <a:lnTo>
                    <a:pt x="0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9">
              <a:extLst>
                <a:ext uri="{FF2B5EF4-FFF2-40B4-BE49-F238E27FC236}">
                  <a16:creationId xmlns:a16="http://schemas.microsoft.com/office/drawing/2014/main" id="{27F3CBD5-12CF-7150-3BA6-95FF6DC5C401}"/>
                </a:ext>
              </a:extLst>
            </p:cNvPr>
            <p:cNvSpPr/>
            <p:nvPr/>
          </p:nvSpPr>
          <p:spPr>
            <a:xfrm>
              <a:off x="394650" y="15867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11"/>
                  </a:lnTo>
                  <a:lnTo>
                    <a:pt x="711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9">
              <a:extLst>
                <a:ext uri="{FF2B5EF4-FFF2-40B4-BE49-F238E27FC236}">
                  <a16:creationId xmlns:a16="http://schemas.microsoft.com/office/drawing/2014/main" id="{D45CD1DD-838A-B9D1-BE50-52B71442A4EF}"/>
                </a:ext>
              </a:extLst>
            </p:cNvPr>
            <p:cNvSpPr/>
            <p:nvPr/>
          </p:nvSpPr>
          <p:spPr>
            <a:xfrm>
              <a:off x="386550" y="1577450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9">
              <a:extLst>
                <a:ext uri="{FF2B5EF4-FFF2-40B4-BE49-F238E27FC236}">
                  <a16:creationId xmlns:a16="http://schemas.microsoft.com/office/drawing/2014/main" id="{D271D93A-D0DD-A15D-4E51-C944AE5BF27F}"/>
                </a:ext>
              </a:extLst>
            </p:cNvPr>
            <p:cNvSpPr/>
            <p:nvPr/>
          </p:nvSpPr>
          <p:spPr>
            <a:xfrm>
              <a:off x="378425" y="156810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9">
              <a:extLst>
                <a:ext uri="{FF2B5EF4-FFF2-40B4-BE49-F238E27FC236}">
                  <a16:creationId xmlns:a16="http://schemas.microsoft.com/office/drawing/2014/main" id="{3F209DF5-40A4-F868-47D4-8EA6327A86F3}"/>
                </a:ext>
              </a:extLst>
            </p:cNvPr>
            <p:cNvSpPr/>
            <p:nvPr/>
          </p:nvSpPr>
          <p:spPr>
            <a:xfrm>
              <a:off x="329100" y="15121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1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9">
              <a:extLst>
                <a:ext uri="{FF2B5EF4-FFF2-40B4-BE49-F238E27FC236}">
                  <a16:creationId xmlns:a16="http://schemas.microsoft.com/office/drawing/2014/main" id="{AD901DE0-D919-0172-44CE-B35479BC0A4D}"/>
                </a:ext>
              </a:extLst>
            </p:cNvPr>
            <p:cNvSpPr/>
            <p:nvPr/>
          </p:nvSpPr>
          <p:spPr>
            <a:xfrm>
              <a:off x="320675" y="1502875"/>
              <a:ext cx="17800" cy="17750"/>
            </a:xfrm>
            <a:custGeom>
              <a:avLst/>
              <a:gdLst/>
              <a:ahLst/>
              <a:cxnLst/>
              <a:rect l="l" t="t" r="r" b="b"/>
              <a:pathLst>
                <a:path w="712" h="710" extrusionOk="0">
                  <a:moveTo>
                    <a:pt x="386" y="0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1" y="373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9">
              <a:extLst>
                <a:ext uri="{FF2B5EF4-FFF2-40B4-BE49-F238E27FC236}">
                  <a16:creationId xmlns:a16="http://schemas.microsoft.com/office/drawing/2014/main" id="{6F9D540E-2225-D704-AA29-E4BE5C16B069}"/>
                </a:ext>
              </a:extLst>
            </p:cNvPr>
            <p:cNvSpPr/>
            <p:nvPr/>
          </p:nvSpPr>
          <p:spPr>
            <a:xfrm>
              <a:off x="312575" y="149355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9">
              <a:extLst>
                <a:ext uri="{FF2B5EF4-FFF2-40B4-BE49-F238E27FC236}">
                  <a16:creationId xmlns:a16="http://schemas.microsoft.com/office/drawing/2014/main" id="{85186A4D-17D5-F816-4B5C-4A4DD66D557B}"/>
                </a:ext>
              </a:extLst>
            </p:cNvPr>
            <p:cNvSpPr/>
            <p:nvPr/>
          </p:nvSpPr>
          <p:spPr>
            <a:xfrm>
              <a:off x="401875" y="1613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9">
              <a:extLst>
                <a:ext uri="{FF2B5EF4-FFF2-40B4-BE49-F238E27FC236}">
                  <a16:creationId xmlns:a16="http://schemas.microsoft.com/office/drawing/2014/main" id="{73339960-544B-7529-40EA-D36741AE7BCA}"/>
                </a:ext>
              </a:extLst>
            </p:cNvPr>
            <p:cNvSpPr/>
            <p:nvPr/>
          </p:nvSpPr>
          <p:spPr>
            <a:xfrm>
              <a:off x="393450" y="16045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1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9">
              <a:extLst>
                <a:ext uri="{FF2B5EF4-FFF2-40B4-BE49-F238E27FC236}">
                  <a16:creationId xmlns:a16="http://schemas.microsoft.com/office/drawing/2014/main" id="{9D883DF3-99FB-0138-E702-34698A4AF356}"/>
                </a:ext>
              </a:extLst>
            </p:cNvPr>
            <p:cNvSpPr/>
            <p:nvPr/>
          </p:nvSpPr>
          <p:spPr>
            <a:xfrm>
              <a:off x="385350" y="15951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709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9">
              <a:extLst>
                <a:ext uri="{FF2B5EF4-FFF2-40B4-BE49-F238E27FC236}">
                  <a16:creationId xmlns:a16="http://schemas.microsoft.com/office/drawing/2014/main" id="{1A1D9E5A-4E94-0AE9-90FA-81C11E245797}"/>
                </a:ext>
              </a:extLst>
            </p:cNvPr>
            <p:cNvSpPr/>
            <p:nvPr/>
          </p:nvSpPr>
          <p:spPr>
            <a:xfrm>
              <a:off x="377225" y="15858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9">
              <a:extLst>
                <a:ext uri="{FF2B5EF4-FFF2-40B4-BE49-F238E27FC236}">
                  <a16:creationId xmlns:a16="http://schemas.microsoft.com/office/drawing/2014/main" id="{1FC7680D-0014-7727-8FB5-F2677B76F464}"/>
                </a:ext>
              </a:extLst>
            </p:cNvPr>
            <p:cNvSpPr/>
            <p:nvPr/>
          </p:nvSpPr>
          <p:spPr>
            <a:xfrm>
              <a:off x="368800" y="15765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9">
              <a:extLst>
                <a:ext uri="{FF2B5EF4-FFF2-40B4-BE49-F238E27FC236}">
                  <a16:creationId xmlns:a16="http://schemas.microsoft.com/office/drawing/2014/main" id="{A04EC968-3CFA-B684-E62B-667128633A49}"/>
                </a:ext>
              </a:extLst>
            </p:cNvPr>
            <p:cNvSpPr/>
            <p:nvPr/>
          </p:nvSpPr>
          <p:spPr>
            <a:xfrm>
              <a:off x="360700" y="156722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709" y="373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9">
              <a:extLst>
                <a:ext uri="{FF2B5EF4-FFF2-40B4-BE49-F238E27FC236}">
                  <a16:creationId xmlns:a16="http://schemas.microsoft.com/office/drawing/2014/main" id="{E51AF94E-0172-A819-C307-268D93681342}"/>
                </a:ext>
              </a:extLst>
            </p:cNvPr>
            <p:cNvSpPr/>
            <p:nvPr/>
          </p:nvSpPr>
          <p:spPr>
            <a:xfrm>
              <a:off x="352550" y="155787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9">
              <a:extLst>
                <a:ext uri="{FF2B5EF4-FFF2-40B4-BE49-F238E27FC236}">
                  <a16:creationId xmlns:a16="http://schemas.microsoft.com/office/drawing/2014/main" id="{96D2AEFB-B163-E63C-51A1-6E01DFC2CAD0}"/>
                </a:ext>
              </a:extLst>
            </p:cNvPr>
            <p:cNvSpPr/>
            <p:nvPr/>
          </p:nvSpPr>
          <p:spPr>
            <a:xfrm>
              <a:off x="344150" y="15485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9">
              <a:extLst>
                <a:ext uri="{FF2B5EF4-FFF2-40B4-BE49-F238E27FC236}">
                  <a16:creationId xmlns:a16="http://schemas.microsoft.com/office/drawing/2014/main" id="{8D7BEC68-59FE-C33C-9F2C-B10165BC795B}"/>
                </a:ext>
              </a:extLst>
            </p:cNvPr>
            <p:cNvSpPr/>
            <p:nvPr/>
          </p:nvSpPr>
          <p:spPr>
            <a:xfrm>
              <a:off x="336025" y="153925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9">
              <a:extLst>
                <a:ext uri="{FF2B5EF4-FFF2-40B4-BE49-F238E27FC236}">
                  <a16:creationId xmlns:a16="http://schemas.microsoft.com/office/drawing/2014/main" id="{944DF69F-84CC-9C01-E4B7-057884159D7C}"/>
                </a:ext>
              </a:extLst>
            </p:cNvPr>
            <p:cNvSpPr/>
            <p:nvPr/>
          </p:nvSpPr>
          <p:spPr>
            <a:xfrm>
              <a:off x="327900" y="1529925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4" y="1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9">
              <a:extLst>
                <a:ext uri="{FF2B5EF4-FFF2-40B4-BE49-F238E27FC236}">
                  <a16:creationId xmlns:a16="http://schemas.microsoft.com/office/drawing/2014/main" id="{9F94D1CA-24AC-907B-DE56-EEC2C2114DCF}"/>
                </a:ext>
              </a:extLst>
            </p:cNvPr>
            <p:cNvSpPr/>
            <p:nvPr/>
          </p:nvSpPr>
          <p:spPr>
            <a:xfrm>
              <a:off x="319475" y="15206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9">
              <a:extLst>
                <a:ext uri="{FF2B5EF4-FFF2-40B4-BE49-F238E27FC236}">
                  <a16:creationId xmlns:a16="http://schemas.microsoft.com/office/drawing/2014/main" id="{6DBF775E-6A24-58CE-6C3E-ED77C5A9F279}"/>
                </a:ext>
              </a:extLst>
            </p:cNvPr>
            <p:cNvSpPr/>
            <p:nvPr/>
          </p:nvSpPr>
          <p:spPr>
            <a:xfrm>
              <a:off x="311375" y="1511300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9">
              <a:extLst>
                <a:ext uri="{FF2B5EF4-FFF2-40B4-BE49-F238E27FC236}">
                  <a16:creationId xmlns:a16="http://schemas.microsoft.com/office/drawing/2014/main" id="{D96B3664-9B7D-3331-4692-65AB24E81BE6}"/>
                </a:ext>
              </a:extLst>
            </p:cNvPr>
            <p:cNvSpPr/>
            <p:nvPr/>
          </p:nvSpPr>
          <p:spPr>
            <a:xfrm>
              <a:off x="303250" y="150195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9">
              <a:extLst>
                <a:ext uri="{FF2B5EF4-FFF2-40B4-BE49-F238E27FC236}">
                  <a16:creationId xmlns:a16="http://schemas.microsoft.com/office/drawing/2014/main" id="{72908A6B-0E7C-94D4-DED2-A71474F24E38}"/>
                </a:ext>
              </a:extLst>
            </p:cNvPr>
            <p:cNvSpPr/>
            <p:nvPr/>
          </p:nvSpPr>
          <p:spPr>
            <a:xfrm>
              <a:off x="294825" y="14923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86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1" y="386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9">
              <a:extLst>
                <a:ext uri="{FF2B5EF4-FFF2-40B4-BE49-F238E27FC236}">
                  <a16:creationId xmlns:a16="http://schemas.microsoft.com/office/drawing/2014/main" id="{037340C8-3C6D-7841-2CD6-3D59191DCD1F}"/>
                </a:ext>
              </a:extLst>
            </p:cNvPr>
            <p:cNvSpPr/>
            <p:nvPr/>
          </p:nvSpPr>
          <p:spPr>
            <a:xfrm>
              <a:off x="400675" y="1631250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9">
              <a:extLst>
                <a:ext uri="{FF2B5EF4-FFF2-40B4-BE49-F238E27FC236}">
                  <a16:creationId xmlns:a16="http://schemas.microsoft.com/office/drawing/2014/main" id="{390B0965-4C26-B8BB-6FCF-91F2A20F1FA6}"/>
                </a:ext>
              </a:extLst>
            </p:cNvPr>
            <p:cNvSpPr/>
            <p:nvPr/>
          </p:nvSpPr>
          <p:spPr>
            <a:xfrm>
              <a:off x="392550" y="16219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9">
              <a:extLst>
                <a:ext uri="{FF2B5EF4-FFF2-40B4-BE49-F238E27FC236}">
                  <a16:creationId xmlns:a16="http://schemas.microsoft.com/office/drawing/2014/main" id="{AC04AF49-58F9-57D4-AED4-4D7DE8B66B5A}"/>
                </a:ext>
              </a:extLst>
            </p:cNvPr>
            <p:cNvSpPr/>
            <p:nvPr/>
          </p:nvSpPr>
          <p:spPr>
            <a:xfrm>
              <a:off x="384150" y="16126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2" y="1"/>
                  </a:moveTo>
                  <a:lnTo>
                    <a:pt x="0" y="338"/>
                  </a:lnTo>
                  <a:lnTo>
                    <a:pt x="337" y="711"/>
                  </a:lnTo>
                  <a:lnTo>
                    <a:pt x="709" y="374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9">
              <a:extLst>
                <a:ext uri="{FF2B5EF4-FFF2-40B4-BE49-F238E27FC236}">
                  <a16:creationId xmlns:a16="http://schemas.microsoft.com/office/drawing/2014/main" id="{CEFD413A-B594-FC5F-F71A-ECBE44D99B19}"/>
                </a:ext>
              </a:extLst>
            </p:cNvPr>
            <p:cNvSpPr/>
            <p:nvPr/>
          </p:nvSpPr>
          <p:spPr>
            <a:xfrm>
              <a:off x="376000" y="160330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9">
              <a:extLst>
                <a:ext uri="{FF2B5EF4-FFF2-40B4-BE49-F238E27FC236}">
                  <a16:creationId xmlns:a16="http://schemas.microsoft.com/office/drawing/2014/main" id="{8B21428F-B7FB-45F6-4BBE-33F289DC8342}"/>
                </a:ext>
              </a:extLst>
            </p:cNvPr>
            <p:cNvSpPr/>
            <p:nvPr/>
          </p:nvSpPr>
          <p:spPr>
            <a:xfrm>
              <a:off x="367900" y="15939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9">
              <a:extLst>
                <a:ext uri="{FF2B5EF4-FFF2-40B4-BE49-F238E27FC236}">
                  <a16:creationId xmlns:a16="http://schemas.microsoft.com/office/drawing/2014/main" id="{3BFD9AEA-9CBE-16A6-B87C-37B9FC56BDD0}"/>
                </a:ext>
              </a:extLst>
            </p:cNvPr>
            <p:cNvSpPr/>
            <p:nvPr/>
          </p:nvSpPr>
          <p:spPr>
            <a:xfrm>
              <a:off x="359475" y="158465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38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9">
              <a:extLst>
                <a:ext uri="{FF2B5EF4-FFF2-40B4-BE49-F238E27FC236}">
                  <a16:creationId xmlns:a16="http://schemas.microsoft.com/office/drawing/2014/main" id="{6160D77B-C9E1-82A4-13BB-E516582FCC8A}"/>
                </a:ext>
              </a:extLst>
            </p:cNvPr>
            <p:cNvSpPr/>
            <p:nvPr/>
          </p:nvSpPr>
          <p:spPr>
            <a:xfrm>
              <a:off x="351350" y="157532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0"/>
                  </a:moveTo>
                  <a:lnTo>
                    <a:pt x="1" y="337"/>
                  </a:lnTo>
                  <a:lnTo>
                    <a:pt x="326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9">
              <a:extLst>
                <a:ext uri="{FF2B5EF4-FFF2-40B4-BE49-F238E27FC236}">
                  <a16:creationId xmlns:a16="http://schemas.microsoft.com/office/drawing/2014/main" id="{ECDCBC99-D166-F4AA-EE3E-B68D5F251982}"/>
                </a:ext>
              </a:extLst>
            </p:cNvPr>
            <p:cNvSpPr/>
            <p:nvPr/>
          </p:nvSpPr>
          <p:spPr>
            <a:xfrm>
              <a:off x="343250" y="15660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9">
              <a:extLst>
                <a:ext uri="{FF2B5EF4-FFF2-40B4-BE49-F238E27FC236}">
                  <a16:creationId xmlns:a16="http://schemas.microsoft.com/office/drawing/2014/main" id="{A0D75D3F-26E2-BF07-35D5-AF6A020BD767}"/>
                </a:ext>
              </a:extLst>
            </p:cNvPr>
            <p:cNvSpPr/>
            <p:nvPr/>
          </p:nvSpPr>
          <p:spPr>
            <a:xfrm>
              <a:off x="334825" y="1556675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1"/>
                  </a:moveTo>
                  <a:lnTo>
                    <a:pt x="1" y="338"/>
                  </a:lnTo>
                  <a:lnTo>
                    <a:pt x="337" y="711"/>
                  </a:lnTo>
                  <a:lnTo>
                    <a:pt x="710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9">
              <a:extLst>
                <a:ext uri="{FF2B5EF4-FFF2-40B4-BE49-F238E27FC236}">
                  <a16:creationId xmlns:a16="http://schemas.microsoft.com/office/drawing/2014/main" id="{DF44A6DC-3109-4C95-CFB8-AD8280DE877F}"/>
                </a:ext>
              </a:extLst>
            </p:cNvPr>
            <p:cNvSpPr/>
            <p:nvPr/>
          </p:nvSpPr>
          <p:spPr>
            <a:xfrm>
              <a:off x="326700" y="154737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9">
              <a:extLst>
                <a:ext uri="{FF2B5EF4-FFF2-40B4-BE49-F238E27FC236}">
                  <a16:creationId xmlns:a16="http://schemas.microsoft.com/office/drawing/2014/main" id="{2941B63B-A007-F720-48BD-4F90ED298864}"/>
                </a:ext>
              </a:extLst>
            </p:cNvPr>
            <p:cNvSpPr/>
            <p:nvPr/>
          </p:nvSpPr>
          <p:spPr>
            <a:xfrm>
              <a:off x="318600" y="15380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9">
              <a:extLst>
                <a:ext uri="{FF2B5EF4-FFF2-40B4-BE49-F238E27FC236}">
                  <a16:creationId xmlns:a16="http://schemas.microsoft.com/office/drawing/2014/main" id="{24E74D88-03E8-794A-231F-CD16AE40BB5D}"/>
                </a:ext>
              </a:extLst>
            </p:cNvPr>
            <p:cNvSpPr/>
            <p:nvPr/>
          </p:nvSpPr>
          <p:spPr>
            <a:xfrm>
              <a:off x="310175" y="15287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rgbClr val="20212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9">
              <a:extLst>
                <a:ext uri="{FF2B5EF4-FFF2-40B4-BE49-F238E27FC236}">
                  <a16:creationId xmlns:a16="http://schemas.microsoft.com/office/drawing/2014/main" id="{EE7EE5B7-8E59-A632-40E7-B0DF178B395C}"/>
                </a:ext>
              </a:extLst>
            </p:cNvPr>
            <p:cNvSpPr/>
            <p:nvPr/>
          </p:nvSpPr>
          <p:spPr>
            <a:xfrm>
              <a:off x="302050" y="15194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9">
              <a:extLst>
                <a:ext uri="{FF2B5EF4-FFF2-40B4-BE49-F238E27FC236}">
                  <a16:creationId xmlns:a16="http://schemas.microsoft.com/office/drawing/2014/main" id="{A84AA6BA-82D2-5DC8-0668-869F4616329B}"/>
                </a:ext>
              </a:extLst>
            </p:cNvPr>
            <p:cNvSpPr/>
            <p:nvPr/>
          </p:nvSpPr>
          <p:spPr>
            <a:xfrm>
              <a:off x="293950" y="151010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2" y="0"/>
                  </a:moveTo>
                  <a:lnTo>
                    <a:pt x="0" y="324"/>
                  </a:lnTo>
                  <a:lnTo>
                    <a:pt x="324" y="698"/>
                  </a:lnTo>
                  <a:lnTo>
                    <a:pt x="698" y="372"/>
                  </a:lnTo>
                  <a:lnTo>
                    <a:pt x="3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9">
              <a:extLst>
                <a:ext uri="{FF2B5EF4-FFF2-40B4-BE49-F238E27FC236}">
                  <a16:creationId xmlns:a16="http://schemas.microsoft.com/office/drawing/2014/main" id="{97340357-6CE8-BE12-BC36-9CE9E8C563F9}"/>
                </a:ext>
              </a:extLst>
            </p:cNvPr>
            <p:cNvSpPr/>
            <p:nvPr/>
          </p:nvSpPr>
          <p:spPr>
            <a:xfrm>
              <a:off x="285525" y="15007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73" y="1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09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9">
              <a:extLst>
                <a:ext uri="{FF2B5EF4-FFF2-40B4-BE49-F238E27FC236}">
                  <a16:creationId xmlns:a16="http://schemas.microsoft.com/office/drawing/2014/main" id="{30106600-E1C2-6888-DCC4-8ED0CECDB4E9}"/>
                </a:ext>
              </a:extLst>
            </p:cNvPr>
            <p:cNvSpPr/>
            <p:nvPr/>
          </p:nvSpPr>
          <p:spPr>
            <a:xfrm>
              <a:off x="277400" y="14914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9">
              <a:extLst>
                <a:ext uri="{FF2B5EF4-FFF2-40B4-BE49-F238E27FC236}">
                  <a16:creationId xmlns:a16="http://schemas.microsoft.com/office/drawing/2014/main" id="{D4E3AD42-EA48-8B61-4632-3AE6BB41D5A0}"/>
                </a:ext>
              </a:extLst>
            </p:cNvPr>
            <p:cNvSpPr/>
            <p:nvPr/>
          </p:nvSpPr>
          <p:spPr>
            <a:xfrm>
              <a:off x="382950" y="1630350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0" y="325"/>
                  </a:lnTo>
                  <a:lnTo>
                    <a:pt x="337" y="698"/>
                  </a:lnTo>
                  <a:lnTo>
                    <a:pt x="709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9">
              <a:extLst>
                <a:ext uri="{FF2B5EF4-FFF2-40B4-BE49-F238E27FC236}">
                  <a16:creationId xmlns:a16="http://schemas.microsoft.com/office/drawing/2014/main" id="{591351F4-3ED8-CF03-6D00-46C34FD2FB37}"/>
                </a:ext>
              </a:extLst>
            </p:cNvPr>
            <p:cNvSpPr/>
            <p:nvPr/>
          </p:nvSpPr>
          <p:spPr>
            <a:xfrm>
              <a:off x="374800" y="162102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711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9">
              <a:extLst>
                <a:ext uri="{FF2B5EF4-FFF2-40B4-BE49-F238E27FC236}">
                  <a16:creationId xmlns:a16="http://schemas.microsoft.com/office/drawing/2014/main" id="{5DA35A88-7268-22BE-A10B-12F33ACFF328}"/>
                </a:ext>
              </a:extLst>
            </p:cNvPr>
            <p:cNvSpPr/>
            <p:nvPr/>
          </p:nvSpPr>
          <p:spPr>
            <a:xfrm>
              <a:off x="366700" y="1611725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3" y="0"/>
                  </a:moveTo>
                  <a:lnTo>
                    <a:pt x="1" y="324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9">
              <a:extLst>
                <a:ext uri="{FF2B5EF4-FFF2-40B4-BE49-F238E27FC236}">
                  <a16:creationId xmlns:a16="http://schemas.microsoft.com/office/drawing/2014/main" id="{3AB9768D-F1C8-E1CD-5F16-9EA4489CBC84}"/>
                </a:ext>
              </a:extLst>
            </p:cNvPr>
            <p:cNvSpPr/>
            <p:nvPr/>
          </p:nvSpPr>
          <p:spPr>
            <a:xfrm>
              <a:off x="358275" y="160237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6" y="1"/>
                  </a:moveTo>
                  <a:lnTo>
                    <a:pt x="1" y="326"/>
                  </a:lnTo>
                  <a:lnTo>
                    <a:pt x="338" y="698"/>
                  </a:lnTo>
                  <a:lnTo>
                    <a:pt x="710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9">
              <a:extLst>
                <a:ext uri="{FF2B5EF4-FFF2-40B4-BE49-F238E27FC236}">
                  <a16:creationId xmlns:a16="http://schemas.microsoft.com/office/drawing/2014/main" id="{A38E2265-4002-0F89-18E8-F2C14F0141ED}"/>
                </a:ext>
              </a:extLst>
            </p:cNvPr>
            <p:cNvSpPr/>
            <p:nvPr/>
          </p:nvSpPr>
          <p:spPr>
            <a:xfrm>
              <a:off x="350150" y="1593075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9">
              <a:extLst>
                <a:ext uri="{FF2B5EF4-FFF2-40B4-BE49-F238E27FC236}">
                  <a16:creationId xmlns:a16="http://schemas.microsoft.com/office/drawing/2014/main" id="{927E408D-9897-B301-22BF-9B0860E3683C}"/>
                </a:ext>
              </a:extLst>
            </p:cNvPr>
            <p:cNvSpPr/>
            <p:nvPr/>
          </p:nvSpPr>
          <p:spPr>
            <a:xfrm>
              <a:off x="342050" y="1583750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3" y="0"/>
                  </a:moveTo>
                  <a:lnTo>
                    <a:pt x="0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9">
              <a:extLst>
                <a:ext uri="{FF2B5EF4-FFF2-40B4-BE49-F238E27FC236}">
                  <a16:creationId xmlns:a16="http://schemas.microsoft.com/office/drawing/2014/main" id="{758D0172-96D0-883F-5788-18E82CEC2455}"/>
                </a:ext>
              </a:extLst>
            </p:cNvPr>
            <p:cNvSpPr/>
            <p:nvPr/>
          </p:nvSpPr>
          <p:spPr>
            <a:xfrm>
              <a:off x="333625" y="1574425"/>
              <a:ext cx="17750" cy="17475"/>
            </a:xfrm>
            <a:custGeom>
              <a:avLst/>
              <a:gdLst/>
              <a:ahLst/>
              <a:cxnLst/>
              <a:rect l="l" t="t" r="r" b="b"/>
              <a:pathLst>
                <a:path w="710" h="699" extrusionOk="0">
                  <a:moveTo>
                    <a:pt x="385" y="1"/>
                  </a:moveTo>
                  <a:lnTo>
                    <a:pt x="1" y="325"/>
                  </a:lnTo>
                  <a:lnTo>
                    <a:pt x="337" y="698"/>
                  </a:lnTo>
                  <a:lnTo>
                    <a:pt x="710" y="373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9">
              <a:extLst>
                <a:ext uri="{FF2B5EF4-FFF2-40B4-BE49-F238E27FC236}">
                  <a16:creationId xmlns:a16="http://schemas.microsoft.com/office/drawing/2014/main" id="{01BA151F-E587-2775-C4C9-42BD215132A9}"/>
                </a:ext>
              </a:extLst>
            </p:cNvPr>
            <p:cNvSpPr/>
            <p:nvPr/>
          </p:nvSpPr>
          <p:spPr>
            <a:xfrm>
              <a:off x="325500" y="1565100"/>
              <a:ext cx="17775" cy="17475"/>
            </a:xfrm>
            <a:custGeom>
              <a:avLst/>
              <a:gdLst/>
              <a:ahLst/>
              <a:cxnLst/>
              <a:rect l="l" t="t" r="r" b="b"/>
              <a:pathLst>
                <a:path w="711" h="699" extrusionOk="0">
                  <a:moveTo>
                    <a:pt x="374" y="1"/>
                  </a:moveTo>
                  <a:lnTo>
                    <a:pt x="0" y="326"/>
                  </a:lnTo>
                  <a:lnTo>
                    <a:pt x="326" y="698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9">
              <a:extLst>
                <a:ext uri="{FF2B5EF4-FFF2-40B4-BE49-F238E27FC236}">
                  <a16:creationId xmlns:a16="http://schemas.microsoft.com/office/drawing/2014/main" id="{DA3EFA37-C32F-53DD-0846-E892E896622D}"/>
                </a:ext>
              </a:extLst>
            </p:cNvPr>
            <p:cNvSpPr/>
            <p:nvPr/>
          </p:nvSpPr>
          <p:spPr>
            <a:xfrm>
              <a:off x="317400" y="15554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4" y="711"/>
                  </a:lnTo>
                  <a:lnTo>
                    <a:pt x="698" y="386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9">
              <a:extLst>
                <a:ext uri="{FF2B5EF4-FFF2-40B4-BE49-F238E27FC236}">
                  <a16:creationId xmlns:a16="http://schemas.microsoft.com/office/drawing/2014/main" id="{61F89295-46CE-C974-5D4A-A09F6696B04E}"/>
                </a:ext>
              </a:extLst>
            </p:cNvPr>
            <p:cNvSpPr/>
            <p:nvPr/>
          </p:nvSpPr>
          <p:spPr>
            <a:xfrm>
              <a:off x="308975" y="1546175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09"/>
                  </a:lnTo>
                  <a:lnTo>
                    <a:pt x="710" y="373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9">
              <a:extLst>
                <a:ext uri="{FF2B5EF4-FFF2-40B4-BE49-F238E27FC236}">
                  <a16:creationId xmlns:a16="http://schemas.microsoft.com/office/drawing/2014/main" id="{89933B31-6483-B7C3-9B23-4EC60F3BEE43}"/>
                </a:ext>
              </a:extLst>
            </p:cNvPr>
            <p:cNvSpPr/>
            <p:nvPr/>
          </p:nvSpPr>
          <p:spPr>
            <a:xfrm>
              <a:off x="300850" y="1536825"/>
              <a:ext cx="17775" cy="17800"/>
            </a:xfrm>
            <a:custGeom>
              <a:avLst/>
              <a:gdLst/>
              <a:ahLst/>
              <a:cxnLst/>
              <a:rect l="l" t="t" r="r" b="b"/>
              <a:pathLst>
                <a:path w="711" h="712" extrusionOk="0">
                  <a:moveTo>
                    <a:pt x="374" y="1"/>
                  </a:moveTo>
                  <a:lnTo>
                    <a:pt x="0" y="338"/>
                  </a:lnTo>
                  <a:lnTo>
                    <a:pt x="325" y="711"/>
                  </a:lnTo>
                  <a:lnTo>
                    <a:pt x="710" y="374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9">
              <a:extLst>
                <a:ext uri="{FF2B5EF4-FFF2-40B4-BE49-F238E27FC236}">
                  <a16:creationId xmlns:a16="http://schemas.microsoft.com/office/drawing/2014/main" id="{326FCF95-4496-E46E-DC85-92D248EF5C4E}"/>
                </a:ext>
              </a:extLst>
            </p:cNvPr>
            <p:cNvSpPr/>
            <p:nvPr/>
          </p:nvSpPr>
          <p:spPr>
            <a:xfrm>
              <a:off x="292725" y="1527525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699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9">
              <a:extLst>
                <a:ext uri="{FF2B5EF4-FFF2-40B4-BE49-F238E27FC236}">
                  <a16:creationId xmlns:a16="http://schemas.microsoft.com/office/drawing/2014/main" id="{6B8F9FA2-DA9C-5B26-22FB-7C652D6D9CD8}"/>
                </a:ext>
              </a:extLst>
            </p:cNvPr>
            <p:cNvSpPr/>
            <p:nvPr/>
          </p:nvSpPr>
          <p:spPr>
            <a:xfrm>
              <a:off x="284325" y="15182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85" y="0"/>
                  </a:moveTo>
                  <a:lnTo>
                    <a:pt x="0" y="337"/>
                  </a:lnTo>
                  <a:lnTo>
                    <a:pt x="337" y="710"/>
                  </a:lnTo>
                  <a:lnTo>
                    <a:pt x="709" y="374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9">
              <a:extLst>
                <a:ext uri="{FF2B5EF4-FFF2-40B4-BE49-F238E27FC236}">
                  <a16:creationId xmlns:a16="http://schemas.microsoft.com/office/drawing/2014/main" id="{29E99C26-A35A-C88D-2CD3-B0F633C478A9}"/>
                </a:ext>
              </a:extLst>
            </p:cNvPr>
            <p:cNvSpPr/>
            <p:nvPr/>
          </p:nvSpPr>
          <p:spPr>
            <a:xfrm>
              <a:off x="276200" y="1508875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3" y="1"/>
                  </a:moveTo>
                  <a:lnTo>
                    <a:pt x="0" y="338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9">
              <a:extLst>
                <a:ext uri="{FF2B5EF4-FFF2-40B4-BE49-F238E27FC236}">
                  <a16:creationId xmlns:a16="http://schemas.microsoft.com/office/drawing/2014/main" id="{964DF696-52C5-D156-FF6A-0F9E9483042F}"/>
                </a:ext>
              </a:extLst>
            </p:cNvPr>
            <p:cNvSpPr/>
            <p:nvPr/>
          </p:nvSpPr>
          <p:spPr>
            <a:xfrm>
              <a:off x="268075" y="1499550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3" y="1"/>
                  </a:moveTo>
                  <a:lnTo>
                    <a:pt x="1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9">
              <a:extLst>
                <a:ext uri="{FF2B5EF4-FFF2-40B4-BE49-F238E27FC236}">
                  <a16:creationId xmlns:a16="http://schemas.microsoft.com/office/drawing/2014/main" id="{81507D94-A297-26F3-7179-166CDC846F4E}"/>
                </a:ext>
              </a:extLst>
            </p:cNvPr>
            <p:cNvSpPr/>
            <p:nvPr/>
          </p:nvSpPr>
          <p:spPr>
            <a:xfrm>
              <a:off x="365500" y="1629150"/>
              <a:ext cx="17475" cy="17750"/>
            </a:xfrm>
            <a:custGeom>
              <a:avLst/>
              <a:gdLst/>
              <a:ahLst/>
              <a:cxnLst/>
              <a:rect l="l" t="t" r="r" b="b"/>
              <a:pathLst>
                <a:path w="699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9">
              <a:extLst>
                <a:ext uri="{FF2B5EF4-FFF2-40B4-BE49-F238E27FC236}">
                  <a16:creationId xmlns:a16="http://schemas.microsoft.com/office/drawing/2014/main" id="{3697BE5D-A692-6A6F-E7C7-CE3317C6DFF6}"/>
                </a:ext>
              </a:extLst>
            </p:cNvPr>
            <p:cNvSpPr/>
            <p:nvPr/>
          </p:nvSpPr>
          <p:spPr>
            <a:xfrm>
              <a:off x="357375" y="161982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4" y="0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9">
              <a:extLst>
                <a:ext uri="{FF2B5EF4-FFF2-40B4-BE49-F238E27FC236}">
                  <a16:creationId xmlns:a16="http://schemas.microsoft.com/office/drawing/2014/main" id="{90B461BC-2406-EAC7-05BD-E7259FDE725D}"/>
                </a:ext>
              </a:extLst>
            </p:cNvPr>
            <p:cNvSpPr/>
            <p:nvPr/>
          </p:nvSpPr>
          <p:spPr>
            <a:xfrm>
              <a:off x="348950" y="1610525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4" y="0"/>
                  </a:moveTo>
                  <a:lnTo>
                    <a:pt x="1" y="337"/>
                  </a:lnTo>
                  <a:lnTo>
                    <a:pt x="337" y="709"/>
                  </a:lnTo>
                  <a:lnTo>
                    <a:pt x="711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9">
              <a:extLst>
                <a:ext uri="{FF2B5EF4-FFF2-40B4-BE49-F238E27FC236}">
                  <a16:creationId xmlns:a16="http://schemas.microsoft.com/office/drawing/2014/main" id="{E926FF67-890E-4374-6D3D-D5EEB80395BD}"/>
                </a:ext>
              </a:extLst>
            </p:cNvPr>
            <p:cNvSpPr/>
            <p:nvPr/>
          </p:nvSpPr>
          <p:spPr>
            <a:xfrm>
              <a:off x="340850" y="1601175"/>
              <a:ext cx="17450" cy="17775"/>
            </a:xfrm>
            <a:custGeom>
              <a:avLst/>
              <a:gdLst/>
              <a:ahLst/>
              <a:cxnLst/>
              <a:rect l="l" t="t" r="r" b="b"/>
              <a:pathLst>
                <a:path w="698" h="711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1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9">
              <a:extLst>
                <a:ext uri="{FF2B5EF4-FFF2-40B4-BE49-F238E27FC236}">
                  <a16:creationId xmlns:a16="http://schemas.microsoft.com/office/drawing/2014/main" id="{5D79CC32-D62A-AC98-D3F9-3B8F1BEE538E}"/>
                </a:ext>
              </a:extLst>
            </p:cNvPr>
            <p:cNvSpPr/>
            <p:nvPr/>
          </p:nvSpPr>
          <p:spPr>
            <a:xfrm>
              <a:off x="332725" y="1591875"/>
              <a:ext cx="17450" cy="17750"/>
            </a:xfrm>
            <a:custGeom>
              <a:avLst/>
              <a:gdLst/>
              <a:ahLst/>
              <a:cxnLst/>
              <a:rect l="l" t="t" r="r" b="b"/>
              <a:pathLst>
                <a:path w="698" h="710" extrusionOk="0">
                  <a:moveTo>
                    <a:pt x="373" y="0"/>
                  </a:moveTo>
                  <a:lnTo>
                    <a:pt x="0" y="337"/>
                  </a:lnTo>
                  <a:lnTo>
                    <a:pt x="325" y="709"/>
                  </a:lnTo>
                  <a:lnTo>
                    <a:pt x="698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9">
              <a:extLst>
                <a:ext uri="{FF2B5EF4-FFF2-40B4-BE49-F238E27FC236}">
                  <a16:creationId xmlns:a16="http://schemas.microsoft.com/office/drawing/2014/main" id="{23CBDEA7-7B10-E117-9C1D-A1B77DB6D454}"/>
                </a:ext>
              </a:extLst>
            </p:cNvPr>
            <p:cNvSpPr/>
            <p:nvPr/>
          </p:nvSpPr>
          <p:spPr>
            <a:xfrm>
              <a:off x="324300" y="15825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74" y="0"/>
                  </a:moveTo>
                  <a:lnTo>
                    <a:pt x="0" y="325"/>
                  </a:lnTo>
                  <a:lnTo>
                    <a:pt x="337" y="710"/>
                  </a:lnTo>
                  <a:lnTo>
                    <a:pt x="710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9">
              <a:extLst>
                <a:ext uri="{FF2B5EF4-FFF2-40B4-BE49-F238E27FC236}">
                  <a16:creationId xmlns:a16="http://schemas.microsoft.com/office/drawing/2014/main" id="{3191A62B-A588-EB5F-1091-97E465A0D35D}"/>
                </a:ext>
              </a:extLst>
            </p:cNvPr>
            <p:cNvSpPr/>
            <p:nvPr/>
          </p:nvSpPr>
          <p:spPr>
            <a:xfrm>
              <a:off x="316200" y="1573225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2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9">
              <a:extLst>
                <a:ext uri="{FF2B5EF4-FFF2-40B4-BE49-F238E27FC236}">
                  <a16:creationId xmlns:a16="http://schemas.microsoft.com/office/drawing/2014/main" id="{B4EC723F-155D-FA34-F408-88D1B90FD9C5}"/>
                </a:ext>
              </a:extLst>
            </p:cNvPr>
            <p:cNvSpPr/>
            <p:nvPr/>
          </p:nvSpPr>
          <p:spPr>
            <a:xfrm>
              <a:off x="308050" y="156390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6"/>
                  </a:lnTo>
                  <a:lnTo>
                    <a:pt x="326" y="698"/>
                  </a:lnTo>
                  <a:lnTo>
                    <a:pt x="698" y="374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9">
              <a:extLst>
                <a:ext uri="{FF2B5EF4-FFF2-40B4-BE49-F238E27FC236}">
                  <a16:creationId xmlns:a16="http://schemas.microsoft.com/office/drawing/2014/main" id="{41C9174F-E65A-2CAC-DAE5-727887DA03EF}"/>
                </a:ext>
              </a:extLst>
            </p:cNvPr>
            <p:cNvSpPr/>
            <p:nvPr/>
          </p:nvSpPr>
          <p:spPr>
            <a:xfrm>
              <a:off x="299650" y="1554600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3" y="0"/>
                  </a:moveTo>
                  <a:lnTo>
                    <a:pt x="0" y="324"/>
                  </a:lnTo>
                  <a:lnTo>
                    <a:pt x="337" y="698"/>
                  </a:lnTo>
                  <a:lnTo>
                    <a:pt x="710" y="372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9">
              <a:extLst>
                <a:ext uri="{FF2B5EF4-FFF2-40B4-BE49-F238E27FC236}">
                  <a16:creationId xmlns:a16="http://schemas.microsoft.com/office/drawing/2014/main" id="{17B79FF2-8AB4-E26D-8FC3-098ABA0D57B5}"/>
                </a:ext>
              </a:extLst>
            </p:cNvPr>
            <p:cNvSpPr/>
            <p:nvPr/>
          </p:nvSpPr>
          <p:spPr>
            <a:xfrm>
              <a:off x="291525" y="154525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6"/>
                  </a:lnTo>
                  <a:lnTo>
                    <a:pt x="325" y="698"/>
                  </a:lnTo>
                  <a:lnTo>
                    <a:pt x="698" y="374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9">
              <a:extLst>
                <a:ext uri="{FF2B5EF4-FFF2-40B4-BE49-F238E27FC236}">
                  <a16:creationId xmlns:a16="http://schemas.microsoft.com/office/drawing/2014/main" id="{5B9DE7AB-6FE3-F323-39EC-15CAE3E551DA}"/>
                </a:ext>
              </a:extLst>
            </p:cNvPr>
            <p:cNvSpPr/>
            <p:nvPr/>
          </p:nvSpPr>
          <p:spPr>
            <a:xfrm>
              <a:off x="283400" y="1535950"/>
              <a:ext cx="17475" cy="17450"/>
            </a:xfrm>
            <a:custGeom>
              <a:avLst/>
              <a:gdLst/>
              <a:ahLst/>
              <a:cxnLst/>
              <a:rect l="l" t="t" r="r" b="b"/>
              <a:pathLst>
                <a:path w="699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26" y="698"/>
                  </a:lnTo>
                  <a:lnTo>
                    <a:pt x="698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9">
              <a:extLst>
                <a:ext uri="{FF2B5EF4-FFF2-40B4-BE49-F238E27FC236}">
                  <a16:creationId xmlns:a16="http://schemas.microsoft.com/office/drawing/2014/main" id="{94A54CDE-E74C-9491-6575-BED22225C9D2}"/>
                </a:ext>
              </a:extLst>
            </p:cNvPr>
            <p:cNvSpPr/>
            <p:nvPr/>
          </p:nvSpPr>
          <p:spPr>
            <a:xfrm>
              <a:off x="274975" y="1526625"/>
              <a:ext cx="17775" cy="17450"/>
            </a:xfrm>
            <a:custGeom>
              <a:avLst/>
              <a:gdLst/>
              <a:ahLst/>
              <a:cxnLst/>
              <a:rect l="l" t="t" r="r" b="b"/>
              <a:pathLst>
                <a:path w="711" h="698" extrusionOk="0">
                  <a:moveTo>
                    <a:pt x="374" y="0"/>
                  </a:moveTo>
                  <a:lnTo>
                    <a:pt x="1" y="325"/>
                  </a:lnTo>
                  <a:lnTo>
                    <a:pt x="338" y="698"/>
                  </a:lnTo>
                  <a:lnTo>
                    <a:pt x="711" y="373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9">
              <a:extLst>
                <a:ext uri="{FF2B5EF4-FFF2-40B4-BE49-F238E27FC236}">
                  <a16:creationId xmlns:a16="http://schemas.microsoft.com/office/drawing/2014/main" id="{466BDA00-C2FC-47F3-56B0-CE487DC86E70}"/>
                </a:ext>
              </a:extLst>
            </p:cNvPr>
            <p:cNvSpPr/>
            <p:nvPr/>
          </p:nvSpPr>
          <p:spPr>
            <a:xfrm>
              <a:off x="266875" y="1517300"/>
              <a:ext cx="17475" cy="17475"/>
            </a:xfrm>
            <a:custGeom>
              <a:avLst/>
              <a:gdLst/>
              <a:ahLst/>
              <a:cxnLst/>
              <a:rect l="l" t="t" r="r" b="b"/>
              <a:pathLst>
                <a:path w="699" h="699" extrusionOk="0">
                  <a:moveTo>
                    <a:pt x="373" y="1"/>
                  </a:moveTo>
                  <a:lnTo>
                    <a:pt x="1" y="325"/>
                  </a:lnTo>
                  <a:lnTo>
                    <a:pt x="325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9">
              <a:extLst>
                <a:ext uri="{FF2B5EF4-FFF2-40B4-BE49-F238E27FC236}">
                  <a16:creationId xmlns:a16="http://schemas.microsoft.com/office/drawing/2014/main" id="{6E78840B-2809-68E4-4A18-7B5F80557034}"/>
                </a:ext>
              </a:extLst>
            </p:cNvPr>
            <p:cNvSpPr/>
            <p:nvPr/>
          </p:nvSpPr>
          <p:spPr>
            <a:xfrm>
              <a:off x="290325" y="1562700"/>
              <a:ext cx="17750" cy="17775"/>
            </a:xfrm>
            <a:custGeom>
              <a:avLst/>
              <a:gdLst/>
              <a:ahLst/>
              <a:cxnLst/>
              <a:rect l="l" t="t" r="r" b="b"/>
              <a:pathLst>
                <a:path w="710" h="711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10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9">
              <a:extLst>
                <a:ext uri="{FF2B5EF4-FFF2-40B4-BE49-F238E27FC236}">
                  <a16:creationId xmlns:a16="http://schemas.microsoft.com/office/drawing/2014/main" id="{089CF5B4-620D-FE9B-FD9B-7914417E78EF}"/>
                </a:ext>
              </a:extLst>
            </p:cNvPr>
            <p:cNvSpPr/>
            <p:nvPr/>
          </p:nvSpPr>
          <p:spPr>
            <a:xfrm>
              <a:off x="282200" y="1553375"/>
              <a:ext cx="17475" cy="17775"/>
            </a:xfrm>
            <a:custGeom>
              <a:avLst/>
              <a:gdLst/>
              <a:ahLst/>
              <a:cxnLst/>
              <a:rect l="l" t="t" r="r" b="b"/>
              <a:pathLst>
                <a:path w="699" h="711" extrusionOk="0">
                  <a:moveTo>
                    <a:pt x="374" y="1"/>
                  </a:moveTo>
                  <a:lnTo>
                    <a:pt x="1" y="338"/>
                  </a:lnTo>
                  <a:lnTo>
                    <a:pt x="326" y="710"/>
                  </a:lnTo>
                  <a:lnTo>
                    <a:pt x="698" y="373"/>
                  </a:lnTo>
                  <a:lnTo>
                    <a:pt x="37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9">
              <a:extLst>
                <a:ext uri="{FF2B5EF4-FFF2-40B4-BE49-F238E27FC236}">
                  <a16:creationId xmlns:a16="http://schemas.microsoft.com/office/drawing/2014/main" id="{088D97A2-22FA-3FA5-F52A-CB3223418F3A}"/>
                </a:ext>
              </a:extLst>
            </p:cNvPr>
            <p:cNvSpPr/>
            <p:nvPr/>
          </p:nvSpPr>
          <p:spPr>
            <a:xfrm>
              <a:off x="273775" y="1544050"/>
              <a:ext cx="17775" cy="17775"/>
            </a:xfrm>
            <a:custGeom>
              <a:avLst/>
              <a:gdLst/>
              <a:ahLst/>
              <a:cxnLst/>
              <a:rect l="l" t="t" r="r" b="b"/>
              <a:pathLst>
                <a:path w="711" h="711" extrusionOk="0">
                  <a:moveTo>
                    <a:pt x="386" y="1"/>
                  </a:moveTo>
                  <a:lnTo>
                    <a:pt x="1" y="337"/>
                  </a:lnTo>
                  <a:lnTo>
                    <a:pt x="338" y="711"/>
                  </a:lnTo>
                  <a:lnTo>
                    <a:pt x="711" y="374"/>
                  </a:lnTo>
                  <a:lnTo>
                    <a:pt x="386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9">
              <a:extLst>
                <a:ext uri="{FF2B5EF4-FFF2-40B4-BE49-F238E27FC236}">
                  <a16:creationId xmlns:a16="http://schemas.microsoft.com/office/drawing/2014/main" id="{68F70F00-4B7E-2C72-26CE-757980A6A7A8}"/>
                </a:ext>
              </a:extLst>
            </p:cNvPr>
            <p:cNvSpPr/>
            <p:nvPr/>
          </p:nvSpPr>
          <p:spPr>
            <a:xfrm>
              <a:off x="265675" y="1534750"/>
              <a:ext cx="17750" cy="17750"/>
            </a:xfrm>
            <a:custGeom>
              <a:avLst/>
              <a:gdLst/>
              <a:ahLst/>
              <a:cxnLst/>
              <a:rect l="l" t="t" r="r" b="b"/>
              <a:pathLst>
                <a:path w="710" h="710" extrusionOk="0">
                  <a:moveTo>
                    <a:pt x="373" y="0"/>
                  </a:moveTo>
                  <a:lnTo>
                    <a:pt x="1" y="337"/>
                  </a:lnTo>
                  <a:lnTo>
                    <a:pt x="325" y="709"/>
                  </a:lnTo>
                  <a:lnTo>
                    <a:pt x="710" y="373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9">
              <a:extLst>
                <a:ext uri="{FF2B5EF4-FFF2-40B4-BE49-F238E27FC236}">
                  <a16:creationId xmlns:a16="http://schemas.microsoft.com/office/drawing/2014/main" id="{9E64E235-C4C6-43CF-9B33-B085A839B370}"/>
                </a:ext>
              </a:extLst>
            </p:cNvPr>
            <p:cNvSpPr/>
            <p:nvPr/>
          </p:nvSpPr>
          <p:spPr>
            <a:xfrm>
              <a:off x="272900" y="1561800"/>
              <a:ext cx="17450" cy="17475"/>
            </a:xfrm>
            <a:custGeom>
              <a:avLst/>
              <a:gdLst/>
              <a:ahLst/>
              <a:cxnLst/>
              <a:rect l="l" t="t" r="r" b="b"/>
              <a:pathLst>
                <a:path w="698" h="699" extrusionOk="0">
                  <a:moveTo>
                    <a:pt x="373" y="1"/>
                  </a:moveTo>
                  <a:lnTo>
                    <a:pt x="0" y="325"/>
                  </a:lnTo>
                  <a:lnTo>
                    <a:pt x="324" y="698"/>
                  </a:lnTo>
                  <a:lnTo>
                    <a:pt x="698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9">
              <a:extLst>
                <a:ext uri="{FF2B5EF4-FFF2-40B4-BE49-F238E27FC236}">
                  <a16:creationId xmlns:a16="http://schemas.microsoft.com/office/drawing/2014/main" id="{58955668-F683-53D3-0C11-66EE1040D07F}"/>
                </a:ext>
              </a:extLst>
            </p:cNvPr>
            <p:cNvSpPr/>
            <p:nvPr/>
          </p:nvSpPr>
          <p:spPr>
            <a:xfrm>
              <a:off x="264475" y="1552475"/>
              <a:ext cx="17750" cy="17450"/>
            </a:xfrm>
            <a:custGeom>
              <a:avLst/>
              <a:gdLst/>
              <a:ahLst/>
              <a:cxnLst/>
              <a:rect l="l" t="t" r="r" b="b"/>
              <a:pathLst>
                <a:path w="710" h="698" extrusionOk="0">
                  <a:moveTo>
                    <a:pt x="373" y="0"/>
                  </a:moveTo>
                  <a:lnTo>
                    <a:pt x="0" y="326"/>
                  </a:lnTo>
                  <a:lnTo>
                    <a:pt x="337" y="698"/>
                  </a:lnTo>
                  <a:lnTo>
                    <a:pt x="710" y="374"/>
                  </a:lnTo>
                  <a:lnTo>
                    <a:pt x="37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9">
              <a:extLst>
                <a:ext uri="{FF2B5EF4-FFF2-40B4-BE49-F238E27FC236}">
                  <a16:creationId xmlns:a16="http://schemas.microsoft.com/office/drawing/2014/main" id="{798E8168-E0EB-2354-CF48-E2D3747EE07A}"/>
                </a:ext>
              </a:extLst>
            </p:cNvPr>
            <p:cNvSpPr/>
            <p:nvPr/>
          </p:nvSpPr>
          <p:spPr>
            <a:xfrm>
              <a:off x="256350" y="1543175"/>
              <a:ext cx="17450" cy="17450"/>
            </a:xfrm>
            <a:custGeom>
              <a:avLst/>
              <a:gdLst/>
              <a:ahLst/>
              <a:cxnLst/>
              <a:rect l="l" t="t" r="r" b="b"/>
              <a:pathLst>
                <a:path w="698" h="698" extrusionOk="0">
                  <a:moveTo>
                    <a:pt x="374" y="0"/>
                  </a:moveTo>
                  <a:lnTo>
                    <a:pt x="0" y="324"/>
                  </a:lnTo>
                  <a:lnTo>
                    <a:pt x="325" y="698"/>
                  </a:lnTo>
                  <a:lnTo>
                    <a:pt x="698" y="372"/>
                  </a:lnTo>
                  <a:lnTo>
                    <a:pt x="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9">
              <a:extLst>
                <a:ext uri="{FF2B5EF4-FFF2-40B4-BE49-F238E27FC236}">
                  <a16:creationId xmlns:a16="http://schemas.microsoft.com/office/drawing/2014/main" id="{D75092BF-02A3-BBBC-383D-835210B8CB60}"/>
                </a:ext>
              </a:extLst>
            </p:cNvPr>
            <p:cNvSpPr/>
            <p:nvPr/>
          </p:nvSpPr>
          <p:spPr>
            <a:xfrm>
              <a:off x="255150" y="1560600"/>
              <a:ext cx="17775" cy="17750"/>
            </a:xfrm>
            <a:custGeom>
              <a:avLst/>
              <a:gdLst/>
              <a:ahLst/>
              <a:cxnLst/>
              <a:rect l="l" t="t" r="r" b="b"/>
              <a:pathLst>
                <a:path w="711" h="710" extrusionOk="0">
                  <a:moveTo>
                    <a:pt x="373" y="1"/>
                  </a:moveTo>
                  <a:lnTo>
                    <a:pt x="0" y="337"/>
                  </a:lnTo>
                  <a:lnTo>
                    <a:pt x="325" y="710"/>
                  </a:lnTo>
                  <a:lnTo>
                    <a:pt x="710" y="373"/>
                  </a:lnTo>
                  <a:lnTo>
                    <a:pt x="3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92" name="Google Shape;4692;p29">
            <a:extLst>
              <a:ext uri="{FF2B5EF4-FFF2-40B4-BE49-F238E27FC236}">
                <a16:creationId xmlns:a16="http://schemas.microsoft.com/office/drawing/2014/main" id="{997A2A99-0388-1E21-F331-E7CD4B541031}"/>
              </a:ext>
            </a:extLst>
          </p:cNvPr>
          <p:cNvGrpSpPr/>
          <p:nvPr/>
        </p:nvGrpSpPr>
        <p:grpSpPr>
          <a:xfrm>
            <a:off x="1129384" y="699169"/>
            <a:ext cx="351365" cy="399151"/>
            <a:chOff x="1857125" y="1971000"/>
            <a:chExt cx="175000" cy="198800"/>
          </a:xfrm>
        </p:grpSpPr>
        <p:sp>
          <p:nvSpPr>
            <p:cNvPr id="4693" name="Google Shape;4693;p29">
              <a:extLst>
                <a:ext uri="{FF2B5EF4-FFF2-40B4-BE49-F238E27FC236}">
                  <a16:creationId xmlns:a16="http://schemas.microsoft.com/office/drawing/2014/main" id="{A0313D6A-86A1-29C0-655B-AE3D15C74EDB}"/>
                </a:ext>
              </a:extLst>
            </p:cNvPr>
            <p:cNvSpPr/>
            <p:nvPr/>
          </p:nvSpPr>
          <p:spPr>
            <a:xfrm>
              <a:off x="2019475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9">
              <a:extLst>
                <a:ext uri="{FF2B5EF4-FFF2-40B4-BE49-F238E27FC236}">
                  <a16:creationId xmlns:a16="http://schemas.microsoft.com/office/drawing/2014/main" id="{B687372C-7414-5071-8B3D-839FA66040C7}"/>
                </a:ext>
              </a:extLst>
            </p:cNvPr>
            <p:cNvSpPr/>
            <p:nvPr/>
          </p:nvSpPr>
          <p:spPr>
            <a:xfrm>
              <a:off x="2019475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9">
              <a:extLst>
                <a:ext uri="{FF2B5EF4-FFF2-40B4-BE49-F238E27FC236}">
                  <a16:creationId xmlns:a16="http://schemas.microsoft.com/office/drawing/2014/main" id="{850F2C8E-ADC8-79E5-F60D-C556BF1CBE7D}"/>
                </a:ext>
              </a:extLst>
            </p:cNvPr>
            <p:cNvSpPr/>
            <p:nvPr/>
          </p:nvSpPr>
          <p:spPr>
            <a:xfrm>
              <a:off x="2019475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9">
              <a:extLst>
                <a:ext uri="{FF2B5EF4-FFF2-40B4-BE49-F238E27FC236}">
                  <a16:creationId xmlns:a16="http://schemas.microsoft.com/office/drawing/2014/main" id="{7F67B108-9C44-9714-8DBF-2B11FB374807}"/>
                </a:ext>
              </a:extLst>
            </p:cNvPr>
            <p:cNvSpPr/>
            <p:nvPr/>
          </p:nvSpPr>
          <p:spPr>
            <a:xfrm>
              <a:off x="2006850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9">
              <a:extLst>
                <a:ext uri="{FF2B5EF4-FFF2-40B4-BE49-F238E27FC236}">
                  <a16:creationId xmlns:a16="http://schemas.microsoft.com/office/drawing/2014/main" id="{C35D625D-A6A4-DBFD-3F34-DCB61F9102AB}"/>
                </a:ext>
              </a:extLst>
            </p:cNvPr>
            <p:cNvSpPr/>
            <p:nvPr/>
          </p:nvSpPr>
          <p:spPr>
            <a:xfrm>
              <a:off x="2006850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9">
              <a:extLst>
                <a:ext uri="{FF2B5EF4-FFF2-40B4-BE49-F238E27FC236}">
                  <a16:creationId xmlns:a16="http://schemas.microsoft.com/office/drawing/2014/main" id="{9EB9A34E-5FA4-33BA-A970-3725A696B6D8}"/>
                </a:ext>
              </a:extLst>
            </p:cNvPr>
            <p:cNvSpPr/>
            <p:nvPr/>
          </p:nvSpPr>
          <p:spPr>
            <a:xfrm>
              <a:off x="199455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9">
              <a:extLst>
                <a:ext uri="{FF2B5EF4-FFF2-40B4-BE49-F238E27FC236}">
                  <a16:creationId xmlns:a16="http://schemas.microsoft.com/office/drawing/2014/main" id="{D19A0792-31EA-1887-2F9C-616A14FA4357}"/>
                </a:ext>
              </a:extLst>
            </p:cNvPr>
            <p:cNvSpPr/>
            <p:nvPr/>
          </p:nvSpPr>
          <p:spPr>
            <a:xfrm>
              <a:off x="199455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9">
              <a:extLst>
                <a:ext uri="{FF2B5EF4-FFF2-40B4-BE49-F238E27FC236}">
                  <a16:creationId xmlns:a16="http://schemas.microsoft.com/office/drawing/2014/main" id="{9A30B81E-E457-09DD-F7B5-3063A66B9701}"/>
                </a:ext>
              </a:extLst>
            </p:cNvPr>
            <p:cNvSpPr/>
            <p:nvPr/>
          </p:nvSpPr>
          <p:spPr>
            <a:xfrm>
              <a:off x="1981900" y="214510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9">
              <a:extLst>
                <a:ext uri="{FF2B5EF4-FFF2-40B4-BE49-F238E27FC236}">
                  <a16:creationId xmlns:a16="http://schemas.microsoft.com/office/drawing/2014/main" id="{B0238414-3B9F-155C-AFA3-9CAB9FD7C07A}"/>
                </a:ext>
              </a:extLst>
            </p:cNvPr>
            <p:cNvSpPr/>
            <p:nvPr/>
          </p:nvSpPr>
          <p:spPr>
            <a:xfrm>
              <a:off x="1981900" y="2045575"/>
              <a:ext cx="12675" cy="12375"/>
            </a:xfrm>
            <a:custGeom>
              <a:avLst/>
              <a:gdLst/>
              <a:ahLst/>
              <a:cxnLst/>
              <a:rect l="l" t="t" r="r" b="b"/>
              <a:pathLst>
                <a:path w="507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9">
              <a:extLst>
                <a:ext uri="{FF2B5EF4-FFF2-40B4-BE49-F238E27FC236}">
                  <a16:creationId xmlns:a16="http://schemas.microsoft.com/office/drawing/2014/main" id="{279B2705-80E5-7A94-7602-B7D1174F3EED}"/>
                </a:ext>
              </a:extLst>
            </p:cNvPr>
            <p:cNvSpPr/>
            <p:nvPr/>
          </p:nvSpPr>
          <p:spPr>
            <a:xfrm>
              <a:off x="196957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9">
              <a:extLst>
                <a:ext uri="{FF2B5EF4-FFF2-40B4-BE49-F238E27FC236}">
                  <a16:creationId xmlns:a16="http://schemas.microsoft.com/office/drawing/2014/main" id="{8113A4FB-5B38-DEA1-67FA-86DF3C35115B}"/>
                </a:ext>
              </a:extLst>
            </p:cNvPr>
            <p:cNvSpPr/>
            <p:nvPr/>
          </p:nvSpPr>
          <p:spPr>
            <a:xfrm>
              <a:off x="196957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9">
              <a:extLst>
                <a:ext uri="{FF2B5EF4-FFF2-40B4-BE49-F238E27FC236}">
                  <a16:creationId xmlns:a16="http://schemas.microsoft.com/office/drawing/2014/main" id="{F4AB4943-377C-1FDB-F35D-9AC4928DAC57}"/>
                </a:ext>
              </a:extLst>
            </p:cNvPr>
            <p:cNvSpPr/>
            <p:nvPr/>
          </p:nvSpPr>
          <p:spPr>
            <a:xfrm>
              <a:off x="196957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9">
              <a:extLst>
                <a:ext uri="{FF2B5EF4-FFF2-40B4-BE49-F238E27FC236}">
                  <a16:creationId xmlns:a16="http://schemas.microsoft.com/office/drawing/2014/main" id="{39E99D35-C69E-582D-5A46-8DB4BFBEFFBE}"/>
                </a:ext>
              </a:extLst>
            </p:cNvPr>
            <p:cNvSpPr/>
            <p:nvPr/>
          </p:nvSpPr>
          <p:spPr>
            <a:xfrm>
              <a:off x="195695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9">
              <a:extLst>
                <a:ext uri="{FF2B5EF4-FFF2-40B4-BE49-F238E27FC236}">
                  <a16:creationId xmlns:a16="http://schemas.microsoft.com/office/drawing/2014/main" id="{6E60BB19-FA4B-AA5D-2290-CC4F04371993}"/>
                </a:ext>
              </a:extLst>
            </p:cNvPr>
            <p:cNvSpPr/>
            <p:nvPr/>
          </p:nvSpPr>
          <p:spPr>
            <a:xfrm>
              <a:off x="195695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5" y="493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9">
              <a:extLst>
                <a:ext uri="{FF2B5EF4-FFF2-40B4-BE49-F238E27FC236}">
                  <a16:creationId xmlns:a16="http://schemas.microsoft.com/office/drawing/2014/main" id="{1926AD2F-5B1D-1CBC-A8D9-5D862869736D}"/>
                </a:ext>
              </a:extLst>
            </p:cNvPr>
            <p:cNvSpPr/>
            <p:nvPr/>
          </p:nvSpPr>
          <p:spPr>
            <a:xfrm>
              <a:off x="195695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9">
              <a:extLst>
                <a:ext uri="{FF2B5EF4-FFF2-40B4-BE49-F238E27FC236}">
                  <a16:creationId xmlns:a16="http://schemas.microsoft.com/office/drawing/2014/main" id="{23A84B17-119C-DC58-ED19-11CAFAE2E5C7}"/>
                </a:ext>
              </a:extLst>
            </p:cNvPr>
            <p:cNvSpPr/>
            <p:nvPr/>
          </p:nvSpPr>
          <p:spPr>
            <a:xfrm>
              <a:off x="195695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5" y="494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9">
              <a:extLst>
                <a:ext uri="{FF2B5EF4-FFF2-40B4-BE49-F238E27FC236}">
                  <a16:creationId xmlns:a16="http://schemas.microsoft.com/office/drawing/2014/main" id="{40CFEDF9-ACBF-7B24-3F5D-8D3AEE70A7FA}"/>
                </a:ext>
              </a:extLst>
            </p:cNvPr>
            <p:cNvSpPr/>
            <p:nvPr/>
          </p:nvSpPr>
          <p:spPr>
            <a:xfrm>
              <a:off x="195695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5" y="506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9">
              <a:extLst>
                <a:ext uri="{FF2B5EF4-FFF2-40B4-BE49-F238E27FC236}">
                  <a16:creationId xmlns:a16="http://schemas.microsoft.com/office/drawing/2014/main" id="{1B12641B-D79D-109D-4F1E-D1B870A4F1D3}"/>
                </a:ext>
              </a:extLst>
            </p:cNvPr>
            <p:cNvSpPr/>
            <p:nvPr/>
          </p:nvSpPr>
          <p:spPr>
            <a:xfrm>
              <a:off x="1944625" y="2157425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9">
              <a:extLst>
                <a:ext uri="{FF2B5EF4-FFF2-40B4-BE49-F238E27FC236}">
                  <a16:creationId xmlns:a16="http://schemas.microsoft.com/office/drawing/2014/main" id="{13EE0328-1ECB-95E9-7361-114193A12346}"/>
                </a:ext>
              </a:extLst>
            </p:cNvPr>
            <p:cNvSpPr/>
            <p:nvPr/>
          </p:nvSpPr>
          <p:spPr>
            <a:xfrm>
              <a:off x="1944625" y="203325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9">
              <a:extLst>
                <a:ext uri="{FF2B5EF4-FFF2-40B4-BE49-F238E27FC236}">
                  <a16:creationId xmlns:a16="http://schemas.microsoft.com/office/drawing/2014/main" id="{37A98CDA-7235-7676-E416-63C22846197B}"/>
                </a:ext>
              </a:extLst>
            </p:cNvPr>
            <p:cNvSpPr/>
            <p:nvPr/>
          </p:nvSpPr>
          <p:spPr>
            <a:xfrm>
              <a:off x="1944625" y="2020625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9">
              <a:extLst>
                <a:ext uri="{FF2B5EF4-FFF2-40B4-BE49-F238E27FC236}">
                  <a16:creationId xmlns:a16="http://schemas.microsoft.com/office/drawing/2014/main" id="{E5FB7DB2-BDBE-A651-AE8C-AA70CD9A1579}"/>
                </a:ext>
              </a:extLst>
            </p:cNvPr>
            <p:cNvSpPr/>
            <p:nvPr/>
          </p:nvSpPr>
          <p:spPr>
            <a:xfrm>
              <a:off x="1944625" y="2008300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9">
              <a:extLst>
                <a:ext uri="{FF2B5EF4-FFF2-40B4-BE49-F238E27FC236}">
                  <a16:creationId xmlns:a16="http://schemas.microsoft.com/office/drawing/2014/main" id="{181B4BA6-D943-9B87-2DB3-66EE4F48A584}"/>
                </a:ext>
              </a:extLst>
            </p:cNvPr>
            <p:cNvSpPr/>
            <p:nvPr/>
          </p:nvSpPr>
          <p:spPr>
            <a:xfrm>
              <a:off x="1944625" y="199597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3" y="493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9">
              <a:extLst>
                <a:ext uri="{FF2B5EF4-FFF2-40B4-BE49-F238E27FC236}">
                  <a16:creationId xmlns:a16="http://schemas.microsoft.com/office/drawing/2014/main" id="{522063F2-96C5-FCEE-F981-F1703C19DB6B}"/>
                </a:ext>
              </a:extLst>
            </p:cNvPr>
            <p:cNvSpPr/>
            <p:nvPr/>
          </p:nvSpPr>
          <p:spPr>
            <a:xfrm>
              <a:off x="1944625" y="197100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3" y="494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9">
              <a:extLst>
                <a:ext uri="{FF2B5EF4-FFF2-40B4-BE49-F238E27FC236}">
                  <a16:creationId xmlns:a16="http://schemas.microsoft.com/office/drawing/2014/main" id="{4F60E17F-971E-372A-E54B-0F73079B69B6}"/>
                </a:ext>
              </a:extLst>
            </p:cNvPr>
            <p:cNvSpPr/>
            <p:nvPr/>
          </p:nvSpPr>
          <p:spPr>
            <a:xfrm>
              <a:off x="1932000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9">
              <a:extLst>
                <a:ext uri="{FF2B5EF4-FFF2-40B4-BE49-F238E27FC236}">
                  <a16:creationId xmlns:a16="http://schemas.microsoft.com/office/drawing/2014/main" id="{DD9F2790-6E86-1F0C-3662-633D4956E2C8}"/>
                </a:ext>
              </a:extLst>
            </p:cNvPr>
            <p:cNvSpPr/>
            <p:nvPr/>
          </p:nvSpPr>
          <p:spPr>
            <a:xfrm>
              <a:off x="1932000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1"/>
                  </a:moveTo>
                  <a:lnTo>
                    <a:pt x="0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9">
              <a:extLst>
                <a:ext uri="{FF2B5EF4-FFF2-40B4-BE49-F238E27FC236}">
                  <a16:creationId xmlns:a16="http://schemas.microsoft.com/office/drawing/2014/main" id="{8716E9FC-1C33-945A-B9FC-091118072716}"/>
                </a:ext>
              </a:extLst>
            </p:cNvPr>
            <p:cNvSpPr/>
            <p:nvPr/>
          </p:nvSpPr>
          <p:spPr>
            <a:xfrm>
              <a:off x="1932000" y="2020625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1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9">
              <a:extLst>
                <a:ext uri="{FF2B5EF4-FFF2-40B4-BE49-F238E27FC236}">
                  <a16:creationId xmlns:a16="http://schemas.microsoft.com/office/drawing/2014/main" id="{4EB7DA86-9C91-B857-32C3-0BFD7B734E29}"/>
                </a:ext>
              </a:extLst>
            </p:cNvPr>
            <p:cNvSpPr/>
            <p:nvPr/>
          </p:nvSpPr>
          <p:spPr>
            <a:xfrm>
              <a:off x="1932000" y="20083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0" y="0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9">
              <a:extLst>
                <a:ext uri="{FF2B5EF4-FFF2-40B4-BE49-F238E27FC236}">
                  <a16:creationId xmlns:a16="http://schemas.microsoft.com/office/drawing/2014/main" id="{EDF823AC-E441-7B60-5A16-29E515513821}"/>
                </a:ext>
              </a:extLst>
            </p:cNvPr>
            <p:cNvSpPr/>
            <p:nvPr/>
          </p:nvSpPr>
          <p:spPr>
            <a:xfrm>
              <a:off x="1932000" y="198335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0" y="0"/>
                  </a:moveTo>
                  <a:lnTo>
                    <a:pt x="0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9">
              <a:extLst>
                <a:ext uri="{FF2B5EF4-FFF2-40B4-BE49-F238E27FC236}">
                  <a16:creationId xmlns:a16="http://schemas.microsoft.com/office/drawing/2014/main" id="{B39DE864-B647-1D4F-89FB-35D941AFF557}"/>
                </a:ext>
              </a:extLst>
            </p:cNvPr>
            <p:cNvSpPr/>
            <p:nvPr/>
          </p:nvSpPr>
          <p:spPr>
            <a:xfrm>
              <a:off x="1932000" y="197100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0" y="1"/>
                  </a:moveTo>
                  <a:lnTo>
                    <a:pt x="0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9">
              <a:extLst>
                <a:ext uri="{FF2B5EF4-FFF2-40B4-BE49-F238E27FC236}">
                  <a16:creationId xmlns:a16="http://schemas.microsoft.com/office/drawing/2014/main" id="{FFF70762-EBAE-9CBF-773D-BB4F69E02EDC}"/>
                </a:ext>
              </a:extLst>
            </p:cNvPr>
            <p:cNvSpPr/>
            <p:nvPr/>
          </p:nvSpPr>
          <p:spPr>
            <a:xfrm>
              <a:off x="1919650" y="2157425"/>
              <a:ext cx="12375" cy="12375"/>
            </a:xfrm>
            <a:custGeom>
              <a:avLst/>
              <a:gdLst/>
              <a:ahLst/>
              <a:cxnLst/>
              <a:rect l="l" t="t" r="r" b="b"/>
              <a:pathLst>
                <a:path w="495" h="495" extrusionOk="0">
                  <a:moveTo>
                    <a:pt x="1" y="1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3" name="Google Shape;4723;p29">
              <a:extLst>
                <a:ext uri="{FF2B5EF4-FFF2-40B4-BE49-F238E27FC236}">
                  <a16:creationId xmlns:a16="http://schemas.microsoft.com/office/drawing/2014/main" id="{5D7B8445-5D6F-FC67-3B77-A1FB8F2435A5}"/>
                </a:ext>
              </a:extLst>
            </p:cNvPr>
            <p:cNvSpPr/>
            <p:nvPr/>
          </p:nvSpPr>
          <p:spPr>
            <a:xfrm>
              <a:off x="1919650" y="20579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5"/>
                  </a:lnTo>
                  <a:lnTo>
                    <a:pt x="494" y="505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4" name="Google Shape;4724;p29">
              <a:extLst>
                <a:ext uri="{FF2B5EF4-FFF2-40B4-BE49-F238E27FC236}">
                  <a16:creationId xmlns:a16="http://schemas.microsoft.com/office/drawing/2014/main" id="{29ED003E-889D-F642-394E-2EBAD70A63E1}"/>
                </a:ext>
              </a:extLst>
            </p:cNvPr>
            <p:cNvSpPr/>
            <p:nvPr/>
          </p:nvSpPr>
          <p:spPr>
            <a:xfrm>
              <a:off x="1919650" y="203325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1"/>
                  </a:moveTo>
                  <a:lnTo>
                    <a:pt x="1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5" name="Google Shape;4725;p29">
              <a:extLst>
                <a:ext uri="{FF2B5EF4-FFF2-40B4-BE49-F238E27FC236}">
                  <a16:creationId xmlns:a16="http://schemas.microsoft.com/office/drawing/2014/main" id="{5E5810E0-EC07-D448-4F87-994F83B76EDC}"/>
                </a:ext>
              </a:extLst>
            </p:cNvPr>
            <p:cNvSpPr/>
            <p:nvPr/>
          </p:nvSpPr>
          <p:spPr>
            <a:xfrm>
              <a:off x="1919650" y="2020625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1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6" name="Google Shape;4726;p29">
              <a:extLst>
                <a:ext uri="{FF2B5EF4-FFF2-40B4-BE49-F238E27FC236}">
                  <a16:creationId xmlns:a16="http://schemas.microsoft.com/office/drawing/2014/main" id="{CA895AD2-C4E6-DBC0-E94F-6F3285C84154}"/>
                </a:ext>
              </a:extLst>
            </p:cNvPr>
            <p:cNvSpPr/>
            <p:nvPr/>
          </p:nvSpPr>
          <p:spPr>
            <a:xfrm>
              <a:off x="1919650" y="2008300"/>
              <a:ext cx="12375" cy="12350"/>
            </a:xfrm>
            <a:custGeom>
              <a:avLst/>
              <a:gdLst/>
              <a:ahLst/>
              <a:cxnLst/>
              <a:rect l="l" t="t" r="r" b="b"/>
              <a:pathLst>
                <a:path w="495" h="494" extrusionOk="0">
                  <a:moveTo>
                    <a:pt x="1" y="0"/>
                  </a:moveTo>
                  <a:lnTo>
                    <a:pt x="1" y="494"/>
                  </a:lnTo>
                  <a:lnTo>
                    <a:pt x="494" y="494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727" name="Google Shape;4727;p29">
              <a:extLst>
                <a:ext uri="{FF2B5EF4-FFF2-40B4-BE49-F238E27FC236}">
                  <a16:creationId xmlns:a16="http://schemas.microsoft.com/office/drawing/2014/main" id="{4A46A04E-3F2D-CAD0-5915-E3916715E3E9}"/>
                </a:ext>
              </a:extLst>
            </p:cNvPr>
            <p:cNvGrpSpPr/>
            <p:nvPr/>
          </p:nvGrpSpPr>
          <p:grpSpPr>
            <a:xfrm>
              <a:off x="1919650" y="1983350"/>
              <a:ext cx="49950" cy="24975"/>
              <a:chOff x="1919650" y="1983350"/>
              <a:chExt cx="49950" cy="24975"/>
            </a:xfrm>
          </p:grpSpPr>
          <p:sp>
            <p:nvSpPr>
              <p:cNvPr id="4728" name="Google Shape;4728;p29">
                <a:extLst>
                  <a:ext uri="{FF2B5EF4-FFF2-40B4-BE49-F238E27FC236}">
                    <a16:creationId xmlns:a16="http://schemas.microsoft.com/office/drawing/2014/main" id="{520FA8F3-F48F-6585-6033-29FCA9C24D8F}"/>
                  </a:ext>
                </a:extLst>
              </p:cNvPr>
              <p:cNvSpPr/>
              <p:nvPr/>
            </p:nvSpPr>
            <p:spPr>
              <a:xfrm>
                <a:off x="195695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5" y="493"/>
                    </a:lnTo>
                    <a:lnTo>
                      <a:pt x="505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9" name="Google Shape;4729;p29">
                <a:extLst>
                  <a:ext uri="{FF2B5EF4-FFF2-40B4-BE49-F238E27FC236}">
                    <a16:creationId xmlns:a16="http://schemas.microsoft.com/office/drawing/2014/main" id="{2C7644D3-655D-7904-2954-12FA3B0D1271}"/>
                  </a:ext>
                </a:extLst>
              </p:cNvPr>
              <p:cNvSpPr/>
              <p:nvPr/>
            </p:nvSpPr>
            <p:spPr>
              <a:xfrm>
                <a:off x="1944625" y="1983350"/>
                <a:ext cx="12350" cy="12650"/>
              </a:xfrm>
              <a:custGeom>
                <a:avLst/>
                <a:gdLst/>
                <a:ahLst/>
                <a:cxnLst/>
                <a:rect l="l" t="t" r="r" b="b"/>
                <a:pathLst>
                  <a:path w="494" h="506" extrusionOk="0">
                    <a:moveTo>
                      <a:pt x="1" y="0"/>
                    </a:moveTo>
                    <a:lnTo>
                      <a:pt x="1" y="506"/>
                    </a:lnTo>
                    <a:lnTo>
                      <a:pt x="493" y="50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0" name="Google Shape;4730;p29">
                <a:extLst>
                  <a:ext uri="{FF2B5EF4-FFF2-40B4-BE49-F238E27FC236}">
                    <a16:creationId xmlns:a16="http://schemas.microsoft.com/office/drawing/2014/main" id="{089F8C90-5443-D58A-D118-BB5D3D5D4F22}"/>
                  </a:ext>
                </a:extLst>
              </p:cNvPr>
              <p:cNvSpPr/>
              <p:nvPr/>
            </p:nvSpPr>
            <p:spPr>
              <a:xfrm>
                <a:off x="1932000" y="1995975"/>
                <a:ext cx="12650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506" h="494" extrusionOk="0">
                    <a:moveTo>
                      <a:pt x="0" y="1"/>
                    </a:moveTo>
                    <a:lnTo>
                      <a:pt x="0" y="493"/>
                    </a:lnTo>
                    <a:lnTo>
                      <a:pt x="506" y="493"/>
                    </a:lnTo>
                    <a:lnTo>
                      <a:pt x="506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1" name="Google Shape;4731;p29">
                <a:extLst>
                  <a:ext uri="{FF2B5EF4-FFF2-40B4-BE49-F238E27FC236}">
                    <a16:creationId xmlns:a16="http://schemas.microsoft.com/office/drawing/2014/main" id="{82EE9202-4336-370A-9DD3-C1895A6A33DB}"/>
                  </a:ext>
                </a:extLst>
              </p:cNvPr>
              <p:cNvSpPr/>
              <p:nvPr/>
            </p:nvSpPr>
            <p:spPr>
              <a:xfrm>
                <a:off x="1919650" y="1995975"/>
                <a:ext cx="12375" cy="12350"/>
              </a:xfrm>
              <a:custGeom>
                <a:avLst/>
                <a:gdLst/>
                <a:ahLst/>
                <a:cxnLst/>
                <a:rect l="l" t="t" r="r" b="b"/>
                <a:pathLst>
                  <a:path w="495" h="494" extrusionOk="0">
                    <a:moveTo>
                      <a:pt x="1" y="1"/>
                    </a:moveTo>
                    <a:lnTo>
                      <a:pt x="1" y="493"/>
                    </a:lnTo>
                    <a:lnTo>
                      <a:pt x="494" y="493"/>
                    </a:lnTo>
                    <a:lnTo>
                      <a:pt x="49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32" name="Google Shape;4732;p29">
              <a:extLst>
                <a:ext uri="{FF2B5EF4-FFF2-40B4-BE49-F238E27FC236}">
                  <a16:creationId xmlns:a16="http://schemas.microsoft.com/office/drawing/2014/main" id="{B8D531AE-058F-80DE-305C-C18F4DEAA7C3}"/>
                </a:ext>
              </a:extLst>
            </p:cNvPr>
            <p:cNvSpPr/>
            <p:nvPr/>
          </p:nvSpPr>
          <p:spPr>
            <a:xfrm>
              <a:off x="1919650" y="1983350"/>
              <a:ext cx="12375" cy="12650"/>
            </a:xfrm>
            <a:custGeom>
              <a:avLst/>
              <a:gdLst/>
              <a:ahLst/>
              <a:cxnLst/>
              <a:rect l="l" t="t" r="r" b="b"/>
              <a:pathLst>
                <a:path w="495" h="506" extrusionOk="0">
                  <a:moveTo>
                    <a:pt x="1" y="0"/>
                  </a:moveTo>
                  <a:lnTo>
                    <a:pt x="1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9">
              <a:extLst>
                <a:ext uri="{FF2B5EF4-FFF2-40B4-BE49-F238E27FC236}">
                  <a16:creationId xmlns:a16="http://schemas.microsoft.com/office/drawing/2014/main" id="{0CC3A509-2084-2293-3C8E-5A8A6DF8E6D9}"/>
                </a:ext>
              </a:extLst>
            </p:cNvPr>
            <p:cNvSpPr/>
            <p:nvPr/>
          </p:nvSpPr>
          <p:spPr>
            <a:xfrm>
              <a:off x="1907025" y="215742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9">
              <a:extLst>
                <a:ext uri="{FF2B5EF4-FFF2-40B4-BE49-F238E27FC236}">
                  <a16:creationId xmlns:a16="http://schemas.microsoft.com/office/drawing/2014/main" id="{2CB30B8E-3835-A898-BE1D-952E164382D4}"/>
                </a:ext>
              </a:extLst>
            </p:cNvPr>
            <p:cNvSpPr/>
            <p:nvPr/>
          </p:nvSpPr>
          <p:spPr>
            <a:xfrm>
              <a:off x="1907025" y="21201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9">
              <a:extLst>
                <a:ext uri="{FF2B5EF4-FFF2-40B4-BE49-F238E27FC236}">
                  <a16:creationId xmlns:a16="http://schemas.microsoft.com/office/drawing/2014/main" id="{1327912F-CE48-A2D6-D3C9-4037F662AB29}"/>
                </a:ext>
              </a:extLst>
            </p:cNvPr>
            <p:cNvSpPr/>
            <p:nvPr/>
          </p:nvSpPr>
          <p:spPr>
            <a:xfrm>
              <a:off x="1907025" y="2070550"/>
              <a:ext cx="12650" cy="12325"/>
            </a:xfrm>
            <a:custGeom>
              <a:avLst/>
              <a:gdLst/>
              <a:ahLst/>
              <a:cxnLst/>
              <a:rect l="l" t="t" r="r" b="b"/>
              <a:pathLst>
                <a:path w="506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9">
              <a:extLst>
                <a:ext uri="{FF2B5EF4-FFF2-40B4-BE49-F238E27FC236}">
                  <a16:creationId xmlns:a16="http://schemas.microsoft.com/office/drawing/2014/main" id="{C7CC6784-CBC5-2D42-170D-FB755B9143EB}"/>
                </a:ext>
              </a:extLst>
            </p:cNvPr>
            <p:cNvSpPr/>
            <p:nvPr/>
          </p:nvSpPr>
          <p:spPr>
            <a:xfrm>
              <a:off x="1907025" y="203325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9">
              <a:extLst>
                <a:ext uri="{FF2B5EF4-FFF2-40B4-BE49-F238E27FC236}">
                  <a16:creationId xmlns:a16="http://schemas.microsoft.com/office/drawing/2014/main" id="{EAD40D70-B288-59D8-D258-7BE4BAD33A8E}"/>
                </a:ext>
              </a:extLst>
            </p:cNvPr>
            <p:cNvSpPr/>
            <p:nvPr/>
          </p:nvSpPr>
          <p:spPr>
            <a:xfrm>
              <a:off x="1907025" y="199597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9">
              <a:extLst>
                <a:ext uri="{FF2B5EF4-FFF2-40B4-BE49-F238E27FC236}">
                  <a16:creationId xmlns:a16="http://schemas.microsoft.com/office/drawing/2014/main" id="{C983DB06-3B7E-00F4-5AF8-05A30A58616B}"/>
                </a:ext>
              </a:extLst>
            </p:cNvPr>
            <p:cNvSpPr/>
            <p:nvPr/>
          </p:nvSpPr>
          <p:spPr>
            <a:xfrm>
              <a:off x="1894400" y="2145100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9">
              <a:extLst>
                <a:ext uri="{FF2B5EF4-FFF2-40B4-BE49-F238E27FC236}">
                  <a16:creationId xmlns:a16="http://schemas.microsoft.com/office/drawing/2014/main" id="{0048FFE9-A892-F438-FEBA-7C014D68A2EC}"/>
                </a:ext>
              </a:extLst>
            </p:cNvPr>
            <p:cNvSpPr/>
            <p:nvPr/>
          </p:nvSpPr>
          <p:spPr>
            <a:xfrm>
              <a:off x="1894400" y="2107825"/>
              <a:ext cx="12650" cy="12350"/>
            </a:xfrm>
            <a:custGeom>
              <a:avLst/>
              <a:gdLst/>
              <a:ahLst/>
              <a:cxnLst/>
              <a:rect l="l" t="t" r="r" b="b"/>
              <a:pathLst>
                <a:path w="506" h="494" extrusionOk="0">
                  <a:moveTo>
                    <a:pt x="1" y="1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9">
              <a:extLst>
                <a:ext uri="{FF2B5EF4-FFF2-40B4-BE49-F238E27FC236}">
                  <a16:creationId xmlns:a16="http://schemas.microsoft.com/office/drawing/2014/main" id="{58ADACFA-88AE-A6A3-6A8F-DD850BD279EC}"/>
                </a:ext>
              </a:extLst>
            </p:cNvPr>
            <p:cNvSpPr/>
            <p:nvPr/>
          </p:nvSpPr>
          <p:spPr>
            <a:xfrm>
              <a:off x="1894400" y="2095200"/>
              <a:ext cx="12650" cy="12650"/>
            </a:xfrm>
            <a:custGeom>
              <a:avLst/>
              <a:gdLst/>
              <a:ahLst/>
              <a:cxnLst/>
              <a:rect l="l" t="t" r="r" b="b"/>
              <a:pathLst>
                <a:path w="506" h="506" extrusionOk="0">
                  <a:moveTo>
                    <a:pt x="1" y="0"/>
                  </a:moveTo>
                  <a:lnTo>
                    <a:pt x="1" y="506"/>
                  </a:lnTo>
                  <a:lnTo>
                    <a:pt x="506" y="506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9">
              <a:extLst>
                <a:ext uri="{FF2B5EF4-FFF2-40B4-BE49-F238E27FC236}">
                  <a16:creationId xmlns:a16="http://schemas.microsoft.com/office/drawing/2014/main" id="{E13A6C84-B13B-1AFD-DFF6-A9D16C0F0A8E}"/>
                </a:ext>
              </a:extLst>
            </p:cNvPr>
            <p:cNvSpPr/>
            <p:nvPr/>
          </p:nvSpPr>
          <p:spPr>
            <a:xfrm>
              <a:off x="1894400" y="2082850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1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9">
              <a:extLst>
                <a:ext uri="{FF2B5EF4-FFF2-40B4-BE49-F238E27FC236}">
                  <a16:creationId xmlns:a16="http://schemas.microsoft.com/office/drawing/2014/main" id="{870B7FA2-C656-DC14-4C6F-883008D8F7AA}"/>
                </a:ext>
              </a:extLst>
            </p:cNvPr>
            <p:cNvSpPr/>
            <p:nvPr/>
          </p:nvSpPr>
          <p:spPr>
            <a:xfrm>
              <a:off x="1894400" y="2045575"/>
              <a:ext cx="12650" cy="12375"/>
            </a:xfrm>
            <a:custGeom>
              <a:avLst/>
              <a:gdLst/>
              <a:ahLst/>
              <a:cxnLst/>
              <a:rect l="l" t="t" r="r" b="b"/>
              <a:pathLst>
                <a:path w="506" h="495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9">
              <a:extLst>
                <a:ext uri="{FF2B5EF4-FFF2-40B4-BE49-F238E27FC236}">
                  <a16:creationId xmlns:a16="http://schemas.microsoft.com/office/drawing/2014/main" id="{059E6731-B394-9B10-5F3C-5F852431374F}"/>
                </a:ext>
              </a:extLst>
            </p:cNvPr>
            <p:cNvSpPr/>
            <p:nvPr/>
          </p:nvSpPr>
          <p:spPr>
            <a:xfrm>
              <a:off x="1882100" y="213247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1"/>
                  </a:moveTo>
                  <a:lnTo>
                    <a:pt x="0" y="506"/>
                  </a:lnTo>
                  <a:lnTo>
                    <a:pt x="493" y="506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9">
              <a:extLst>
                <a:ext uri="{FF2B5EF4-FFF2-40B4-BE49-F238E27FC236}">
                  <a16:creationId xmlns:a16="http://schemas.microsoft.com/office/drawing/2014/main" id="{086CA50E-28C7-F5BB-FE42-B77A1976C920}"/>
                </a:ext>
              </a:extLst>
            </p:cNvPr>
            <p:cNvSpPr/>
            <p:nvPr/>
          </p:nvSpPr>
          <p:spPr>
            <a:xfrm>
              <a:off x="1882100" y="2057925"/>
              <a:ext cx="12325" cy="12650"/>
            </a:xfrm>
            <a:custGeom>
              <a:avLst/>
              <a:gdLst/>
              <a:ahLst/>
              <a:cxnLst/>
              <a:rect l="l" t="t" r="r" b="b"/>
              <a:pathLst>
                <a:path w="493" h="506" extrusionOk="0">
                  <a:moveTo>
                    <a:pt x="0" y="0"/>
                  </a:moveTo>
                  <a:lnTo>
                    <a:pt x="0" y="505"/>
                  </a:lnTo>
                  <a:lnTo>
                    <a:pt x="493" y="505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9">
              <a:extLst>
                <a:ext uri="{FF2B5EF4-FFF2-40B4-BE49-F238E27FC236}">
                  <a16:creationId xmlns:a16="http://schemas.microsoft.com/office/drawing/2014/main" id="{AAC3B28C-BAFE-80E5-8CDE-997CF5509720}"/>
                </a:ext>
              </a:extLst>
            </p:cNvPr>
            <p:cNvSpPr/>
            <p:nvPr/>
          </p:nvSpPr>
          <p:spPr>
            <a:xfrm>
              <a:off x="1869450" y="2120150"/>
              <a:ext cx="12675" cy="12350"/>
            </a:xfrm>
            <a:custGeom>
              <a:avLst/>
              <a:gdLst/>
              <a:ahLst/>
              <a:cxnLst/>
              <a:rect l="l" t="t" r="r" b="b"/>
              <a:pathLst>
                <a:path w="507" h="494" extrusionOk="0">
                  <a:moveTo>
                    <a:pt x="1" y="0"/>
                  </a:moveTo>
                  <a:lnTo>
                    <a:pt x="1" y="494"/>
                  </a:lnTo>
                  <a:lnTo>
                    <a:pt x="506" y="494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9">
              <a:extLst>
                <a:ext uri="{FF2B5EF4-FFF2-40B4-BE49-F238E27FC236}">
                  <a16:creationId xmlns:a16="http://schemas.microsoft.com/office/drawing/2014/main" id="{89B7A188-552D-2729-D255-B7B7AD22F65F}"/>
                </a:ext>
              </a:extLst>
            </p:cNvPr>
            <p:cNvSpPr/>
            <p:nvPr/>
          </p:nvSpPr>
          <p:spPr>
            <a:xfrm>
              <a:off x="1869450" y="2095200"/>
              <a:ext cx="150050" cy="62250"/>
            </a:xfrm>
            <a:custGeom>
              <a:avLst/>
              <a:gdLst/>
              <a:ahLst/>
              <a:cxnLst/>
              <a:rect l="l" t="t" r="r" b="b"/>
              <a:pathLst>
                <a:path w="6002" h="2490" extrusionOk="0">
                  <a:moveTo>
                    <a:pt x="1" y="0"/>
                  </a:moveTo>
                  <a:lnTo>
                    <a:pt x="1" y="506"/>
                  </a:lnTo>
                  <a:lnTo>
                    <a:pt x="1" y="998"/>
                  </a:lnTo>
                  <a:lnTo>
                    <a:pt x="506" y="998"/>
                  </a:lnTo>
                  <a:lnTo>
                    <a:pt x="506" y="1492"/>
                  </a:lnTo>
                  <a:lnTo>
                    <a:pt x="999" y="1492"/>
                  </a:lnTo>
                  <a:lnTo>
                    <a:pt x="999" y="1997"/>
                  </a:lnTo>
                  <a:lnTo>
                    <a:pt x="1504" y="1997"/>
                  </a:lnTo>
                  <a:lnTo>
                    <a:pt x="1504" y="2490"/>
                  </a:lnTo>
                  <a:lnTo>
                    <a:pt x="4499" y="2490"/>
                  </a:lnTo>
                  <a:lnTo>
                    <a:pt x="4499" y="1997"/>
                  </a:lnTo>
                  <a:lnTo>
                    <a:pt x="5004" y="1997"/>
                  </a:lnTo>
                  <a:lnTo>
                    <a:pt x="5004" y="1492"/>
                  </a:lnTo>
                  <a:lnTo>
                    <a:pt x="5497" y="1492"/>
                  </a:lnTo>
                  <a:lnTo>
                    <a:pt x="5497" y="998"/>
                  </a:lnTo>
                  <a:lnTo>
                    <a:pt x="6002" y="998"/>
                  </a:lnTo>
                  <a:lnTo>
                    <a:pt x="6002" y="506"/>
                  </a:lnTo>
                  <a:lnTo>
                    <a:pt x="6002" y="0"/>
                  </a:lnTo>
                  <a:lnTo>
                    <a:pt x="1504" y="0"/>
                  </a:lnTo>
                  <a:lnTo>
                    <a:pt x="1504" y="506"/>
                  </a:lnTo>
                  <a:lnTo>
                    <a:pt x="1504" y="998"/>
                  </a:lnTo>
                  <a:lnTo>
                    <a:pt x="2009" y="998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998"/>
                  </a:lnTo>
                  <a:lnTo>
                    <a:pt x="999" y="998"/>
                  </a:lnTo>
                  <a:lnTo>
                    <a:pt x="999" y="506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9">
              <a:extLst>
                <a:ext uri="{FF2B5EF4-FFF2-40B4-BE49-F238E27FC236}">
                  <a16:creationId xmlns:a16="http://schemas.microsoft.com/office/drawing/2014/main" id="{64D1E67A-A320-07B9-B7DC-2D3FA7B3D387}"/>
                </a:ext>
              </a:extLst>
            </p:cNvPr>
            <p:cNvSpPr/>
            <p:nvPr/>
          </p:nvSpPr>
          <p:spPr>
            <a:xfrm>
              <a:off x="1869450" y="2045575"/>
              <a:ext cx="150050" cy="49650"/>
            </a:xfrm>
            <a:custGeom>
              <a:avLst/>
              <a:gdLst/>
              <a:ahLst/>
              <a:cxnLst/>
              <a:rect l="l" t="t" r="r" b="b"/>
              <a:pathLst>
                <a:path w="6002" h="1986" extrusionOk="0">
                  <a:moveTo>
                    <a:pt x="1504" y="0"/>
                  </a:moveTo>
                  <a:lnTo>
                    <a:pt x="1504" y="494"/>
                  </a:lnTo>
                  <a:lnTo>
                    <a:pt x="999" y="494"/>
                  </a:lnTo>
                  <a:lnTo>
                    <a:pt x="999" y="999"/>
                  </a:lnTo>
                  <a:lnTo>
                    <a:pt x="506" y="999"/>
                  </a:lnTo>
                  <a:lnTo>
                    <a:pt x="506" y="1492"/>
                  </a:lnTo>
                  <a:lnTo>
                    <a:pt x="1" y="1492"/>
                  </a:lnTo>
                  <a:lnTo>
                    <a:pt x="1" y="1985"/>
                  </a:lnTo>
                  <a:lnTo>
                    <a:pt x="999" y="1985"/>
                  </a:lnTo>
                  <a:lnTo>
                    <a:pt x="999" y="1492"/>
                  </a:lnTo>
                  <a:lnTo>
                    <a:pt x="1504" y="1492"/>
                  </a:lnTo>
                  <a:lnTo>
                    <a:pt x="1504" y="999"/>
                  </a:lnTo>
                  <a:lnTo>
                    <a:pt x="2009" y="999"/>
                  </a:lnTo>
                  <a:lnTo>
                    <a:pt x="2009" y="494"/>
                  </a:lnTo>
                  <a:lnTo>
                    <a:pt x="2502" y="494"/>
                  </a:lnTo>
                  <a:lnTo>
                    <a:pt x="2502" y="999"/>
                  </a:lnTo>
                  <a:lnTo>
                    <a:pt x="2009" y="999"/>
                  </a:lnTo>
                  <a:lnTo>
                    <a:pt x="2009" y="1492"/>
                  </a:lnTo>
                  <a:lnTo>
                    <a:pt x="1504" y="1492"/>
                  </a:lnTo>
                  <a:lnTo>
                    <a:pt x="1504" y="1985"/>
                  </a:lnTo>
                  <a:lnTo>
                    <a:pt x="6002" y="1985"/>
                  </a:lnTo>
                  <a:lnTo>
                    <a:pt x="6002" y="1492"/>
                  </a:lnTo>
                  <a:lnTo>
                    <a:pt x="5497" y="1492"/>
                  </a:lnTo>
                  <a:lnTo>
                    <a:pt x="5497" y="999"/>
                  </a:lnTo>
                  <a:lnTo>
                    <a:pt x="5004" y="999"/>
                  </a:lnTo>
                  <a:lnTo>
                    <a:pt x="5004" y="494"/>
                  </a:lnTo>
                  <a:lnTo>
                    <a:pt x="4499" y="494"/>
                  </a:lnTo>
                  <a:lnTo>
                    <a:pt x="4499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9">
              <a:extLst>
                <a:ext uri="{FF2B5EF4-FFF2-40B4-BE49-F238E27FC236}">
                  <a16:creationId xmlns:a16="http://schemas.microsoft.com/office/drawing/2014/main" id="{0652D0FA-F3CF-850B-7745-FC8E012AE321}"/>
                </a:ext>
              </a:extLst>
            </p:cNvPr>
            <p:cNvSpPr/>
            <p:nvPr/>
          </p:nvSpPr>
          <p:spPr>
            <a:xfrm>
              <a:off x="1869450" y="2070550"/>
              <a:ext cx="12675" cy="12325"/>
            </a:xfrm>
            <a:custGeom>
              <a:avLst/>
              <a:gdLst/>
              <a:ahLst/>
              <a:cxnLst/>
              <a:rect l="l" t="t" r="r" b="b"/>
              <a:pathLst>
                <a:path w="507" h="493" extrusionOk="0">
                  <a:moveTo>
                    <a:pt x="1" y="0"/>
                  </a:moveTo>
                  <a:lnTo>
                    <a:pt x="1" y="493"/>
                  </a:lnTo>
                  <a:lnTo>
                    <a:pt x="506" y="493"/>
                  </a:lnTo>
                  <a:lnTo>
                    <a:pt x="5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9">
              <a:extLst>
                <a:ext uri="{FF2B5EF4-FFF2-40B4-BE49-F238E27FC236}">
                  <a16:creationId xmlns:a16="http://schemas.microsoft.com/office/drawing/2014/main" id="{6A403D00-AA3A-5C45-312A-B7EDCF40F3A5}"/>
                </a:ext>
              </a:extLst>
            </p:cNvPr>
            <p:cNvSpPr/>
            <p:nvPr/>
          </p:nvSpPr>
          <p:spPr>
            <a:xfrm>
              <a:off x="1857125" y="2107825"/>
              <a:ext cx="12350" cy="12350"/>
            </a:xfrm>
            <a:custGeom>
              <a:avLst/>
              <a:gdLst/>
              <a:ahLst/>
              <a:cxnLst/>
              <a:rect l="l" t="t" r="r" b="b"/>
              <a:pathLst>
                <a:path w="494" h="494" extrusionOk="0">
                  <a:moveTo>
                    <a:pt x="0" y="1"/>
                  </a:moveTo>
                  <a:lnTo>
                    <a:pt x="0" y="493"/>
                  </a:lnTo>
                  <a:lnTo>
                    <a:pt x="494" y="493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9">
              <a:extLst>
                <a:ext uri="{FF2B5EF4-FFF2-40B4-BE49-F238E27FC236}">
                  <a16:creationId xmlns:a16="http://schemas.microsoft.com/office/drawing/2014/main" id="{6421759D-A628-E404-326E-FECBE0E847C5}"/>
                </a:ext>
              </a:extLst>
            </p:cNvPr>
            <p:cNvSpPr/>
            <p:nvPr/>
          </p:nvSpPr>
          <p:spPr>
            <a:xfrm>
              <a:off x="1857125" y="2095200"/>
              <a:ext cx="12350" cy="12650"/>
            </a:xfrm>
            <a:custGeom>
              <a:avLst/>
              <a:gdLst/>
              <a:ahLst/>
              <a:cxnLst/>
              <a:rect l="l" t="t" r="r" b="b"/>
              <a:pathLst>
                <a:path w="494" h="506" extrusionOk="0">
                  <a:moveTo>
                    <a:pt x="0" y="0"/>
                  </a:moveTo>
                  <a:lnTo>
                    <a:pt x="0" y="506"/>
                  </a:lnTo>
                  <a:lnTo>
                    <a:pt x="494" y="506"/>
                  </a:lnTo>
                  <a:lnTo>
                    <a:pt x="4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9">
              <a:extLst>
                <a:ext uri="{FF2B5EF4-FFF2-40B4-BE49-F238E27FC236}">
                  <a16:creationId xmlns:a16="http://schemas.microsoft.com/office/drawing/2014/main" id="{DF51C927-45D0-23B3-6A59-8A5875E17A05}"/>
                </a:ext>
              </a:extLst>
            </p:cNvPr>
            <p:cNvSpPr/>
            <p:nvPr/>
          </p:nvSpPr>
          <p:spPr>
            <a:xfrm>
              <a:off x="1857125" y="2082850"/>
              <a:ext cx="12350" cy="12375"/>
            </a:xfrm>
            <a:custGeom>
              <a:avLst/>
              <a:gdLst/>
              <a:ahLst/>
              <a:cxnLst/>
              <a:rect l="l" t="t" r="r" b="b"/>
              <a:pathLst>
                <a:path w="494" h="495" extrusionOk="0">
                  <a:moveTo>
                    <a:pt x="0" y="1"/>
                  </a:moveTo>
                  <a:lnTo>
                    <a:pt x="0" y="494"/>
                  </a:lnTo>
                  <a:lnTo>
                    <a:pt x="494" y="494"/>
                  </a:lnTo>
                  <a:lnTo>
                    <a:pt x="49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52" name="Google Shape;4752;p29">
            <a:extLst>
              <a:ext uri="{FF2B5EF4-FFF2-40B4-BE49-F238E27FC236}">
                <a16:creationId xmlns:a16="http://schemas.microsoft.com/office/drawing/2014/main" id="{B6312355-BCFB-770D-0719-D2362D63E2C2}"/>
              </a:ext>
            </a:extLst>
          </p:cNvPr>
          <p:cNvGrpSpPr/>
          <p:nvPr/>
        </p:nvGrpSpPr>
        <p:grpSpPr>
          <a:xfrm rot="5400000">
            <a:off x="7295052" y="744178"/>
            <a:ext cx="309101" cy="309151"/>
            <a:chOff x="467425" y="2009500"/>
            <a:chExt cx="153950" cy="153975"/>
          </a:xfrm>
        </p:grpSpPr>
        <p:sp>
          <p:nvSpPr>
            <p:cNvPr id="4753" name="Google Shape;4753;p29">
              <a:extLst>
                <a:ext uri="{FF2B5EF4-FFF2-40B4-BE49-F238E27FC236}">
                  <a16:creationId xmlns:a16="http://schemas.microsoft.com/office/drawing/2014/main" id="{21ABFA49-6119-3573-39C5-92EC44A9F15A}"/>
                </a:ext>
              </a:extLst>
            </p:cNvPr>
            <p:cNvSpPr/>
            <p:nvPr/>
          </p:nvSpPr>
          <p:spPr>
            <a:xfrm rot="10800000">
              <a:off x="518850" y="2060925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9">
              <a:extLst>
                <a:ext uri="{FF2B5EF4-FFF2-40B4-BE49-F238E27FC236}">
                  <a16:creationId xmlns:a16="http://schemas.microsoft.com/office/drawing/2014/main" id="{106D14D6-D7FF-6958-8E0E-5C383F5AE07B}"/>
                </a:ext>
              </a:extLst>
            </p:cNvPr>
            <p:cNvSpPr/>
            <p:nvPr/>
          </p:nvSpPr>
          <p:spPr>
            <a:xfrm rot="10800000">
              <a:off x="484575" y="2078075"/>
              <a:ext cx="119675" cy="68250"/>
            </a:xfrm>
            <a:custGeom>
              <a:avLst/>
              <a:gdLst/>
              <a:ahLst/>
              <a:cxnLst/>
              <a:rect l="l" t="t" r="r" b="b"/>
              <a:pathLst>
                <a:path w="4787" h="2730" extrusionOk="0">
                  <a:moveTo>
                    <a:pt x="2057" y="0"/>
                  </a:moveTo>
                  <a:lnTo>
                    <a:pt x="2057" y="674"/>
                  </a:lnTo>
                  <a:lnTo>
                    <a:pt x="1371" y="674"/>
                  </a:lnTo>
                  <a:lnTo>
                    <a:pt x="1371" y="1359"/>
                  </a:lnTo>
                  <a:lnTo>
                    <a:pt x="686" y="1359"/>
                  </a:lnTo>
                  <a:lnTo>
                    <a:pt x="686" y="2045"/>
                  </a:lnTo>
                  <a:lnTo>
                    <a:pt x="0" y="2045"/>
                  </a:lnTo>
                  <a:lnTo>
                    <a:pt x="0" y="2730"/>
                  </a:lnTo>
                  <a:lnTo>
                    <a:pt x="4787" y="2730"/>
                  </a:lnTo>
                  <a:lnTo>
                    <a:pt x="4787" y="2045"/>
                  </a:lnTo>
                  <a:lnTo>
                    <a:pt x="4102" y="2045"/>
                  </a:lnTo>
                  <a:lnTo>
                    <a:pt x="4102" y="1359"/>
                  </a:lnTo>
                  <a:lnTo>
                    <a:pt x="3416" y="1359"/>
                  </a:lnTo>
                  <a:lnTo>
                    <a:pt x="3416" y="674"/>
                  </a:lnTo>
                  <a:lnTo>
                    <a:pt x="2731" y="674"/>
                  </a:lnTo>
                  <a:lnTo>
                    <a:pt x="2731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9">
              <a:extLst>
                <a:ext uri="{FF2B5EF4-FFF2-40B4-BE49-F238E27FC236}">
                  <a16:creationId xmlns:a16="http://schemas.microsoft.com/office/drawing/2014/main" id="{BB7EADDE-D4BE-8881-4F27-47C5002EB3D8}"/>
                </a:ext>
              </a:extLst>
            </p:cNvPr>
            <p:cNvSpPr/>
            <p:nvPr/>
          </p:nvSpPr>
          <p:spPr>
            <a:xfrm rot="10800000">
              <a:off x="518850" y="2026650"/>
              <a:ext cx="51125" cy="34300"/>
            </a:xfrm>
            <a:custGeom>
              <a:avLst/>
              <a:gdLst/>
              <a:ahLst/>
              <a:cxnLst/>
              <a:rect l="l" t="t" r="r" b="b"/>
              <a:pathLst>
                <a:path w="2045" h="1372" extrusionOk="0">
                  <a:moveTo>
                    <a:pt x="0" y="1"/>
                  </a:moveTo>
                  <a:lnTo>
                    <a:pt x="0" y="1372"/>
                  </a:lnTo>
                  <a:lnTo>
                    <a:pt x="2045" y="1372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9">
              <a:extLst>
                <a:ext uri="{FF2B5EF4-FFF2-40B4-BE49-F238E27FC236}">
                  <a16:creationId xmlns:a16="http://schemas.microsoft.com/office/drawing/2014/main" id="{7F7073AB-BCE2-8AA8-EC4B-CA0ADB304F96}"/>
                </a:ext>
              </a:extLst>
            </p:cNvPr>
            <p:cNvSpPr/>
            <p:nvPr/>
          </p:nvSpPr>
          <p:spPr>
            <a:xfrm rot="10800000">
              <a:off x="467425" y="2078075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9">
              <a:extLst>
                <a:ext uri="{FF2B5EF4-FFF2-40B4-BE49-F238E27FC236}">
                  <a16:creationId xmlns:a16="http://schemas.microsoft.com/office/drawing/2014/main" id="{438FE2DB-C5AD-9690-C7D0-4BEA359296BF}"/>
                </a:ext>
              </a:extLst>
            </p:cNvPr>
            <p:cNvSpPr/>
            <p:nvPr/>
          </p:nvSpPr>
          <p:spPr>
            <a:xfrm rot="10800000">
              <a:off x="484575" y="2095200"/>
              <a:ext cx="17150" cy="17175"/>
            </a:xfrm>
            <a:custGeom>
              <a:avLst/>
              <a:gdLst/>
              <a:ahLst/>
              <a:cxnLst/>
              <a:rect l="l" t="t" r="r" b="b"/>
              <a:pathLst>
                <a:path w="686" h="687" extrusionOk="0">
                  <a:moveTo>
                    <a:pt x="1" y="1"/>
                  </a:moveTo>
                  <a:lnTo>
                    <a:pt x="1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9">
              <a:extLst>
                <a:ext uri="{FF2B5EF4-FFF2-40B4-BE49-F238E27FC236}">
                  <a16:creationId xmlns:a16="http://schemas.microsoft.com/office/drawing/2014/main" id="{E5F1EE17-A0C2-EC5E-3035-59EFD7D55801}"/>
                </a:ext>
              </a:extLst>
            </p:cNvPr>
            <p:cNvSpPr/>
            <p:nvPr/>
          </p:nvSpPr>
          <p:spPr>
            <a:xfrm rot="10800000">
              <a:off x="484575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1" y="1"/>
                  </a:moveTo>
                  <a:lnTo>
                    <a:pt x="1" y="2058"/>
                  </a:lnTo>
                  <a:lnTo>
                    <a:pt x="687" y="2058"/>
                  </a:lnTo>
                  <a:lnTo>
                    <a:pt x="687" y="687"/>
                  </a:lnTo>
                  <a:lnTo>
                    <a:pt x="1372" y="687"/>
                  </a:lnTo>
                  <a:lnTo>
                    <a:pt x="137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9">
              <a:extLst>
                <a:ext uri="{FF2B5EF4-FFF2-40B4-BE49-F238E27FC236}">
                  <a16:creationId xmlns:a16="http://schemas.microsoft.com/office/drawing/2014/main" id="{6D6A3564-772C-827C-C52B-7D7E005C3EF8}"/>
                </a:ext>
              </a:extLst>
            </p:cNvPr>
            <p:cNvSpPr/>
            <p:nvPr/>
          </p:nvSpPr>
          <p:spPr>
            <a:xfrm rot="10800000">
              <a:off x="501700" y="2112350"/>
              <a:ext cx="17175" cy="17150"/>
            </a:xfrm>
            <a:custGeom>
              <a:avLst/>
              <a:gdLst/>
              <a:ahLst/>
              <a:cxnLst/>
              <a:rect l="l" t="t" r="r" b="b"/>
              <a:pathLst>
                <a:path w="687" h="686" extrusionOk="0">
                  <a:moveTo>
                    <a:pt x="1" y="1"/>
                  </a:moveTo>
                  <a:lnTo>
                    <a:pt x="1" y="686"/>
                  </a:lnTo>
                  <a:lnTo>
                    <a:pt x="687" y="686"/>
                  </a:lnTo>
                  <a:lnTo>
                    <a:pt x="6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9">
              <a:extLst>
                <a:ext uri="{FF2B5EF4-FFF2-40B4-BE49-F238E27FC236}">
                  <a16:creationId xmlns:a16="http://schemas.microsoft.com/office/drawing/2014/main" id="{5A7233E4-0823-DC0D-2025-6C34B0E1C029}"/>
                </a:ext>
              </a:extLst>
            </p:cNvPr>
            <p:cNvSpPr/>
            <p:nvPr/>
          </p:nvSpPr>
          <p:spPr>
            <a:xfrm rot="10800000">
              <a:off x="518850" y="2129475"/>
              <a:ext cx="17150" cy="16850"/>
            </a:xfrm>
            <a:custGeom>
              <a:avLst/>
              <a:gdLst/>
              <a:ahLst/>
              <a:cxnLst/>
              <a:rect l="l" t="t" r="r" b="b"/>
              <a:pathLst>
                <a:path w="686" h="674" extrusionOk="0">
                  <a:moveTo>
                    <a:pt x="1" y="0"/>
                  </a:moveTo>
                  <a:lnTo>
                    <a:pt x="1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9">
              <a:extLst>
                <a:ext uri="{FF2B5EF4-FFF2-40B4-BE49-F238E27FC236}">
                  <a16:creationId xmlns:a16="http://schemas.microsoft.com/office/drawing/2014/main" id="{461DDCBE-949F-0734-A553-4AC5B19D02F1}"/>
                </a:ext>
              </a:extLst>
            </p:cNvPr>
            <p:cNvSpPr/>
            <p:nvPr/>
          </p:nvSpPr>
          <p:spPr>
            <a:xfrm rot="10800000">
              <a:off x="518850" y="2009500"/>
              <a:ext cx="51125" cy="17175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6"/>
                  </a:lnTo>
                  <a:lnTo>
                    <a:pt x="2045" y="686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9">
              <a:extLst>
                <a:ext uri="{FF2B5EF4-FFF2-40B4-BE49-F238E27FC236}">
                  <a16:creationId xmlns:a16="http://schemas.microsoft.com/office/drawing/2014/main" id="{A448BC82-0225-81D2-E289-72614A3BA6B0}"/>
                </a:ext>
              </a:extLst>
            </p:cNvPr>
            <p:cNvSpPr/>
            <p:nvPr/>
          </p:nvSpPr>
          <p:spPr>
            <a:xfrm rot="10800000">
              <a:off x="535975" y="2146300"/>
              <a:ext cx="16850" cy="17175"/>
            </a:xfrm>
            <a:custGeom>
              <a:avLst/>
              <a:gdLst/>
              <a:ahLst/>
              <a:cxnLst/>
              <a:rect l="l" t="t" r="r" b="b"/>
              <a:pathLst>
                <a:path w="674" h="687" extrusionOk="0">
                  <a:moveTo>
                    <a:pt x="0" y="0"/>
                  </a:moveTo>
                  <a:lnTo>
                    <a:pt x="0" y="686"/>
                  </a:lnTo>
                  <a:lnTo>
                    <a:pt x="674" y="686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9">
              <a:extLst>
                <a:ext uri="{FF2B5EF4-FFF2-40B4-BE49-F238E27FC236}">
                  <a16:creationId xmlns:a16="http://schemas.microsoft.com/office/drawing/2014/main" id="{B4F703B3-AA52-E7A0-29BA-B28AB4964334}"/>
                </a:ext>
              </a:extLst>
            </p:cNvPr>
            <p:cNvSpPr/>
            <p:nvPr/>
          </p:nvSpPr>
          <p:spPr>
            <a:xfrm rot="10800000">
              <a:off x="552800" y="2129475"/>
              <a:ext cx="17175" cy="16850"/>
            </a:xfrm>
            <a:custGeom>
              <a:avLst/>
              <a:gdLst/>
              <a:ahLst/>
              <a:cxnLst/>
              <a:rect l="l" t="t" r="r" b="b"/>
              <a:pathLst>
                <a:path w="687" h="674" extrusionOk="0">
                  <a:moveTo>
                    <a:pt x="0" y="0"/>
                  </a:moveTo>
                  <a:lnTo>
                    <a:pt x="0" y="674"/>
                  </a:lnTo>
                  <a:lnTo>
                    <a:pt x="686" y="674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9">
              <a:extLst>
                <a:ext uri="{FF2B5EF4-FFF2-40B4-BE49-F238E27FC236}">
                  <a16:creationId xmlns:a16="http://schemas.microsoft.com/office/drawing/2014/main" id="{F0810388-38BC-AB89-3BF7-AF5FD6D82A2B}"/>
                </a:ext>
              </a:extLst>
            </p:cNvPr>
            <p:cNvSpPr/>
            <p:nvPr/>
          </p:nvSpPr>
          <p:spPr>
            <a:xfrm rot="10800000">
              <a:off x="569950" y="2026650"/>
              <a:ext cx="34300" cy="51450"/>
            </a:xfrm>
            <a:custGeom>
              <a:avLst/>
              <a:gdLst/>
              <a:ahLst/>
              <a:cxnLst/>
              <a:rect l="l" t="t" r="r" b="b"/>
              <a:pathLst>
                <a:path w="1372" h="2058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2058"/>
                  </a:lnTo>
                  <a:lnTo>
                    <a:pt x="1371" y="2058"/>
                  </a:lnTo>
                  <a:lnTo>
                    <a:pt x="1371" y="687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5" name="Google Shape;4765;p29">
              <a:extLst>
                <a:ext uri="{FF2B5EF4-FFF2-40B4-BE49-F238E27FC236}">
                  <a16:creationId xmlns:a16="http://schemas.microsoft.com/office/drawing/2014/main" id="{27CC10CE-4AA7-1A5C-E1A5-D555DA797BD8}"/>
                </a:ext>
              </a:extLst>
            </p:cNvPr>
            <p:cNvSpPr/>
            <p:nvPr/>
          </p:nvSpPr>
          <p:spPr>
            <a:xfrm rot="10800000">
              <a:off x="569950" y="2112350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6" name="Google Shape;4766;p29">
              <a:extLst>
                <a:ext uri="{FF2B5EF4-FFF2-40B4-BE49-F238E27FC236}">
                  <a16:creationId xmlns:a16="http://schemas.microsoft.com/office/drawing/2014/main" id="{59232365-A73C-6174-4636-D00A40F0DB2D}"/>
                </a:ext>
              </a:extLst>
            </p:cNvPr>
            <p:cNvSpPr/>
            <p:nvPr/>
          </p:nvSpPr>
          <p:spPr>
            <a:xfrm rot="10800000">
              <a:off x="587075" y="2095200"/>
              <a:ext cx="17175" cy="17175"/>
            </a:xfrm>
            <a:custGeom>
              <a:avLst/>
              <a:gdLst/>
              <a:ahLst/>
              <a:cxnLst/>
              <a:rect l="l" t="t" r="r" b="b"/>
              <a:pathLst>
                <a:path w="687" h="687" extrusionOk="0">
                  <a:moveTo>
                    <a:pt x="0" y="1"/>
                  </a:moveTo>
                  <a:lnTo>
                    <a:pt x="0" y="687"/>
                  </a:lnTo>
                  <a:lnTo>
                    <a:pt x="686" y="687"/>
                  </a:lnTo>
                  <a:lnTo>
                    <a:pt x="6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7" name="Google Shape;4767;p29">
              <a:extLst>
                <a:ext uri="{FF2B5EF4-FFF2-40B4-BE49-F238E27FC236}">
                  <a16:creationId xmlns:a16="http://schemas.microsoft.com/office/drawing/2014/main" id="{6A2576E9-9B3C-5E98-6EC1-368171E6F3C6}"/>
                </a:ext>
              </a:extLst>
            </p:cNvPr>
            <p:cNvSpPr/>
            <p:nvPr/>
          </p:nvSpPr>
          <p:spPr>
            <a:xfrm rot="10800000">
              <a:off x="604225" y="2078075"/>
              <a:ext cx="17150" cy="17150"/>
            </a:xfrm>
            <a:custGeom>
              <a:avLst/>
              <a:gdLst/>
              <a:ahLst/>
              <a:cxnLst/>
              <a:rect l="l" t="t" r="r" b="b"/>
              <a:pathLst>
                <a:path w="686" h="686" extrusionOk="0">
                  <a:moveTo>
                    <a:pt x="0" y="1"/>
                  </a:moveTo>
                  <a:lnTo>
                    <a:pt x="0" y="686"/>
                  </a:lnTo>
                  <a:lnTo>
                    <a:pt x="685" y="68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68" name="Google Shape;4768;p29">
            <a:extLst>
              <a:ext uri="{FF2B5EF4-FFF2-40B4-BE49-F238E27FC236}">
                <a16:creationId xmlns:a16="http://schemas.microsoft.com/office/drawing/2014/main" id="{A74FD1DD-501C-116B-A8F8-C6CA9328C113}"/>
              </a:ext>
            </a:extLst>
          </p:cNvPr>
          <p:cNvGrpSpPr/>
          <p:nvPr/>
        </p:nvGrpSpPr>
        <p:grpSpPr>
          <a:xfrm>
            <a:off x="7709655" y="744203"/>
            <a:ext cx="309151" cy="309101"/>
            <a:chOff x="7709655" y="744203"/>
            <a:chExt cx="309151" cy="309101"/>
          </a:xfrm>
        </p:grpSpPr>
        <p:grpSp>
          <p:nvGrpSpPr>
            <p:cNvPr id="4769" name="Google Shape;4769;p29">
              <a:extLst>
                <a:ext uri="{FF2B5EF4-FFF2-40B4-BE49-F238E27FC236}">
                  <a16:creationId xmlns:a16="http://schemas.microsoft.com/office/drawing/2014/main" id="{6BBD766F-9C7C-6D19-8D36-5B209DB7F95D}"/>
                </a:ext>
              </a:extLst>
            </p:cNvPr>
            <p:cNvGrpSpPr/>
            <p:nvPr/>
          </p:nvGrpSpPr>
          <p:grpSpPr>
            <a:xfrm rot="5400000">
              <a:off x="7709680" y="744178"/>
              <a:ext cx="309101" cy="309151"/>
              <a:chOff x="272300" y="2009500"/>
              <a:chExt cx="153950" cy="153975"/>
            </a:xfrm>
          </p:grpSpPr>
          <p:sp>
            <p:nvSpPr>
              <p:cNvPr id="4770" name="Google Shape;4770;p29">
                <a:extLst>
                  <a:ext uri="{FF2B5EF4-FFF2-40B4-BE49-F238E27FC236}">
                    <a16:creationId xmlns:a16="http://schemas.microsoft.com/office/drawing/2014/main" id="{6AE00B8C-C1EC-7319-11E7-99FBF67DCE6E}"/>
                  </a:ext>
                </a:extLst>
              </p:cNvPr>
              <p:cNvSpPr/>
              <p:nvPr/>
            </p:nvSpPr>
            <p:spPr>
              <a:xfrm>
                <a:off x="289425" y="2026650"/>
                <a:ext cx="119675" cy="68250"/>
              </a:xfrm>
              <a:custGeom>
                <a:avLst/>
                <a:gdLst/>
                <a:ahLst/>
                <a:cxnLst/>
                <a:rect l="l" t="t" r="r" b="b"/>
                <a:pathLst>
                  <a:path w="4787" h="2730" extrusionOk="0">
                    <a:moveTo>
                      <a:pt x="2057" y="0"/>
                    </a:moveTo>
                    <a:lnTo>
                      <a:pt x="2057" y="674"/>
                    </a:lnTo>
                    <a:lnTo>
                      <a:pt x="1371" y="674"/>
                    </a:lnTo>
                    <a:lnTo>
                      <a:pt x="1371" y="1359"/>
                    </a:lnTo>
                    <a:lnTo>
                      <a:pt x="686" y="1359"/>
                    </a:lnTo>
                    <a:lnTo>
                      <a:pt x="686" y="2045"/>
                    </a:lnTo>
                    <a:lnTo>
                      <a:pt x="0" y="2045"/>
                    </a:lnTo>
                    <a:lnTo>
                      <a:pt x="0" y="2730"/>
                    </a:lnTo>
                    <a:lnTo>
                      <a:pt x="4787" y="2730"/>
                    </a:lnTo>
                    <a:lnTo>
                      <a:pt x="4787" y="2045"/>
                    </a:lnTo>
                    <a:lnTo>
                      <a:pt x="4102" y="2045"/>
                    </a:lnTo>
                    <a:lnTo>
                      <a:pt x="4102" y="1359"/>
                    </a:lnTo>
                    <a:lnTo>
                      <a:pt x="3416" y="1359"/>
                    </a:lnTo>
                    <a:lnTo>
                      <a:pt x="3416" y="674"/>
                    </a:lnTo>
                    <a:lnTo>
                      <a:pt x="2731" y="674"/>
                    </a:lnTo>
                    <a:lnTo>
                      <a:pt x="273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1" name="Google Shape;4771;p29">
                <a:extLst>
                  <a:ext uri="{FF2B5EF4-FFF2-40B4-BE49-F238E27FC236}">
                    <a16:creationId xmlns:a16="http://schemas.microsoft.com/office/drawing/2014/main" id="{4A070989-F787-76CB-12E4-DB3ACA126FC3}"/>
                  </a:ext>
                </a:extLst>
              </p:cNvPr>
              <p:cNvSpPr/>
              <p:nvPr/>
            </p:nvSpPr>
            <p:spPr>
              <a:xfrm>
                <a:off x="323698" y="2094805"/>
                <a:ext cx="51125" cy="51512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1372" extrusionOk="0">
                    <a:moveTo>
                      <a:pt x="0" y="1"/>
                    </a:moveTo>
                    <a:lnTo>
                      <a:pt x="0" y="1372"/>
                    </a:lnTo>
                    <a:lnTo>
                      <a:pt x="2045" y="1372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2" name="Google Shape;4772;p29">
                <a:extLst>
                  <a:ext uri="{FF2B5EF4-FFF2-40B4-BE49-F238E27FC236}">
                    <a16:creationId xmlns:a16="http://schemas.microsoft.com/office/drawing/2014/main" id="{8A08B62D-D7A7-6D4B-8820-427C3ECFC321}"/>
                  </a:ext>
                </a:extLst>
              </p:cNvPr>
              <p:cNvSpPr/>
              <p:nvPr/>
            </p:nvSpPr>
            <p:spPr>
              <a:xfrm>
                <a:off x="409075" y="2077750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3" name="Google Shape;4773;p29">
                <a:extLst>
                  <a:ext uri="{FF2B5EF4-FFF2-40B4-BE49-F238E27FC236}">
                    <a16:creationId xmlns:a16="http://schemas.microsoft.com/office/drawing/2014/main" id="{4123BA30-14FD-D81C-46BA-CF9151443D57}"/>
                  </a:ext>
                </a:extLst>
              </p:cNvPr>
              <p:cNvSpPr/>
              <p:nvPr/>
            </p:nvSpPr>
            <p:spPr>
              <a:xfrm>
                <a:off x="391950" y="2060600"/>
                <a:ext cx="171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7" extrusionOk="0">
                    <a:moveTo>
                      <a:pt x="1" y="1"/>
                    </a:moveTo>
                    <a:lnTo>
                      <a:pt x="1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4" name="Google Shape;4774;p29">
                <a:extLst>
                  <a:ext uri="{FF2B5EF4-FFF2-40B4-BE49-F238E27FC236}">
                    <a16:creationId xmlns:a16="http://schemas.microsoft.com/office/drawing/2014/main" id="{5D31159B-1359-FD73-E46B-5E8ADEF12757}"/>
                  </a:ext>
                </a:extLst>
              </p:cNvPr>
              <p:cNvSpPr/>
              <p:nvPr/>
            </p:nvSpPr>
            <p:spPr>
              <a:xfrm>
                <a:off x="374800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1" y="1"/>
                    </a:moveTo>
                    <a:lnTo>
                      <a:pt x="1" y="2058"/>
                    </a:lnTo>
                    <a:lnTo>
                      <a:pt x="687" y="2058"/>
                    </a:lnTo>
                    <a:lnTo>
                      <a:pt x="687" y="687"/>
                    </a:lnTo>
                    <a:lnTo>
                      <a:pt x="1372" y="687"/>
                    </a:lnTo>
                    <a:lnTo>
                      <a:pt x="137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5" name="Google Shape;4775;p29">
                <a:extLst>
                  <a:ext uri="{FF2B5EF4-FFF2-40B4-BE49-F238E27FC236}">
                    <a16:creationId xmlns:a16="http://schemas.microsoft.com/office/drawing/2014/main" id="{1DAE141A-3245-DE3C-3CBE-089AB24C8AA7}"/>
                  </a:ext>
                </a:extLst>
              </p:cNvPr>
              <p:cNvSpPr/>
              <p:nvPr/>
            </p:nvSpPr>
            <p:spPr>
              <a:xfrm>
                <a:off x="374800" y="2043475"/>
                <a:ext cx="17175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6" extrusionOk="0">
                    <a:moveTo>
                      <a:pt x="1" y="1"/>
                    </a:moveTo>
                    <a:lnTo>
                      <a:pt x="1" y="686"/>
                    </a:lnTo>
                    <a:lnTo>
                      <a:pt x="687" y="686"/>
                    </a:lnTo>
                    <a:lnTo>
                      <a:pt x="6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6" name="Google Shape;4776;p29">
                <a:extLst>
                  <a:ext uri="{FF2B5EF4-FFF2-40B4-BE49-F238E27FC236}">
                    <a16:creationId xmlns:a16="http://schemas.microsoft.com/office/drawing/2014/main" id="{055C5A6E-11CD-DD27-9A6D-8B6EA4CC3832}"/>
                  </a:ext>
                </a:extLst>
              </p:cNvPr>
              <p:cNvSpPr/>
              <p:nvPr/>
            </p:nvSpPr>
            <p:spPr>
              <a:xfrm>
                <a:off x="357675" y="2026650"/>
                <a:ext cx="17150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74" extrusionOk="0">
                    <a:moveTo>
                      <a:pt x="1" y="0"/>
                    </a:moveTo>
                    <a:lnTo>
                      <a:pt x="1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7" name="Google Shape;4777;p29">
                <a:extLst>
                  <a:ext uri="{FF2B5EF4-FFF2-40B4-BE49-F238E27FC236}">
                    <a16:creationId xmlns:a16="http://schemas.microsoft.com/office/drawing/2014/main" id="{DECB2AE2-68A2-EA44-C0AC-7999FDAEDDC7}"/>
                  </a:ext>
                </a:extLst>
              </p:cNvPr>
              <p:cNvSpPr/>
              <p:nvPr/>
            </p:nvSpPr>
            <p:spPr>
              <a:xfrm>
                <a:off x="323700" y="2146300"/>
                <a:ext cx="5112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687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2045" y="686"/>
                    </a:lnTo>
                    <a:lnTo>
                      <a:pt x="20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8" name="Google Shape;4778;p29">
                <a:extLst>
                  <a:ext uri="{FF2B5EF4-FFF2-40B4-BE49-F238E27FC236}">
                    <a16:creationId xmlns:a16="http://schemas.microsoft.com/office/drawing/2014/main" id="{C7F0BB76-EC57-7140-1023-8248C11623D7}"/>
                  </a:ext>
                </a:extLst>
              </p:cNvPr>
              <p:cNvSpPr/>
              <p:nvPr/>
            </p:nvSpPr>
            <p:spPr>
              <a:xfrm>
                <a:off x="340850" y="2009500"/>
                <a:ext cx="16850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74" h="687" extrusionOk="0">
                    <a:moveTo>
                      <a:pt x="0" y="0"/>
                    </a:moveTo>
                    <a:lnTo>
                      <a:pt x="0" y="686"/>
                    </a:lnTo>
                    <a:lnTo>
                      <a:pt x="674" y="686"/>
                    </a:lnTo>
                    <a:lnTo>
                      <a:pt x="67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9" name="Google Shape;4779;p29">
                <a:extLst>
                  <a:ext uri="{FF2B5EF4-FFF2-40B4-BE49-F238E27FC236}">
                    <a16:creationId xmlns:a16="http://schemas.microsoft.com/office/drawing/2014/main" id="{61D6BE67-C016-62D3-77A9-B0CF2971C8B7}"/>
                  </a:ext>
                </a:extLst>
              </p:cNvPr>
              <p:cNvSpPr/>
              <p:nvPr/>
            </p:nvSpPr>
            <p:spPr>
              <a:xfrm>
                <a:off x="323700" y="2026650"/>
                <a:ext cx="17175" cy="16850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74" extrusionOk="0">
                    <a:moveTo>
                      <a:pt x="0" y="0"/>
                    </a:moveTo>
                    <a:lnTo>
                      <a:pt x="0" y="674"/>
                    </a:lnTo>
                    <a:lnTo>
                      <a:pt x="686" y="674"/>
                    </a:lnTo>
                    <a:lnTo>
                      <a:pt x="68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0" name="Google Shape;4780;p29">
                <a:extLst>
                  <a:ext uri="{FF2B5EF4-FFF2-40B4-BE49-F238E27FC236}">
                    <a16:creationId xmlns:a16="http://schemas.microsoft.com/office/drawing/2014/main" id="{A69C21DD-98F4-91CC-4BCA-ACA7E8052717}"/>
                  </a:ext>
                </a:extLst>
              </p:cNvPr>
              <p:cNvSpPr/>
              <p:nvPr/>
            </p:nvSpPr>
            <p:spPr>
              <a:xfrm>
                <a:off x="289425" y="2094875"/>
                <a:ext cx="34300" cy="51450"/>
              </a:xfrm>
              <a:custGeom>
                <a:avLst/>
                <a:gdLst/>
                <a:ahLst/>
                <a:cxnLst/>
                <a:rect l="l" t="t" r="r" b="b"/>
                <a:pathLst>
                  <a:path w="1372" h="2058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2058"/>
                    </a:lnTo>
                    <a:lnTo>
                      <a:pt x="1371" y="2058"/>
                    </a:lnTo>
                    <a:lnTo>
                      <a:pt x="1371" y="687"/>
                    </a:lnTo>
                    <a:lnTo>
                      <a:pt x="137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1" name="Google Shape;4781;p29">
                <a:extLst>
                  <a:ext uri="{FF2B5EF4-FFF2-40B4-BE49-F238E27FC236}">
                    <a16:creationId xmlns:a16="http://schemas.microsoft.com/office/drawing/2014/main" id="{CE91671A-59A1-D205-50FD-88E8863A9247}"/>
                  </a:ext>
                </a:extLst>
              </p:cNvPr>
              <p:cNvSpPr/>
              <p:nvPr/>
            </p:nvSpPr>
            <p:spPr>
              <a:xfrm>
                <a:off x="306575" y="2043475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2" name="Google Shape;4782;p29">
                <a:extLst>
                  <a:ext uri="{FF2B5EF4-FFF2-40B4-BE49-F238E27FC236}">
                    <a16:creationId xmlns:a16="http://schemas.microsoft.com/office/drawing/2014/main" id="{53729344-9F86-8A1C-FEC8-F3FD493DAC3E}"/>
                  </a:ext>
                </a:extLst>
              </p:cNvPr>
              <p:cNvSpPr/>
              <p:nvPr/>
            </p:nvSpPr>
            <p:spPr>
              <a:xfrm>
                <a:off x="289425" y="2060600"/>
                <a:ext cx="17175" cy="17175"/>
              </a:xfrm>
              <a:custGeom>
                <a:avLst/>
                <a:gdLst/>
                <a:ahLst/>
                <a:cxnLst/>
                <a:rect l="l" t="t" r="r" b="b"/>
                <a:pathLst>
                  <a:path w="687" h="687" extrusionOk="0">
                    <a:moveTo>
                      <a:pt x="0" y="1"/>
                    </a:moveTo>
                    <a:lnTo>
                      <a:pt x="0" y="687"/>
                    </a:lnTo>
                    <a:lnTo>
                      <a:pt x="686" y="687"/>
                    </a:lnTo>
                    <a:lnTo>
                      <a:pt x="68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3" name="Google Shape;4783;p29">
                <a:extLst>
                  <a:ext uri="{FF2B5EF4-FFF2-40B4-BE49-F238E27FC236}">
                    <a16:creationId xmlns:a16="http://schemas.microsoft.com/office/drawing/2014/main" id="{FCB2D580-72B3-6621-482A-71543EE269FE}"/>
                  </a:ext>
                </a:extLst>
              </p:cNvPr>
              <p:cNvSpPr/>
              <p:nvPr/>
            </p:nvSpPr>
            <p:spPr>
              <a:xfrm>
                <a:off x="272300" y="2077750"/>
                <a:ext cx="17150" cy="17150"/>
              </a:xfrm>
              <a:custGeom>
                <a:avLst/>
                <a:gdLst/>
                <a:ahLst/>
                <a:cxnLst/>
                <a:rect l="l" t="t" r="r" b="b"/>
                <a:pathLst>
                  <a:path w="686" h="686" extrusionOk="0">
                    <a:moveTo>
                      <a:pt x="0" y="1"/>
                    </a:moveTo>
                    <a:lnTo>
                      <a:pt x="0" y="686"/>
                    </a:lnTo>
                    <a:lnTo>
                      <a:pt x="685" y="686"/>
                    </a:lnTo>
                    <a:lnTo>
                      <a:pt x="68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784" name="Google Shape;4784;p29">
              <a:extLst>
                <a:ext uri="{FF2B5EF4-FFF2-40B4-BE49-F238E27FC236}">
                  <a16:creationId xmlns:a16="http://schemas.microsoft.com/office/drawing/2014/main" id="{10743EFB-A7C5-9639-1EF5-6E82C514DD43}"/>
                </a:ext>
              </a:extLst>
            </p:cNvPr>
            <p:cNvSpPr/>
            <p:nvPr/>
          </p:nvSpPr>
          <p:spPr>
            <a:xfrm rot="5400000">
              <a:off x="7778824" y="881486"/>
              <a:ext cx="102649" cy="34484"/>
            </a:xfrm>
            <a:custGeom>
              <a:avLst/>
              <a:gdLst/>
              <a:ahLst/>
              <a:cxnLst/>
              <a:rect l="l" t="t" r="r" b="b"/>
              <a:pathLst>
                <a:path w="2045" h="687" extrusionOk="0">
                  <a:moveTo>
                    <a:pt x="0" y="1"/>
                  </a:moveTo>
                  <a:lnTo>
                    <a:pt x="0" y="687"/>
                  </a:lnTo>
                  <a:lnTo>
                    <a:pt x="2045" y="687"/>
                  </a:lnTo>
                  <a:lnTo>
                    <a:pt x="2045" y="1"/>
                  </a:lnTo>
                  <a:close/>
                </a:path>
              </a:pathLst>
            </a:custGeom>
            <a:solidFill>
              <a:srgbClr val="202126">
                <a:alpha val="562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8888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theme/theme1.xml><?xml version="1.0" encoding="utf-8"?>
<a:theme xmlns:a="http://schemas.openxmlformats.org/drawingml/2006/main" name="Today's Cute Hamster Personal Organizer by Slidesgo">
  <a:themeElements>
    <a:clrScheme name="Simple Light">
      <a:dk1>
        <a:srgbClr val="202126"/>
      </a:dk1>
      <a:lt1>
        <a:srgbClr val="FFFFFF"/>
      </a:lt1>
      <a:dk2>
        <a:srgbClr val="FFBB00"/>
      </a:dk2>
      <a:lt2>
        <a:srgbClr val="FF6183"/>
      </a:lt2>
      <a:accent1>
        <a:srgbClr val="C90A4D"/>
      </a:accent1>
      <a:accent2>
        <a:srgbClr val="5EBDFF"/>
      </a:accent2>
      <a:accent3>
        <a:srgbClr val="8FD1FF"/>
      </a:accent3>
      <a:accent4>
        <a:srgbClr val="9BE65A"/>
      </a:accent4>
      <a:accent5>
        <a:srgbClr val="79B346"/>
      </a:accent5>
      <a:accent6>
        <a:srgbClr val="873835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F14991816B2FA4A94D7FC0BF0811C1F" ma:contentTypeVersion="13" ma:contentTypeDescription="Create a new document." ma:contentTypeScope="" ma:versionID="fef5db4d58716b10a7e3cf8a707414a3">
  <xsd:schema xmlns:xsd="http://www.w3.org/2001/XMLSchema" xmlns:xs="http://www.w3.org/2001/XMLSchema" xmlns:p="http://schemas.microsoft.com/office/2006/metadata/properties" xmlns:ns3="f75319bb-6edc-40ae-a8a9-28adcf06fbad" targetNamespace="http://schemas.microsoft.com/office/2006/metadata/properties" ma:root="true" ma:fieldsID="cd9ea001eb04f5f70cad0e260e72434d" ns3:_="">
    <xsd:import namespace="f75319bb-6edc-40ae-a8a9-28adcf06fbad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LengthInSeconds" minOccurs="0"/>
                <xsd:element ref="ns3:_activity" minOccurs="0"/>
                <xsd:element ref="ns3:MediaServiceSystemTags" minOccurs="0"/>
                <xsd:element ref="ns3:MediaServiceSearchPropertie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75319bb-6edc-40ae-a8a9-28adcf06fba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17" nillable="true" ma:displayName="_activity" ma:hidden="true" ma:internalName="_activity">
      <xsd:simpleType>
        <xsd:restriction base="dms:Note"/>
      </xsd:simpleType>
    </xsd:element>
    <xsd:element name="MediaServiceSystemTags" ma:index="18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75319bb-6edc-40ae-a8a9-28adcf06fba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03CED63-3618-4188-B9EE-175A01F3655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75319bb-6edc-40ae-a8a9-28adcf06fb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2884A801-C7FC-4844-BF8C-E1C4712D47B8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f75319bb-6edc-40ae-a8a9-28adcf06fbad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A9977A0B-238B-41C7-BD53-B807CEC0314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854</Words>
  <Application>Microsoft Office PowerPoint</Application>
  <PresentationFormat>On-screen Show (16:9)</PresentationFormat>
  <Paragraphs>130</Paragraphs>
  <Slides>45</Slides>
  <Notes>45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6" baseType="lpstr">
      <vt:lpstr>Today's Cute Hamster Personal Organizer by Slidesgo</vt:lpstr>
      <vt:lpstr>Group 10   Presentation</vt:lpstr>
      <vt:lpstr>List of members:</vt:lpstr>
      <vt:lpstr>Intro</vt:lpstr>
      <vt:lpstr>Intro</vt:lpstr>
      <vt:lpstr>Island of Exile</vt:lpstr>
      <vt:lpstr>Objective</vt:lpstr>
      <vt:lpstr>PowerPoint Presentation</vt:lpstr>
      <vt:lpstr>Game Features</vt:lpstr>
      <vt:lpstr>Features</vt:lpstr>
      <vt:lpstr>Game menu</vt:lpstr>
      <vt:lpstr>Player</vt:lpstr>
      <vt:lpstr>Flying sheep</vt:lpstr>
      <vt:lpstr>Crabby</vt:lpstr>
      <vt:lpstr>Pinkstar</vt:lpstr>
      <vt:lpstr>Shark</vt:lpstr>
      <vt:lpstr>Objects</vt:lpstr>
      <vt:lpstr>Cannon</vt:lpstr>
      <vt:lpstr>Box &amp; Potion</vt:lpstr>
      <vt:lpstr>Spike</vt:lpstr>
      <vt:lpstr>Tree</vt:lpstr>
      <vt:lpstr>backgrounds</vt:lpstr>
      <vt:lpstr>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Demonstration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Nguyen Xuan Khai 20235508</cp:lastModifiedBy>
  <cp:revision>4</cp:revision>
  <dcterms:modified xsi:type="dcterms:W3CDTF">2024-12-20T13:31:39Z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0x0101003F14991816B2FA4A94D7FC0BF0811C1F</vt:lpwstr>
  </property>
</Properties>
</file>